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DB562F-6541-469A-BFF8-DD09FC5C5E59}" type="doc">
      <dgm:prSet loTypeId="urn:microsoft.com/office/officeart/2008/layout/CircleAccentTimeline" loCatId="process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512BED6B-7AE0-44A5-94C2-989906C95737}">
      <dgm:prSet phldrT="[Текст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VI</a:t>
          </a:r>
          <a:r>
            <a:rPr lang="ru-RU" dirty="0" smtClean="0">
              <a:solidFill>
                <a:schemeClr val="bg1"/>
              </a:solidFill>
            </a:rPr>
            <a:t> тис. до </a:t>
          </a:r>
          <a:r>
            <a:rPr lang="ru-RU" dirty="0" err="1" smtClean="0">
              <a:solidFill>
                <a:schemeClr val="bg1"/>
              </a:solidFill>
            </a:rPr>
            <a:t>н.е</a:t>
          </a:r>
          <a:r>
            <a:rPr lang="ru-RU" dirty="0" smtClean="0">
              <a:solidFill>
                <a:schemeClr val="bg1"/>
              </a:solidFill>
            </a:rPr>
            <a:t>.</a:t>
          </a:r>
          <a:endParaRPr lang="ru-RU" dirty="0">
            <a:solidFill>
              <a:schemeClr val="bg1"/>
            </a:solidFill>
          </a:endParaRPr>
        </a:p>
      </dgm:t>
    </dgm:pt>
    <dgm:pt modelId="{1CD0D07D-4AA3-42E5-A1E7-78DA16472F41}" type="parTrans" cxnId="{8B92FE49-353D-4519-9251-A63310AF4190}">
      <dgm:prSet/>
      <dgm:spPr/>
      <dgm:t>
        <a:bodyPr/>
        <a:lstStyle/>
        <a:p>
          <a:endParaRPr lang="ru-RU"/>
        </a:p>
      </dgm:t>
    </dgm:pt>
    <dgm:pt modelId="{BDF337ED-FF9B-4059-8073-7B07BF282A70}" type="sibTrans" cxnId="{8B92FE49-353D-4519-9251-A63310AF4190}">
      <dgm:prSet/>
      <dgm:spPr/>
      <dgm:t>
        <a:bodyPr/>
        <a:lstStyle/>
        <a:p>
          <a:endParaRPr lang="ru-RU"/>
        </a:p>
      </dgm:t>
    </dgm:pt>
    <dgm:pt modelId="{3F91DBAC-707A-4378-B277-BAA78F3F2D81}">
      <dgm:prSet phldrT="[Текст]" custT="1"/>
      <dgm:spPr/>
      <dgm:t>
        <a:bodyPr/>
        <a:lstStyle/>
        <a:p>
          <a:r>
            <a:rPr lang="ru-RU" sz="19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Землеробство</a:t>
          </a:r>
          <a:r>
            <a:rPr lang="ru-RU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19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скотарство</a:t>
          </a:r>
          <a:endParaRPr lang="ru-RU" sz="19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98B860-579E-4C8C-9C30-8CDC756F84C3}" type="parTrans" cxnId="{9C307C51-DF6C-4E4E-B6A5-C297957D851C}">
      <dgm:prSet/>
      <dgm:spPr/>
      <dgm:t>
        <a:bodyPr/>
        <a:lstStyle/>
        <a:p>
          <a:endParaRPr lang="ru-RU"/>
        </a:p>
      </dgm:t>
    </dgm:pt>
    <dgm:pt modelId="{6F8AC897-030E-44A0-B7E2-AD0366C1DC98}" type="sibTrans" cxnId="{9C307C51-DF6C-4E4E-B6A5-C297957D851C}">
      <dgm:prSet/>
      <dgm:spPr/>
      <dgm:t>
        <a:bodyPr/>
        <a:lstStyle/>
        <a:p>
          <a:endParaRPr lang="ru-RU"/>
        </a:p>
      </dgm:t>
    </dgm:pt>
    <dgm:pt modelId="{EA1F3A61-70A4-49D4-B712-8195F90241A1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</a:t>
          </a:r>
          <a:r>
            <a:rPr lang="uk-UA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ілість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BC555A-AC3D-46A7-8A50-817D04A329AB}" type="parTrans" cxnId="{05E6FDF3-2F8E-4698-B72A-F3EF927E1F35}">
      <dgm:prSet/>
      <dgm:spPr/>
      <dgm:t>
        <a:bodyPr/>
        <a:lstStyle/>
        <a:p>
          <a:endParaRPr lang="ru-RU"/>
        </a:p>
      </dgm:t>
    </dgm:pt>
    <dgm:pt modelId="{5D731BA5-4DCC-4BD5-819D-6EC31E24D15A}" type="sibTrans" cxnId="{05E6FDF3-2F8E-4698-B72A-F3EF927E1F35}">
      <dgm:prSet/>
      <dgm:spPr/>
      <dgm:t>
        <a:bodyPr/>
        <a:lstStyle/>
        <a:p>
          <a:endParaRPr lang="ru-RU"/>
        </a:p>
      </dgm:t>
    </dgm:pt>
    <dgm:pt modelId="{28053793-592A-4095-9777-1D8EAB9FF356}">
      <dgm:prSet phldrT="[Текст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III</a:t>
          </a:r>
          <a:r>
            <a:rPr lang="ru-RU" dirty="0" smtClean="0">
              <a:solidFill>
                <a:schemeClr val="bg1"/>
              </a:solidFill>
            </a:rPr>
            <a:t> тис. до </a:t>
          </a:r>
          <a:r>
            <a:rPr lang="ru-RU" dirty="0" err="1" smtClean="0">
              <a:solidFill>
                <a:schemeClr val="bg1"/>
              </a:solidFill>
            </a:rPr>
            <a:t>н.е</a:t>
          </a:r>
          <a:r>
            <a:rPr lang="ru-RU" dirty="0" smtClean="0">
              <a:solidFill>
                <a:schemeClr val="bg1"/>
              </a:solidFill>
            </a:rPr>
            <a:t>.</a:t>
          </a:r>
          <a:endParaRPr lang="ru-RU" dirty="0">
            <a:solidFill>
              <a:schemeClr val="bg1"/>
            </a:solidFill>
          </a:endParaRPr>
        </a:p>
      </dgm:t>
    </dgm:pt>
    <dgm:pt modelId="{538B7335-75CE-4D19-978A-E39EBEB973ED}" type="parTrans" cxnId="{3BECED0F-8FFC-44A1-803A-6EC22A2DADEB}">
      <dgm:prSet/>
      <dgm:spPr/>
      <dgm:t>
        <a:bodyPr/>
        <a:lstStyle/>
        <a:p>
          <a:endParaRPr lang="ru-RU"/>
        </a:p>
      </dgm:t>
    </dgm:pt>
    <dgm:pt modelId="{0CEAC0BD-8CA6-40ED-9E09-22C9D8E1EE3C}" type="sibTrans" cxnId="{3BECED0F-8FFC-44A1-803A-6EC22A2DADEB}">
      <dgm:prSet/>
      <dgm:spPr/>
      <dgm:t>
        <a:bodyPr/>
        <a:lstStyle/>
        <a:p>
          <a:endParaRPr lang="ru-RU"/>
        </a:p>
      </dgm:t>
    </dgm:pt>
    <dgm:pt modelId="{732FD159-E3D1-4B80-BE49-757828CE9EB1}">
      <dgm:prSet/>
      <dgm:spPr/>
      <dgm:t>
        <a:bodyPr/>
        <a:lstStyle/>
        <a:p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Мідні інструменти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7B880E-4EBA-4B80-9D04-C14AC74A7D6C}" type="parTrans" cxnId="{FCFCE9D1-0D71-4B03-A63E-D9C7E7584525}">
      <dgm:prSet/>
      <dgm:spPr/>
      <dgm:t>
        <a:bodyPr/>
        <a:lstStyle/>
        <a:p>
          <a:endParaRPr lang="ru-RU"/>
        </a:p>
      </dgm:t>
    </dgm:pt>
    <dgm:pt modelId="{090750F7-453A-46C2-A42B-F2CD3D72AF30}" type="sibTrans" cxnId="{FCFCE9D1-0D71-4B03-A63E-D9C7E7584525}">
      <dgm:prSet/>
      <dgm:spPr/>
      <dgm:t>
        <a:bodyPr/>
        <a:lstStyle/>
        <a:p>
          <a:endParaRPr lang="ru-RU"/>
        </a:p>
      </dgm:t>
    </dgm:pt>
    <dgm:pt modelId="{7CA7F8DB-F604-4926-8894-BA8A216C47ED}">
      <dgm:prSet/>
      <dgm:spPr/>
      <dgm:t>
        <a:bodyPr/>
        <a:lstStyle/>
        <a:p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Надлишковий продукт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A02C97-AE79-4958-9F74-4D4ECA957E1E}" type="parTrans" cxnId="{A9EE6422-C1AC-40EE-A683-597B15469004}">
      <dgm:prSet/>
      <dgm:spPr/>
      <dgm:t>
        <a:bodyPr/>
        <a:lstStyle/>
        <a:p>
          <a:endParaRPr lang="ru-RU"/>
        </a:p>
      </dgm:t>
    </dgm:pt>
    <dgm:pt modelId="{03C75D01-38EB-4977-A7C5-DEBE62B1E851}" type="sibTrans" cxnId="{A9EE6422-C1AC-40EE-A683-597B15469004}">
      <dgm:prSet/>
      <dgm:spPr/>
      <dgm:t>
        <a:bodyPr/>
        <a:lstStyle/>
        <a:p>
          <a:endParaRPr lang="ru-RU"/>
        </a:p>
      </dgm:t>
    </dgm:pt>
    <dgm:pt modelId="{81D50335-DA95-4687-9EDF-4EEDAF93851F}">
      <dgm:prSet/>
      <dgm:spPr/>
      <dgm:t>
        <a:bodyPr/>
        <a:lstStyle/>
        <a:p>
          <a:r>
            <a:rPr lang="uk-UA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Другий поділ праці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E57E67-E2FC-47F2-8465-4E1C210FDD92}" type="parTrans" cxnId="{1100025E-EE72-4743-B9BC-D552865B7B02}">
      <dgm:prSet/>
      <dgm:spPr/>
      <dgm:t>
        <a:bodyPr/>
        <a:lstStyle/>
        <a:p>
          <a:endParaRPr lang="ru-RU"/>
        </a:p>
      </dgm:t>
    </dgm:pt>
    <dgm:pt modelId="{57B25D3F-95BF-46BA-BDA9-48A3876C95DD}" type="sibTrans" cxnId="{1100025E-EE72-4743-B9BC-D552865B7B02}">
      <dgm:prSet/>
      <dgm:spPr/>
      <dgm:t>
        <a:bodyPr/>
        <a:lstStyle/>
        <a:p>
          <a:endParaRPr lang="ru-RU"/>
        </a:p>
      </dgm:t>
    </dgm:pt>
    <dgm:pt modelId="{84995103-E0C4-446C-832B-C549E3F70A9F}" type="pres">
      <dgm:prSet presAssocID="{83DB562F-6541-469A-BFF8-DD09FC5C5E59}" presName="Name0" presStyleCnt="0">
        <dgm:presLayoutVars>
          <dgm:dir/>
        </dgm:presLayoutVars>
      </dgm:prSet>
      <dgm:spPr/>
    </dgm:pt>
    <dgm:pt modelId="{E6DBA75B-B959-4CE9-8621-B096E19D2BE7}" type="pres">
      <dgm:prSet presAssocID="{512BED6B-7AE0-44A5-94C2-989906C95737}" presName="parComposite" presStyleCnt="0"/>
      <dgm:spPr/>
    </dgm:pt>
    <dgm:pt modelId="{63BC4F55-77B2-4211-A2F6-B3E5C5BD5D1F}" type="pres">
      <dgm:prSet presAssocID="{512BED6B-7AE0-44A5-94C2-989906C95737}" presName="parBigCircle" presStyleLbl="node0" presStyleIdx="0" presStyleCnt="2"/>
      <dgm:spPr/>
    </dgm:pt>
    <dgm:pt modelId="{430BCE11-14AF-4F47-A188-0FD77C38CA16}" type="pres">
      <dgm:prSet presAssocID="{512BED6B-7AE0-44A5-94C2-989906C95737}" presName="parTx" presStyleLbl="revTx" presStyleIdx="0" presStyleCnt="12"/>
      <dgm:spPr/>
      <dgm:t>
        <a:bodyPr/>
        <a:lstStyle/>
        <a:p>
          <a:endParaRPr lang="ru-RU"/>
        </a:p>
      </dgm:t>
    </dgm:pt>
    <dgm:pt modelId="{86297F41-B54F-4D48-BF50-8A249904902B}" type="pres">
      <dgm:prSet presAssocID="{512BED6B-7AE0-44A5-94C2-989906C95737}" presName="bSpace" presStyleCnt="0"/>
      <dgm:spPr/>
    </dgm:pt>
    <dgm:pt modelId="{37FB92D5-5B5A-4357-8FF2-A78237DEC3DE}" type="pres">
      <dgm:prSet presAssocID="{512BED6B-7AE0-44A5-94C2-989906C95737}" presName="parBackupNorm" presStyleCnt="0"/>
      <dgm:spPr/>
    </dgm:pt>
    <dgm:pt modelId="{DDD06421-4F05-4526-BB9D-E0AAE677DE3B}" type="pres">
      <dgm:prSet presAssocID="{BDF337ED-FF9B-4059-8073-7B07BF282A70}" presName="parSpace" presStyleCnt="0"/>
      <dgm:spPr/>
    </dgm:pt>
    <dgm:pt modelId="{DCE42368-FDD0-4135-BFF0-C10FF6A375B9}" type="pres">
      <dgm:prSet presAssocID="{3F91DBAC-707A-4378-B277-BAA78F3F2D81}" presName="desBackupLeftNorm" presStyleCnt="0"/>
      <dgm:spPr/>
    </dgm:pt>
    <dgm:pt modelId="{E42662CF-DE37-4F4D-A4EB-E9A8196E69FE}" type="pres">
      <dgm:prSet presAssocID="{3F91DBAC-707A-4378-B277-BAA78F3F2D81}" presName="desComposite" presStyleCnt="0"/>
      <dgm:spPr/>
    </dgm:pt>
    <dgm:pt modelId="{45D4780B-DAD9-41EA-9942-F8E4B0A4E9F6}" type="pres">
      <dgm:prSet presAssocID="{3F91DBAC-707A-4378-B277-BAA78F3F2D81}" presName="desCircle" presStyleLbl="node1" presStyleIdx="0" presStyleCnt="5"/>
      <dgm:spPr/>
    </dgm:pt>
    <dgm:pt modelId="{9D901B98-8731-409E-96CC-D4EB37D3369E}" type="pres">
      <dgm:prSet presAssocID="{3F91DBAC-707A-4378-B277-BAA78F3F2D81}" presName="chTx" presStyleLbl="revTx" presStyleIdx="1" presStyleCnt="12"/>
      <dgm:spPr/>
      <dgm:t>
        <a:bodyPr/>
        <a:lstStyle/>
        <a:p>
          <a:endParaRPr lang="ru-RU"/>
        </a:p>
      </dgm:t>
    </dgm:pt>
    <dgm:pt modelId="{83ECFAAD-4EA5-43F0-B4F6-62EFF2594C9E}" type="pres">
      <dgm:prSet presAssocID="{3F91DBAC-707A-4378-B277-BAA78F3F2D81}" presName="desTx" presStyleLbl="revTx" presStyleIdx="2" presStyleCnt="12">
        <dgm:presLayoutVars>
          <dgm:bulletEnabled val="1"/>
        </dgm:presLayoutVars>
      </dgm:prSet>
      <dgm:spPr/>
    </dgm:pt>
    <dgm:pt modelId="{BD30CDCD-8D2B-418B-AA79-10B83F5DC935}" type="pres">
      <dgm:prSet presAssocID="{3F91DBAC-707A-4378-B277-BAA78F3F2D81}" presName="desBackupRightNorm" presStyleCnt="0"/>
      <dgm:spPr/>
    </dgm:pt>
    <dgm:pt modelId="{E3138AB2-F88F-4AE5-8AB1-E7EEAE29EE25}" type="pres">
      <dgm:prSet presAssocID="{6F8AC897-030E-44A0-B7E2-AD0366C1DC98}" presName="desSpace" presStyleCnt="0"/>
      <dgm:spPr/>
    </dgm:pt>
    <dgm:pt modelId="{7A0FFA83-B6FB-4F90-929A-BCB2964D4C54}" type="pres">
      <dgm:prSet presAssocID="{EA1F3A61-70A4-49D4-B712-8195F90241A1}" presName="desBackupLeftNorm" presStyleCnt="0"/>
      <dgm:spPr/>
    </dgm:pt>
    <dgm:pt modelId="{AEF49F55-954F-470C-8BB5-F3ED76073576}" type="pres">
      <dgm:prSet presAssocID="{EA1F3A61-70A4-49D4-B712-8195F90241A1}" presName="desComposite" presStyleCnt="0"/>
      <dgm:spPr/>
    </dgm:pt>
    <dgm:pt modelId="{017ECCF1-6C5C-476E-AD71-69C520AB2BC0}" type="pres">
      <dgm:prSet presAssocID="{EA1F3A61-70A4-49D4-B712-8195F90241A1}" presName="desCircle" presStyleLbl="node1" presStyleIdx="1" presStyleCnt="5"/>
      <dgm:spPr/>
    </dgm:pt>
    <dgm:pt modelId="{C0AA2863-918D-477F-A0D7-E4A8F927AB8C}" type="pres">
      <dgm:prSet presAssocID="{EA1F3A61-70A4-49D4-B712-8195F90241A1}" presName="chTx" presStyleLbl="revTx" presStyleIdx="3" presStyleCnt="12"/>
      <dgm:spPr/>
      <dgm:t>
        <a:bodyPr/>
        <a:lstStyle/>
        <a:p>
          <a:endParaRPr lang="ru-RU"/>
        </a:p>
      </dgm:t>
    </dgm:pt>
    <dgm:pt modelId="{A8FC0296-F3A5-45EE-8BBD-018454DC4C91}" type="pres">
      <dgm:prSet presAssocID="{EA1F3A61-70A4-49D4-B712-8195F90241A1}" presName="desTx" presStyleLbl="revTx" presStyleIdx="4" presStyleCnt="12">
        <dgm:presLayoutVars>
          <dgm:bulletEnabled val="1"/>
        </dgm:presLayoutVars>
      </dgm:prSet>
      <dgm:spPr/>
    </dgm:pt>
    <dgm:pt modelId="{340A44D9-FC4E-4D74-A0EB-BF319B273123}" type="pres">
      <dgm:prSet presAssocID="{EA1F3A61-70A4-49D4-B712-8195F90241A1}" presName="desBackupRightNorm" presStyleCnt="0"/>
      <dgm:spPr/>
    </dgm:pt>
    <dgm:pt modelId="{865A6A8E-A90D-4258-8C84-F2AFAED8D490}" type="pres">
      <dgm:prSet presAssocID="{5D731BA5-4DCC-4BD5-819D-6EC31E24D15A}" presName="desSpace" presStyleCnt="0"/>
      <dgm:spPr/>
    </dgm:pt>
    <dgm:pt modelId="{99EA7659-820C-44B1-A2C7-1021DC58C9EC}" type="pres">
      <dgm:prSet presAssocID="{732FD159-E3D1-4B80-BE49-757828CE9EB1}" presName="desBackupLeftNorm" presStyleCnt="0"/>
      <dgm:spPr/>
    </dgm:pt>
    <dgm:pt modelId="{AAA0ADF1-3A6C-489E-8092-B694007F01A7}" type="pres">
      <dgm:prSet presAssocID="{732FD159-E3D1-4B80-BE49-757828CE9EB1}" presName="desComposite" presStyleCnt="0"/>
      <dgm:spPr/>
    </dgm:pt>
    <dgm:pt modelId="{F07EBD1F-9CEC-47A2-9C4E-4A91A6F8257B}" type="pres">
      <dgm:prSet presAssocID="{732FD159-E3D1-4B80-BE49-757828CE9EB1}" presName="desCircle" presStyleLbl="node1" presStyleIdx="2" presStyleCnt="5"/>
      <dgm:spPr/>
    </dgm:pt>
    <dgm:pt modelId="{2CB8C3EF-91F1-4B08-819F-752DC4F33449}" type="pres">
      <dgm:prSet presAssocID="{732FD159-E3D1-4B80-BE49-757828CE9EB1}" presName="chTx" presStyleLbl="revTx" presStyleIdx="5" presStyleCnt="12"/>
      <dgm:spPr/>
      <dgm:t>
        <a:bodyPr/>
        <a:lstStyle/>
        <a:p>
          <a:endParaRPr lang="ru-RU"/>
        </a:p>
      </dgm:t>
    </dgm:pt>
    <dgm:pt modelId="{FBA28F47-80D0-42BD-8E0E-168B9D9F6BFD}" type="pres">
      <dgm:prSet presAssocID="{732FD159-E3D1-4B80-BE49-757828CE9EB1}" presName="desTx" presStyleLbl="revTx" presStyleIdx="6" presStyleCnt="12">
        <dgm:presLayoutVars>
          <dgm:bulletEnabled val="1"/>
        </dgm:presLayoutVars>
      </dgm:prSet>
      <dgm:spPr/>
    </dgm:pt>
    <dgm:pt modelId="{F65BD4BA-C704-4FC0-A105-DD413BFF06DF}" type="pres">
      <dgm:prSet presAssocID="{732FD159-E3D1-4B80-BE49-757828CE9EB1}" presName="desBackupRightNorm" presStyleCnt="0"/>
      <dgm:spPr/>
    </dgm:pt>
    <dgm:pt modelId="{12671878-9231-47F7-A9B8-E7924A8085CC}" type="pres">
      <dgm:prSet presAssocID="{090750F7-453A-46C2-A42B-F2CD3D72AF30}" presName="desSpace" presStyleCnt="0"/>
      <dgm:spPr/>
    </dgm:pt>
    <dgm:pt modelId="{239CF809-199E-4B5B-9BA3-E6155C159742}" type="pres">
      <dgm:prSet presAssocID="{7CA7F8DB-F604-4926-8894-BA8A216C47ED}" presName="desBackupLeftNorm" presStyleCnt="0"/>
      <dgm:spPr/>
    </dgm:pt>
    <dgm:pt modelId="{E233D6C5-3098-4CEE-8641-8738CB3456AF}" type="pres">
      <dgm:prSet presAssocID="{7CA7F8DB-F604-4926-8894-BA8A216C47ED}" presName="desComposite" presStyleCnt="0"/>
      <dgm:spPr/>
    </dgm:pt>
    <dgm:pt modelId="{3C51C9E0-5CEA-4035-B093-25795A3A062B}" type="pres">
      <dgm:prSet presAssocID="{7CA7F8DB-F604-4926-8894-BA8A216C47ED}" presName="desCircle" presStyleLbl="node1" presStyleIdx="3" presStyleCnt="5"/>
      <dgm:spPr/>
    </dgm:pt>
    <dgm:pt modelId="{8BF3B44E-9F7B-4877-9C8A-56ED12FB5559}" type="pres">
      <dgm:prSet presAssocID="{7CA7F8DB-F604-4926-8894-BA8A216C47ED}" presName="chTx" presStyleLbl="revTx" presStyleIdx="7" presStyleCnt="12"/>
      <dgm:spPr/>
      <dgm:t>
        <a:bodyPr/>
        <a:lstStyle/>
        <a:p>
          <a:endParaRPr lang="ru-RU"/>
        </a:p>
      </dgm:t>
    </dgm:pt>
    <dgm:pt modelId="{C8FBC0C5-B7DA-4450-A7EC-1923BF8539CC}" type="pres">
      <dgm:prSet presAssocID="{7CA7F8DB-F604-4926-8894-BA8A216C47ED}" presName="desTx" presStyleLbl="revTx" presStyleIdx="8" presStyleCnt="12">
        <dgm:presLayoutVars>
          <dgm:bulletEnabled val="1"/>
        </dgm:presLayoutVars>
      </dgm:prSet>
      <dgm:spPr/>
    </dgm:pt>
    <dgm:pt modelId="{EED010C5-F824-4D9B-8B15-A676BB14329B}" type="pres">
      <dgm:prSet presAssocID="{7CA7F8DB-F604-4926-8894-BA8A216C47ED}" presName="desBackupRightNorm" presStyleCnt="0"/>
      <dgm:spPr/>
    </dgm:pt>
    <dgm:pt modelId="{D441EB5C-EA8C-42A8-AD70-AE4AD4F8F81E}" type="pres">
      <dgm:prSet presAssocID="{03C75D01-38EB-4977-A7C5-DEBE62B1E851}" presName="desSpace" presStyleCnt="0"/>
      <dgm:spPr/>
    </dgm:pt>
    <dgm:pt modelId="{BC47AD5B-9528-46F2-BE1A-4F2AE339CB9B}" type="pres">
      <dgm:prSet presAssocID="{81D50335-DA95-4687-9EDF-4EEDAF93851F}" presName="desBackupLeftNorm" presStyleCnt="0"/>
      <dgm:spPr/>
    </dgm:pt>
    <dgm:pt modelId="{E0DC4D4A-B255-4480-AB25-C6220C6A6CD4}" type="pres">
      <dgm:prSet presAssocID="{81D50335-DA95-4687-9EDF-4EEDAF93851F}" presName="desComposite" presStyleCnt="0"/>
      <dgm:spPr/>
    </dgm:pt>
    <dgm:pt modelId="{E72BEDE1-A513-45C9-B4AD-E8D4F0077706}" type="pres">
      <dgm:prSet presAssocID="{81D50335-DA95-4687-9EDF-4EEDAF93851F}" presName="desCircle" presStyleLbl="node1" presStyleIdx="4" presStyleCnt="5"/>
      <dgm:spPr/>
    </dgm:pt>
    <dgm:pt modelId="{DA615CAC-B7A3-432B-91B5-050B4F8CE20A}" type="pres">
      <dgm:prSet presAssocID="{81D50335-DA95-4687-9EDF-4EEDAF93851F}" presName="chTx" presStyleLbl="revTx" presStyleIdx="9" presStyleCnt="12"/>
      <dgm:spPr/>
      <dgm:t>
        <a:bodyPr/>
        <a:lstStyle/>
        <a:p>
          <a:endParaRPr lang="ru-RU"/>
        </a:p>
      </dgm:t>
    </dgm:pt>
    <dgm:pt modelId="{3D97E03A-CFBC-4CE7-BE28-96720602DA7F}" type="pres">
      <dgm:prSet presAssocID="{81D50335-DA95-4687-9EDF-4EEDAF93851F}" presName="desTx" presStyleLbl="revTx" presStyleIdx="10" presStyleCnt="12">
        <dgm:presLayoutVars>
          <dgm:bulletEnabled val="1"/>
        </dgm:presLayoutVars>
      </dgm:prSet>
      <dgm:spPr/>
    </dgm:pt>
    <dgm:pt modelId="{58063DB9-1FC4-49A6-B50F-0871BB781DA2}" type="pres">
      <dgm:prSet presAssocID="{81D50335-DA95-4687-9EDF-4EEDAF93851F}" presName="desBackupRightNorm" presStyleCnt="0"/>
      <dgm:spPr/>
    </dgm:pt>
    <dgm:pt modelId="{1F6EA735-3314-4209-AA93-0742B19E8ADF}" type="pres">
      <dgm:prSet presAssocID="{57B25D3F-95BF-46BA-BDA9-48A3876C95DD}" presName="desSpace" presStyleCnt="0"/>
      <dgm:spPr/>
    </dgm:pt>
    <dgm:pt modelId="{5497DFA2-2F41-4AFD-8775-9476C31DF1E2}" type="pres">
      <dgm:prSet presAssocID="{28053793-592A-4095-9777-1D8EAB9FF356}" presName="parComposite" presStyleCnt="0"/>
      <dgm:spPr/>
    </dgm:pt>
    <dgm:pt modelId="{0FEA842A-2D1B-4B56-A290-D4E0E4A9EE14}" type="pres">
      <dgm:prSet presAssocID="{28053793-592A-4095-9777-1D8EAB9FF356}" presName="parBigCircle" presStyleLbl="node0" presStyleIdx="1" presStyleCnt="2"/>
      <dgm:spPr/>
    </dgm:pt>
    <dgm:pt modelId="{C3389560-5F04-4434-B2BF-C44FA8226E9D}" type="pres">
      <dgm:prSet presAssocID="{28053793-592A-4095-9777-1D8EAB9FF356}" presName="parTx" presStyleLbl="revTx" presStyleIdx="11" presStyleCnt="12"/>
      <dgm:spPr/>
      <dgm:t>
        <a:bodyPr/>
        <a:lstStyle/>
        <a:p>
          <a:endParaRPr lang="ru-RU"/>
        </a:p>
      </dgm:t>
    </dgm:pt>
    <dgm:pt modelId="{35A1FE93-979F-4C6E-A20E-F1F45D1FE126}" type="pres">
      <dgm:prSet presAssocID="{28053793-592A-4095-9777-1D8EAB9FF356}" presName="bSpace" presStyleCnt="0"/>
      <dgm:spPr/>
    </dgm:pt>
    <dgm:pt modelId="{9BB047C1-E661-423B-91AC-F4FD91C7CB08}" type="pres">
      <dgm:prSet presAssocID="{28053793-592A-4095-9777-1D8EAB9FF356}" presName="parBackupNorm" presStyleCnt="0"/>
      <dgm:spPr/>
    </dgm:pt>
    <dgm:pt modelId="{F6B529A5-0C0A-41DD-A2AB-F5A68F81659A}" type="pres">
      <dgm:prSet presAssocID="{0CEAC0BD-8CA6-40ED-9E09-22C9D8E1EE3C}" presName="parSpace" presStyleCnt="0"/>
      <dgm:spPr/>
    </dgm:pt>
  </dgm:ptLst>
  <dgm:cxnLst>
    <dgm:cxn modelId="{A48D76BB-7E3E-477F-B001-43DC658A5944}" type="presOf" srcId="{EA1F3A61-70A4-49D4-B712-8195F90241A1}" destId="{C0AA2863-918D-477F-A0D7-E4A8F927AB8C}" srcOrd="0" destOrd="0" presId="urn:microsoft.com/office/officeart/2008/layout/CircleAccentTimeline"/>
    <dgm:cxn modelId="{3E102D0F-0F7C-4EB4-87F3-4968F511A48E}" type="presOf" srcId="{83DB562F-6541-469A-BFF8-DD09FC5C5E59}" destId="{84995103-E0C4-446C-832B-C549E3F70A9F}" srcOrd="0" destOrd="0" presId="urn:microsoft.com/office/officeart/2008/layout/CircleAccentTimeline"/>
    <dgm:cxn modelId="{3BECED0F-8FFC-44A1-803A-6EC22A2DADEB}" srcId="{83DB562F-6541-469A-BFF8-DD09FC5C5E59}" destId="{28053793-592A-4095-9777-1D8EAB9FF356}" srcOrd="1" destOrd="0" parTransId="{538B7335-75CE-4D19-978A-E39EBEB973ED}" sibTransId="{0CEAC0BD-8CA6-40ED-9E09-22C9D8E1EE3C}"/>
    <dgm:cxn modelId="{538382A6-6C57-42D1-B069-4AAD94EF6A69}" type="presOf" srcId="{3F91DBAC-707A-4378-B277-BAA78F3F2D81}" destId="{9D901B98-8731-409E-96CC-D4EB37D3369E}" srcOrd="0" destOrd="0" presId="urn:microsoft.com/office/officeart/2008/layout/CircleAccentTimeline"/>
    <dgm:cxn modelId="{05E6FDF3-2F8E-4698-B72A-F3EF927E1F35}" srcId="{512BED6B-7AE0-44A5-94C2-989906C95737}" destId="{EA1F3A61-70A4-49D4-B712-8195F90241A1}" srcOrd="1" destOrd="0" parTransId="{8DBC555A-AC3D-46A7-8A50-817D04A329AB}" sibTransId="{5D731BA5-4DCC-4BD5-819D-6EC31E24D15A}"/>
    <dgm:cxn modelId="{8B92FE49-353D-4519-9251-A63310AF4190}" srcId="{83DB562F-6541-469A-BFF8-DD09FC5C5E59}" destId="{512BED6B-7AE0-44A5-94C2-989906C95737}" srcOrd="0" destOrd="0" parTransId="{1CD0D07D-4AA3-42E5-A1E7-78DA16472F41}" sibTransId="{BDF337ED-FF9B-4059-8073-7B07BF282A70}"/>
    <dgm:cxn modelId="{FCFCE9D1-0D71-4B03-A63E-D9C7E7584525}" srcId="{512BED6B-7AE0-44A5-94C2-989906C95737}" destId="{732FD159-E3D1-4B80-BE49-757828CE9EB1}" srcOrd="2" destOrd="0" parTransId="{307B880E-4EBA-4B80-9D04-C14AC74A7D6C}" sibTransId="{090750F7-453A-46C2-A42B-F2CD3D72AF30}"/>
    <dgm:cxn modelId="{1100025E-EE72-4743-B9BC-D552865B7B02}" srcId="{512BED6B-7AE0-44A5-94C2-989906C95737}" destId="{81D50335-DA95-4687-9EDF-4EEDAF93851F}" srcOrd="4" destOrd="0" parTransId="{0FE57E67-E2FC-47F2-8465-4E1C210FDD92}" sibTransId="{57B25D3F-95BF-46BA-BDA9-48A3876C95DD}"/>
    <dgm:cxn modelId="{A9EE6422-C1AC-40EE-A683-597B15469004}" srcId="{512BED6B-7AE0-44A5-94C2-989906C95737}" destId="{7CA7F8DB-F604-4926-8894-BA8A216C47ED}" srcOrd="3" destOrd="0" parTransId="{B7A02C97-AE79-4958-9F74-4D4ECA957E1E}" sibTransId="{03C75D01-38EB-4977-A7C5-DEBE62B1E851}"/>
    <dgm:cxn modelId="{674BE49E-5F99-4A3D-AC81-6A5F0087BED2}" type="presOf" srcId="{7CA7F8DB-F604-4926-8894-BA8A216C47ED}" destId="{8BF3B44E-9F7B-4877-9C8A-56ED12FB5559}" srcOrd="0" destOrd="0" presId="urn:microsoft.com/office/officeart/2008/layout/CircleAccentTimeline"/>
    <dgm:cxn modelId="{34DBBBA9-2EC0-4C70-89B9-00E935E8E477}" type="presOf" srcId="{81D50335-DA95-4687-9EDF-4EEDAF93851F}" destId="{DA615CAC-B7A3-432B-91B5-050B4F8CE20A}" srcOrd="0" destOrd="0" presId="urn:microsoft.com/office/officeart/2008/layout/CircleAccentTimeline"/>
    <dgm:cxn modelId="{9C307C51-DF6C-4E4E-B6A5-C297957D851C}" srcId="{512BED6B-7AE0-44A5-94C2-989906C95737}" destId="{3F91DBAC-707A-4378-B277-BAA78F3F2D81}" srcOrd="0" destOrd="0" parTransId="{BF98B860-579E-4C8C-9C30-8CDC756F84C3}" sibTransId="{6F8AC897-030E-44A0-B7E2-AD0366C1DC98}"/>
    <dgm:cxn modelId="{822E88B8-FC80-438F-A6DE-0700B2846584}" type="presOf" srcId="{732FD159-E3D1-4B80-BE49-757828CE9EB1}" destId="{2CB8C3EF-91F1-4B08-819F-752DC4F33449}" srcOrd="0" destOrd="0" presId="urn:microsoft.com/office/officeart/2008/layout/CircleAccentTimeline"/>
    <dgm:cxn modelId="{3BDBFFE8-6AE7-43E4-B04D-B52E5CC84817}" type="presOf" srcId="{512BED6B-7AE0-44A5-94C2-989906C95737}" destId="{430BCE11-14AF-4F47-A188-0FD77C38CA16}" srcOrd="0" destOrd="0" presId="urn:microsoft.com/office/officeart/2008/layout/CircleAccentTimeline"/>
    <dgm:cxn modelId="{137625F7-C134-4DD7-82B3-09E5D69FD495}" type="presOf" srcId="{28053793-592A-4095-9777-1D8EAB9FF356}" destId="{C3389560-5F04-4434-B2BF-C44FA8226E9D}" srcOrd="0" destOrd="0" presId="urn:microsoft.com/office/officeart/2008/layout/CircleAccentTimeline"/>
    <dgm:cxn modelId="{BF74AC69-A43E-422C-9500-CB436370AAD4}" type="presParOf" srcId="{84995103-E0C4-446C-832B-C549E3F70A9F}" destId="{E6DBA75B-B959-4CE9-8621-B096E19D2BE7}" srcOrd="0" destOrd="0" presId="urn:microsoft.com/office/officeart/2008/layout/CircleAccentTimeline"/>
    <dgm:cxn modelId="{46D8E880-DC3A-46E6-8CAB-A502ADF03B33}" type="presParOf" srcId="{E6DBA75B-B959-4CE9-8621-B096E19D2BE7}" destId="{63BC4F55-77B2-4211-A2F6-B3E5C5BD5D1F}" srcOrd="0" destOrd="0" presId="urn:microsoft.com/office/officeart/2008/layout/CircleAccentTimeline"/>
    <dgm:cxn modelId="{B0A9D0FC-0722-4264-8A2C-206C64859666}" type="presParOf" srcId="{E6DBA75B-B959-4CE9-8621-B096E19D2BE7}" destId="{430BCE11-14AF-4F47-A188-0FD77C38CA16}" srcOrd="1" destOrd="0" presId="urn:microsoft.com/office/officeart/2008/layout/CircleAccentTimeline"/>
    <dgm:cxn modelId="{51A8778B-C5DF-4EB6-990F-8ED0B0D01670}" type="presParOf" srcId="{E6DBA75B-B959-4CE9-8621-B096E19D2BE7}" destId="{86297F41-B54F-4D48-BF50-8A249904902B}" srcOrd="2" destOrd="0" presId="urn:microsoft.com/office/officeart/2008/layout/CircleAccentTimeline"/>
    <dgm:cxn modelId="{774BCBE0-660F-4430-A674-AC64E6080B63}" type="presParOf" srcId="{84995103-E0C4-446C-832B-C549E3F70A9F}" destId="{37FB92D5-5B5A-4357-8FF2-A78237DEC3DE}" srcOrd="1" destOrd="0" presId="urn:microsoft.com/office/officeart/2008/layout/CircleAccentTimeline"/>
    <dgm:cxn modelId="{BE390726-275A-4FF8-8C7F-EB8DC42C0944}" type="presParOf" srcId="{84995103-E0C4-446C-832B-C549E3F70A9F}" destId="{DDD06421-4F05-4526-BB9D-E0AAE677DE3B}" srcOrd="2" destOrd="0" presId="urn:microsoft.com/office/officeart/2008/layout/CircleAccentTimeline"/>
    <dgm:cxn modelId="{BAC5EC4D-D2E7-46CF-97FE-468C66E0B200}" type="presParOf" srcId="{84995103-E0C4-446C-832B-C549E3F70A9F}" destId="{DCE42368-FDD0-4135-BFF0-C10FF6A375B9}" srcOrd="3" destOrd="0" presId="urn:microsoft.com/office/officeart/2008/layout/CircleAccentTimeline"/>
    <dgm:cxn modelId="{C4D3C684-E1C5-40D0-AAAE-01E0F6E3C811}" type="presParOf" srcId="{84995103-E0C4-446C-832B-C549E3F70A9F}" destId="{E42662CF-DE37-4F4D-A4EB-E9A8196E69FE}" srcOrd="4" destOrd="0" presId="urn:microsoft.com/office/officeart/2008/layout/CircleAccentTimeline"/>
    <dgm:cxn modelId="{BF6C53D3-DFD2-4756-A097-634B7A30C5D8}" type="presParOf" srcId="{E42662CF-DE37-4F4D-A4EB-E9A8196E69FE}" destId="{45D4780B-DAD9-41EA-9942-F8E4B0A4E9F6}" srcOrd="0" destOrd="0" presId="urn:microsoft.com/office/officeart/2008/layout/CircleAccentTimeline"/>
    <dgm:cxn modelId="{1B5EE40E-B09D-40B0-AD1E-63FB8C61F356}" type="presParOf" srcId="{E42662CF-DE37-4F4D-A4EB-E9A8196E69FE}" destId="{9D901B98-8731-409E-96CC-D4EB37D3369E}" srcOrd="1" destOrd="0" presId="urn:microsoft.com/office/officeart/2008/layout/CircleAccentTimeline"/>
    <dgm:cxn modelId="{02DE33DA-F427-4C06-BF44-1F164262DDB4}" type="presParOf" srcId="{E42662CF-DE37-4F4D-A4EB-E9A8196E69FE}" destId="{83ECFAAD-4EA5-43F0-B4F6-62EFF2594C9E}" srcOrd="2" destOrd="0" presId="urn:microsoft.com/office/officeart/2008/layout/CircleAccentTimeline"/>
    <dgm:cxn modelId="{5EE1AC5F-8F53-478E-92FF-169E9D603B4F}" type="presParOf" srcId="{84995103-E0C4-446C-832B-C549E3F70A9F}" destId="{BD30CDCD-8D2B-418B-AA79-10B83F5DC935}" srcOrd="5" destOrd="0" presId="urn:microsoft.com/office/officeart/2008/layout/CircleAccentTimeline"/>
    <dgm:cxn modelId="{78EA77D6-099A-4A15-99C8-807E7BC8E6D7}" type="presParOf" srcId="{84995103-E0C4-446C-832B-C549E3F70A9F}" destId="{E3138AB2-F88F-4AE5-8AB1-E7EEAE29EE25}" srcOrd="6" destOrd="0" presId="urn:microsoft.com/office/officeart/2008/layout/CircleAccentTimeline"/>
    <dgm:cxn modelId="{04D10B5B-44BF-4258-B862-6F68DFA3344D}" type="presParOf" srcId="{84995103-E0C4-446C-832B-C549E3F70A9F}" destId="{7A0FFA83-B6FB-4F90-929A-BCB2964D4C54}" srcOrd="7" destOrd="0" presId="urn:microsoft.com/office/officeart/2008/layout/CircleAccentTimeline"/>
    <dgm:cxn modelId="{08265C1C-51A4-4016-B6F1-12C50D29CD1B}" type="presParOf" srcId="{84995103-E0C4-446C-832B-C549E3F70A9F}" destId="{AEF49F55-954F-470C-8BB5-F3ED76073576}" srcOrd="8" destOrd="0" presId="urn:microsoft.com/office/officeart/2008/layout/CircleAccentTimeline"/>
    <dgm:cxn modelId="{0E7E115C-CC38-4BD4-B0C9-B262FCE51F9A}" type="presParOf" srcId="{AEF49F55-954F-470C-8BB5-F3ED76073576}" destId="{017ECCF1-6C5C-476E-AD71-69C520AB2BC0}" srcOrd="0" destOrd="0" presId="urn:microsoft.com/office/officeart/2008/layout/CircleAccentTimeline"/>
    <dgm:cxn modelId="{97551F4D-05C5-4757-9FCE-E3D5B4DEEE02}" type="presParOf" srcId="{AEF49F55-954F-470C-8BB5-F3ED76073576}" destId="{C0AA2863-918D-477F-A0D7-E4A8F927AB8C}" srcOrd="1" destOrd="0" presId="urn:microsoft.com/office/officeart/2008/layout/CircleAccentTimeline"/>
    <dgm:cxn modelId="{81814739-8887-4BCA-958E-385730029160}" type="presParOf" srcId="{AEF49F55-954F-470C-8BB5-F3ED76073576}" destId="{A8FC0296-F3A5-45EE-8BBD-018454DC4C91}" srcOrd="2" destOrd="0" presId="urn:microsoft.com/office/officeart/2008/layout/CircleAccentTimeline"/>
    <dgm:cxn modelId="{850FFB70-49B2-48F7-9B3C-9A20AB7703DA}" type="presParOf" srcId="{84995103-E0C4-446C-832B-C549E3F70A9F}" destId="{340A44D9-FC4E-4D74-A0EB-BF319B273123}" srcOrd="9" destOrd="0" presId="urn:microsoft.com/office/officeart/2008/layout/CircleAccentTimeline"/>
    <dgm:cxn modelId="{AF49F8AD-9C13-4DA9-9C34-210B87390CDF}" type="presParOf" srcId="{84995103-E0C4-446C-832B-C549E3F70A9F}" destId="{865A6A8E-A90D-4258-8C84-F2AFAED8D490}" srcOrd="10" destOrd="0" presId="urn:microsoft.com/office/officeart/2008/layout/CircleAccentTimeline"/>
    <dgm:cxn modelId="{E2DFD9D9-6733-40EA-A1E7-FE3E85ACD162}" type="presParOf" srcId="{84995103-E0C4-446C-832B-C549E3F70A9F}" destId="{99EA7659-820C-44B1-A2C7-1021DC58C9EC}" srcOrd="11" destOrd="0" presId="urn:microsoft.com/office/officeart/2008/layout/CircleAccentTimeline"/>
    <dgm:cxn modelId="{ACBEA323-C42E-438A-9A3A-53948B2B73A7}" type="presParOf" srcId="{84995103-E0C4-446C-832B-C549E3F70A9F}" destId="{AAA0ADF1-3A6C-489E-8092-B694007F01A7}" srcOrd="12" destOrd="0" presId="urn:microsoft.com/office/officeart/2008/layout/CircleAccentTimeline"/>
    <dgm:cxn modelId="{4CB6CB9C-68F2-44D5-8650-C49020F9E469}" type="presParOf" srcId="{AAA0ADF1-3A6C-489E-8092-B694007F01A7}" destId="{F07EBD1F-9CEC-47A2-9C4E-4A91A6F8257B}" srcOrd="0" destOrd="0" presId="urn:microsoft.com/office/officeart/2008/layout/CircleAccentTimeline"/>
    <dgm:cxn modelId="{424462DD-17F9-4C48-9B90-D231557BF87B}" type="presParOf" srcId="{AAA0ADF1-3A6C-489E-8092-B694007F01A7}" destId="{2CB8C3EF-91F1-4B08-819F-752DC4F33449}" srcOrd="1" destOrd="0" presId="urn:microsoft.com/office/officeart/2008/layout/CircleAccentTimeline"/>
    <dgm:cxn modelId="{7AF864BF-7010-4D14-BBEB-16D4FCFFFDBF}" type="presParOf" srcId="{AAA0ADF1-3A6C-489E-8092-B694007F01A7}" destId="{FBA28F47-80D0-42BD-8E0E-168B9D9F6BFD}" srcOrd="2" destOrd="0" presId="urn:microsoft.com/office/officeart/2008/layout/CircleAccentTimeline"/>
    <dgm:cxn modelId="{57A860D2-4C20-460B-B8FC-015D148E39C1}" type="presParOf" srcId="{84995103-E0C4-446C-832B-C549E3F70A9F}" destId="{F65BD4BA-C704-4FC0-A105-DD413BFF06DF}" srcOrd="13" destOrd="0" presId="urn:microsoft.com/office/officeart/2008/layout/CircleAccentTimeline"/>
    <dgm:cxn modelId="{91E51515-C7C3-4DD5-922C-E9DA1DBEDABC}" type="presParOf" srcId="{84995103-E0C4-446C-832B-C549E3F70A9F}" destId="{12671878-9231-47F7-A9B8-E7924A8085CC}" srcOrd="14" destOrd="0" presId="urn:microsoft.com/office/officeart/2008/layout/CircleAccentTimeline"/>
    <dgm:cxn modelId="{49EEFC0D-360A-4013-96AC-B80E114EE07A}" type="presParOf" srcId="{84995103-E0C4-446C-832B-C549E3F70A9F}" destId="{239CF809-199E-4B5B-9BA3-E6155C159742}" srcOrd="15" destOrd="0" presId="urn:microsoft.com/office/officeart/2008/layout/CircleAccentTimeline"/>
    <dgm:cxn modelId="{1BE7990B-4EE1-4145-B05F-984A592792D5}" type="presParOf" srcId="{84995103-E0C4-446C-832B-C549E3F70A9F}" destId="{E233D6C5-3098-4CEE-8641-8738CB3456AF}" srcOrd="16" destOrd="0" presId="urn:microsoft.com/office/officeart/2008/layout/CircleAccentTimeline"/>
    <dgm:cxn modelId="{1EFC4FC7-68FE-4DE2-B319-DFABF4ABEB9C}" type="presParOf" srcId="{E233D6C5-3098-4CEE-8641-8738CB3456AF}" destId="{3C51C9E0-5CEA-4035-B093-25795A3A062B}" srcOrd="0" destOrd="0" presId="urn:microsoft.com/office/officeart/2008/layout/CircleAccentTimeline"/>
    <dgm:cxn modelId="{A87C84B6-0B90-48BB-ADD3-0A8F268C3F1B}" type="presParOf" srcId="{E233D6C5-3098-4CEE-8641-8738CB3456AF}" destId="{8BF3B44E-9F7B-4877-9C8A-56ED12FB5559}" srcOrd="1" destOrd="0" presId="urn:microsoft.com/office/officeart/2008/layout/CircleAccentTimeline"/>
    <dgm:cxn modelId="{2EF46509-238F-4C1E-BBC0-206CB6AD625C}" type="presParOf" srcId="{E233D6C5-3098-4CEE-8641-8738CB3456AF}" destId="{C8FBC0C5-B7DA-4450-A7EC-1923BF8539CC}" srcOrd="2" destOrd="0" presId="urn:microsoft.com/office/officeart/2008/layout/CircleAccentTimeline"/>
    <dgm:cxn modelId="{FA37124E-3C79-41E4-BFF7-AC7486FA97F2}" type="presParOf" srcId="{84995103-E0C4-446C-832B-C549E3F70A9F}" destId="{EED010C5-F824-4D9B-8B15-A676BB14329B}" srcOrd="17" destOrd="0" presId="urn:microsoft.com/office/officeart/2008/layout/CircleAccentTimeline"/>
    <dgm:cxn modelId="{FDA079BD-0425-4EFE-B556-58BE2BB068B2}" type="presParOf" srcId="{84995103-E0C4-446C-832B-C549E3F70A9F}" destId="{D441EB5C-EA8C-42A8-AD70-AE4AD4F8F81E}" srcOrd="18" destOrd="0" presId="urn:microsoft.com/office/officeart/2008/layout/CircleAccentTimeline"/>
    <dgm:cxn modelId="{FB534AD0-A42A-41C8-BCA1-6AAE47CDC753}" type="presParOf" srcId="{84995103-E0C4-446C-832B-C549E3F70A9F}" destId="{BC47AD5B-9528-46F2-BE1A-4F2AE339CB9B}" srcOrd="19" destOrd="0" presId="urn:microsoft.com/office/officeart/2008/layout/CircleAccentTimeline"/>
    <dgm:cxn modelId="{59A67109-EBDE-434C-8483-488E5EF7E513}" type="presParOf" srcId="{84995103-E0C4-446C-832B-C549E3F70A9F}" destId="{E0DC4D4A-B255-4480-AB25-C6220C6A6CD4}" srcOrd="20" destOrd="0" presId="urn:microsoft.com/office/officeart/2008/layout/CircleAccentTimeline"/>
    <dgm:cxn modelId="{8C2EC3EC-9AAC-4482-A037-EDE94B88C967}" type="presParOf" srcId="{E0DC4D4A-B255-4480-AB25-C6220C6A6CD4}" destId="{E72BEDE1-A513-45C9-B4AD-E8D4F0077706}" srcOrd="0" destOrd="0" presId="urn:microsoft.com/office/officeart/2008/layout/CircleAccentTimeline"/>
    <dgm:cxn modelId="{B9747C9B-F683-40B8-86DF-9804602DD5F9}" type="presParOf" srcId="{E0DC4D4A-B255-4480-AB25-C6220C6A6CD4}" destId="{DA615CAC-B7A3-432B-91B5-050B4F8CE20A}" srcOrd="1" destOrd="0" presId="urn:microsoft.com/office/officeart/2008/layout/CircleAccentTimeline"/>
    <dgm:cxn modelId="{4BACF8B4-8C6B-4F62-AA77-50F38B5A8528}" type="presParOf" srcId="{E0DC4D4A-B255-4480-AB25-C6220C6A6CD4}" destId="{3D97E03A-CFBC-4CE7-BE28-96720602DA7F}" srcOrd="2" destOrd="0" presId="urn:microsoft.com/office/officeart/2008/layout/CircleAccentTimeline"/>
    <dgm:cxn modelId="{F5D3173C-9B74-4D51-83F1-BFB17FAB1A51}" type="presParOf" srcId="{84995103-E0C4-446C-832B-C549E3F70A9F}" destId="{58063DB9-1FC4-49A6-B50F-0871BB781DA2}" srcOrd="21" destOrd="0" presId="urn:microsoft.com/office/officeart/2008/layout/CircleAccentTimeline"/>
    <dgm:cxn modelId="{D84280B8-861F-447E-A48A-4F50891BF3B5}" type="presParOf" srcId="{84995103-E0C4-446C-832B-C549E3F70A9F}" destId="{1F6EA735-3314-4209-AA93-0742B19E8ADF}" srcOrd="22" destOrd="0" presId="urn:microsoft.com/office/officeart/2008/layout/CircleAccentTimeline"/>
    <dgm:cxn modelId="{42022F68-9B8D-4938-93BA-6E6C73EA28AC}" type="presParOf" srcId="{84995103-E0C4-446C-832B-C549E3F70A9F}" destId="{5497DFA2-2F41-4AFD-8775-9476C31DF1E2}" srcOrd="23" destOrd="0" presId="urn:microsoft.com/office/officeart/2008/layout/CircleAccentTimeline"/>
    <dgm:cxn modelId="{2A7DEBBB-6609-4E8D-9561-A06DC93E8D11}" type="presParOf" srcId="{5497DFA2-2F41-4AFD-8775-9476C31DF1E2}" destId="{0FEA842A-2D1B-4B56-A290-D4E0E4A9EE14}" srcOrd="0" destOrd="0" presId="urn:microsoft.com/office/officeart/2008/layout/CircleAccentTimeline"/>
    <dgm:cxn modelId="{EFA0BD46-4567-4313-9C7F-E0A9B4DB9FE9}" type="presParOf" srcId="{5497DFA2-2F41-4AFD-8775-9476C31DF1E2}" destId="{C3389560-5F04-4434-B2BF-C44FA8226E9D}" srcOrd="1" destOrd="0" presId="urn:microsoft.com/office/officeart/2008/layout/CircleAccentTimeline"/>
    <dgm:cxn modelId="{3C600EBF-6592-4331-B167-608909A5AB55}" type="presParOf" srcId="{5497DFA2-2F41-4AFD-8775-9476C31DF1E2}" destId="{35A1FE93-979F-4C6E-A20E-F1F45D1FE126}" srcOrd="2" destOrd="0" presId="urn:microsoft.com/office/officeart/2008/layout/CircleAccentTimeline"/>
    <dgm:cxn modelId="{1A8ADAE1-0F4A-406E-A4B4-2B326D490130}" type="presParOf" srcId="{84995103-E0C4-446C-832B-C549E3F70A9F}" destId="{9BB047C1-E661-423B-91AC-F4FD91C7CB08}" srcOrd="24" destOrd="0" presId="urn:microsoft.com/office/officeart/2008/layout/CircleAccentTimeline"/>
    <dgm:cxn modelId="{7FE767DF-693F-465F-BCC7-44BB279B6E83}" type="presParOf" srcId="{84995103-E0C4-446C-832B-C549E3F70A9F}" destId="{F6B529A5-0C0A-41DD-A2AB-F5A68F81659A}" srcOrd="2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D5BB55-BD56-4ED2-AEC6-7063295FC6F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3852E14-0893-4DC9-B60D-5ECA85F94C2F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Родова община</a:t>
          </a:r>
          <a:endParaRPr lang="ru-RU" sz="3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53769D-6E20-4178-BB44-E9409B80AA2E}" type="parTrans" cxnId="{21E14193-B43D-4858-8D44-C8EAA159E791}">
      <dgm:prSet/>
      <dgm:spPr/>
      <dgm:t>
        <a:bodyPr/>
        <a:lstStyle/>
        <a:p>
          <a:endParaRPr lang="ru-RU"/>
        </a:p>
      </dgm:t>
    </dgm:pt>
    <dgm:pt modelId="{48B7F86F-C0BC-4633-8DFE-BDCF68AC2088}" type="sibTrans" cxnId="{21E14193-B43D-4858-8D44-C8EAA159E791}">
      <dgm:prSet/>
      <dgm:spPr/>
      <dgm:t>
        <a:bodyPr/>
        <a:lstStyle/>
        <a:p>
          <a:endParaRPr lang="ru-RU"/>
        </a:p>
      </dgm:t>
    </dgm:pt>
    <dgm:pt modelId="{FF70BDD4-3E02-4487-9BE2-74031F0A740A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Територіальна община</a:t>
          </a:r>
          <a:endParaRPr lang="ru-RU" sz="3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DD6CE3-18D4-4A42-9A65-BA2C5CFCC341}" type="sibTrans" cxnId="{2967ACC2-F5BF-453D-88A0-58190605222F}">
      <dgm:prSet/>
      <dgm:spPr/>
      <dgm:t>
        <a:bodyPr/>
        <a:lstStyle/>
        <a:p>
          <a:endParaRPr lang="ru-RU"/>
        </a:p>
      </dgm:t>
    </dgm:pt>
    <dgm:pt modelId="{9E921794-0545-4850-B949-DEA0E54C4B39}" type="parTrans" cxnId="{2967ACC2-F5BF-453D-88A0-58190605222F}">
      <dgm:prSet/>
      <dgm:spPr/>
      <dgm:t>
        <a:bodyPr/>
        <a:lstStyle/>
        <a:p>
          <a:endParaRPr lang="ru-RU"/>
        </a:p>
      </dgm:t>
    </dgm:pt>
    <dgm:pt modelId="{4038610C-0E5B-4587-A9E7-F135D9141D6A}" type="pres">
      <dgm:prSet presAssocID="{79D5BB55-BD56-4ED2-AEC6-7063295FC6F4}" presName="arrowDiagram" presStyleCnt="0">
        <dgm:presLayoutVars>
          <dgm:chMax val="5"/>
          <dgm:dir/>
          <dgm:resizeHandles val="exact"/>
        </dgm:presLayoutVars>
      </dgm:prSet>
      <dgm:spPr/>
    </dgm:pt>
    <dgm:pt modelId="{879CC209-0E2E-4CBF-94DE-DB364F96D6CF}" type="pres">
      <dgm:prSet presAssocID="{79D5BB55-BD56-4ED2-AEC6-7063295FC6F4}" presName="arrow" presStyleLbl="bgShp" presStyleIdx="0" presStyleCnt="1"/>
      <dgm:spPr/>
    </dgm:pt>
    <dgm:pt modelId="{F622EEF9-0A0C-41AE-89AC-886A41C27D11}" type="pres">
      <dgm:prSet presAssocID="{79D5BB55-BD56-4ED2-AEC6-7063295FC6F4}" presName="arrowDiagram2" presStyleCnt="0"/>
      <dgm:spPr/>
    </dgm:pt>
    <dgm:pt modelId="{18BE4CCE-8B63-4E2F-90C9-6BE3F0068EED}" type="pres">
      <dgm:prSet presAssocID="{53852E14-0893-4DC9-B60D-5ECA85F94C2F}" presName="bullet2a" presStyleLbl="node1" presStyleIdx="0" presStyleCnt="2"/>
      <dgm:spPr/>
    </dgm:pt>
    <dgm:pt modelId="{7424A5A8-BBA1-43E6-9A8F-4127EF6A9FC2}" type="pres">
      <dgm:prSet presAssocID="{53852E14-0893-4DC9-B60D-5ECA85F94C2F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0E53C-0284-4CF6-8DF6-80F8416D2475}" type="pres">
      <dgm:prSet presAssocID="{FF70BDD4-3E02-4487-9BE2-74031F0A740A}" presName="bullet2b" presStyleLbl="node1" presStyleIdx="1" presStyleCnt="2"/>
      <dgm:spPr/>
    </dgm:pt>
    <dgm:pt modelId="{73DC6875-9C8A-41D5-8996-4783031968EA}" type="pres">
      <dgm:prSet presAssocID="{FF70BDD4-3E02-4487-9BE2-74031F0A740A}" presName="textBox2b" presStyleLbl="revTx" presStyleIdx="1" presStyleCnt="2" custScaleX="182368" custLinFactNeighborX="41676" custLinFactNeighborY="-20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9DC771-E626-495F-A2B9-42EFAE8E37C7}" type="presOf" srcId="{53852E14-0893-4DC9-B60D-5ECA85F94C2F}" destId="{7424A5A8-BBA1-43E6-9A8F-4127EF6A9FC2}" srcOrd="0" destOrd="0" presId="urn:microsoft.com/office/officeart/2005/8/layout/arrow2"/>
    <dgm:cxn modelId="{DE514406-D62D-41AE-ADA7-4EEAE8C1576C}" type="presOf" srcId="{FF70BDD4-3E02-4487-9BE2-74031F0A740A}" destId="{73DC6875-9C8A-41D5-8996-4783031968EA}" srcOrd="0" destOrd="0" presId="urn:microsoft.com/office/officeart/2005/8/layout/arrow2"/>
    <dgm:cxn modelId="{BBEB3812-EA19-49C5-BF76-2AA34CDAF470}" type="presOf" srcId="{79D5BB55-BD56-4ED2-AEC6-7063295FC6F4}" destId="{4038610C-0E5B-4587-A9E7-F135D9141D6A}" srcOrd="0" destOrd="0" presId="urn:microsoft.com/office/officeart/2005/8/layout/arrow2"/>
    <dgm:cxn modelId="{21E14193-B43D-4858-8D44-C8EAA159E791}" srcId="{79D5BB55-BD56-4ED2-AEC6-7063295FC6F4}" destId="{53852E14-0893-4DC9-B60D-5ECA85F94C2F}" srcOrd="0" destOrd="0" parTransId="{1053769D-6E20-4178-BB44-E9409B80AA2E}" sibTransId="{48B7F86F-C0BC-4633-8DFE-BDCF68AC2088}"/>
    <dgm:cxn modelId="{2967ACC2-F5BF-453D-88A0-58190605222F}" srcId="{79D5BB55-BD56-4ED2-AEC6-7063295FC6F4}" destId="{FF70BDD4-3E02-4487-9BE2-74031F0A740A}" srcOrd="1" destOrd="0" parTransId="{9E921794-0545-4850-B949-DEA0E54C4B39}" sibTransId="{37DD6CE3-18D4-4A42-9A65-BA2C5CFCC341}"/>
    <dgm:cxn modelId="{10B3C1FD-09BB-4643-A657-AF4AE7937922}" type="presParOf" srcId="{4038610C-0E5B-4587-A9E7-F135D9141D6A}" destId="{879CC209-0E2E-4CBF-94DE-DB364F96D6CF}" srcOrd="0" destOrd="0" presId="urn:microsoft.com/office/officeart/2005/8/layout/arrow2"/>
    <dgm:cxn modelId="{85E23B34-0E8D-4A47-8522-2BBCC1BA89A7}" type="presParOf" srcId="{4038610C-0E5B-4587-A9E7-F135D9141D6A}" destId="{F622EEF9-0A0C-41AE-89AC-886A41C27D11}" srcOrd="1" destOrd="0" presId="urn:microsoft.com/office/officeart/2005/8/layout/arrow2"/>
    <dgm:cxn modelId="{8CFD9AEB-DB13-471E-86D6-5567DC5CA7D7}" type="presParOf" srcId="{F622EEF9-0A0C-41AE-89AC-886A41C27D11}" destId="{18BE4CCE-8B63-4E2F-90C9-6BE3F0068EED}" srcOrd="0" destOrd="0" presId="urn:microsoft.com/office/officeart/2005/8/layout/arrow2"/>
    <dgm:cxn modelId="{51443537-F910-4AC6-9D3E-E7318C22143F}" type="presParOf" srcId="{F622EEF9-0A0C-41AE-89AC-886A41C27D11}" destId="{7424A5A8-BBA1-43E6-9A8F-4127EF6A9FC2}" srcOrd="1" destOrd="0" presId="urn:microsoft.com/office/officeart/2005/8/layout/arrow2"/>
    <dgm:cxn modelId="{BA209D88-E793-4B7E-A0B1-74E549D13AB0}" type="presParOf" srcId="{F622EEF9-0A0C-41AE-89AC-886A41C27D11}" destId="{3DF0E53C-0284-4CF6-8DF6-80F8416D2475}" srcOrd="2" destOrd="0" presId="urn:microsoft.com/office/officeart/2005/8/layout/arrow2"/>
    <dgm:cxn modelId="{A745B145-3961-4F60-AABB-7219371127FA}" type="presParOf" srcId="{F622EEF9-0A0C-41AE-89AC-886A41C27D11}" destId="{73DC6875-9C8A-41D5-8996-4783031968EA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C4F55-77B2-4211-A2F6-B3E5C5BD5D1F}">
      <dsp:nvSpPr>
        <dsp:cNvPr id="0" name=""/>
        <dsp:cNvSpPr/>
      </dsp:nvSpPr>
      <dsp:spPr>
        <a:xfrm>
          <a:off x="523956" y="1895248"/>
          <a:ext cx="1572070" cy="1572070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3">
                <a:shade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shade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shade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0BCE11-14AF-4F47-A188-0FD77C38CA16}">
      <dsp:nvSpPr>
        <dsp:cNvPr id="0" name=""/>
        <dsp:cNvSpPr/>
      </dsp:nvSpPr>
      <dsp:spPr>
        <a:xfrm rot="17700000">
          <a:off x="1077882" y="613690"/>
          <a:ext cx="1954258" cy="941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0" rIns="0" bIns="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bg1"/>
              </a:solidFill>
            </a:rPr>
            <a:t>VI</a:t>
          </a:r>
          <a:r>
            <a:rPr lang="ru-RU" sz="3500" kern="1200" dirty="0" smtClean="0">
              <a:solidFill>
                <a:schemeClr val="bg1"/>
              </a:solidFill>
            </a:rPr>
            <a:t> тис. до </a:t>
          </a:r>
          <a:r>
            <a:rPr lang="ru-RU" sz="3500" kern="1200" dirty="0" err="1" smtClean="0">
              <a:solidFill>
                <a:schemeClr val="bg1"/>
              </a:solidFill>
            </a:rPr>
            <a:t>н.е</a:t>
          </a:r>
          <a:r>
            <a:rPr lang="ru-RU" sz="3500" kern="1200" dirty="0" smtClean="0">
              <a:solidFill>
                <a:schemeClr val="bg1"/>
              </a:solidFill>
            </a:rPr>
            <a:t>.</a:t>
          </a:r>
          <a:endParaRPr lang="ru-RU" sz="3500" kern="1200" dirty="0">
            <a:solidFill>
              <a:schemeClr val="bg1"/>
            </a:solidFill>
          </a:endParaRPr>
        </a:p>
      </dsp:txBody>
      <dsp:txXfrm>
        <a:off x="1077882" y="613690"/>
        <a:ext cx="1954258" cy="941801"/>
      </dsp:txXfrm>
    </dsp:sp>
    <dsp:sp modelId="{45D4780B-DAD9-41EA-9942-F8E4B0A4E9F6}">
      <dsp:nvSpPr>
        <dsp:cNvPr id="0" name=""/>
        <dsp:cNvSpPr/>
      </dsp:nvSpPr>
      <dsp:spPr>
        <a:xfrm>
          <a:off x="2214440" y="2273282"/>
          <a:ext cx="816004" cy="81600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D901B98-8731-409E-96CC-D4EB37D3369E}">
      <dsp:nvSpPr>
        <dsp:cNvPr id="0" name=""/>
        <dsp:cNvSpPr/>
      </dsp:nvSpPr>
      <dsp:spPr>
        <a:xfrm rot="17700000">
          <a:off x="1247995" y="3409030"/>
          <a:ext cx="1690525" cy="81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Землеробство</a:t>
          </a:r>
          <a:r>
            <a:rPr lang="ru-RU" sz="19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 </a:t>
          </a:r>
          <a:r>
            <a:rPr lang="ru-RU" sz="19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скотарство</a:t>
          </a:r>
          <a:endParaRPr lang="ru-RU" sz="19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47995" y="3409030"/>
        <a:ext cx="1690525" cy="815108"/>
      </dsp:txXfrm>
    </dsp:sp>
    <dsp:sp modelId="{83ECFAAD-4EA5-43F0-B4F6-62EFF2594C9E}">
      <dsp:nvSpPr>
        <dsp:cNvPr id="0" name=""/>
        <dsp:cNvSpPr/>
      </dsp:nvSpPr>
      <dsp:spPr>
        <a:xfrm rot="17700000">
          <a:off x="2306364" y="1138429"/>
          <a:ext cx="1690525" cy="81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ECCF1-6C5C-476E-AD71-69C520AB2BC0}">
      <dsp:nvSpPr>
        <dsp:cNvPr id="0" name=""/>
        <dsp:cNvSpPr/>
      </dsp:nvSpPr>
      <dsp:spPr>
        <a:xfrm>
          <a:off x="3148733" y="2273282"/>
          <a:ext cx="816004" cy="81600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-139965"/>
                <a:satOff val="-5468"/>
                <a:lumOff val="1735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shade val="50000"/>
                <a:hueOff val="-139965"/>
                <a:satOff val="-5468"/>
                <a:lumOff val="1735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shade val="50000"/>
                <a:hueOff val="-139965"/>
                <a:satOff val="-5468"/>
                <a:lumOff val="1735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AA2863-918D-477F-A0D7-E4A8F927AB8C}">
      <dsp:nvSpPr>
        <dsp:cNvPr id="0" name=""/>
        <dsp:cNvSpPr/>
      </dsp:nvSpPr>
      <dsp:spPr>
        <a:xfrm rot="17700000">
          <a:off x="2182288" y="3409030"/>
          <a:ext cx="1690525" cy="81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</a:t>
          </a:r>
          <a:r>
            <a:rPr lang="uk-UA" sz="20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ілість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82288" y="3409030"/>
        <a:ext cx="1690525" cy="815108"/>
      </dsp:txXfrm>
    </dsp:sp>
    <dsp:sp modelId="{A8FC0296-F3A5-45EE-8BBD-018454DC4C91}">
      <dsp:nvSpPr>
        <dsp:cNvPr id="0" name=""/>
        <dsp:cNvSpPr/>
      </dsp:nvSpPr>
      <dsp:spPr>
        <a:xfrm rot="17700000">
          <a:off x="3240657" y="1138429"/>
          <a:ext cx="1690525" cy="81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7EBD1F-9CEC-47A2-9C4E-4A91A6F8257B}">
      <dsp:nvSpPr>
        <dsp:cNvPr id="0" name=""/>
        <dsp:cNvSpPr/>
      </dsp:nvSpPr>
      <dsp:spPr>
        <a:xfrm>
          <a:off x="4083025" y="2273282"/>
          <a:ext cx="816004" cy="81600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-279930"/>
                <a:satOff val="-10936"/>
                <a:lumOff val="3470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shade val="50000"/>
                <a:hueOff val="-279930"/>
                <a:satOff val="-10936"/>
                <a:lumOff val="3470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shade val="50000"/>
                <a:hueOff val="-279930"/>
                <a:satOff val="-10936"/>
                <a:lumOff val="3470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B8C3EF-91F1-4B08-819F-752DC4F33449}">
      <dsp:nvSpPr>
        <dsp:cNvPr id="0" name=""/>
        <dsp:cNvSpPr/>
      </dsp:nvSpPr>
      <dsp:spPr>
        <a:xfrm rot="17700000">
          <a:off x="3116580" y="3409030"/>
          <a:ext cx="1690525" cy="81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Мідні інструменти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16580" y="3409030"/>
        <a:ext cx="1690525" cy="815108"/>
      </dsp:txXfrm>
    </dsp:sp>
    <dsp:sp modelId="{FBA28F47-80D0-42BD-8E0E-168B9D9F6BFD}">
      <dsp:nvSpPr>
        <dsp:cNvPr id="0" name=""/>
        <dsp:cNvSpPr/>
      </dsp:nvSpPr>
      <dsp:spPr>
        <a:xfrm rot="17700000">
          <a:off x="4174949" y="1138429"/>
          <a:ext cx="1690525" cy="81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1C9E0-5CEA-4035-B093-25795A3A062B}">
      <dsp:nvSpPr>
        <dsp:cNvPr id="0" name=""/>
        <dsp:cNvSpPr/>
      </dsp:nvSpPr>
      <dsp:spPr>
        <a:xfrm>
          <a:off x="5017318" y="2273282"/>
          <a:ext cx="816004" cy="81600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-279930"/>
                <a:satOff val="-10936"/>
                <a:lumOff val="3470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shade val="50000"/>
                <a:hueOff val="-279930"/>
                <a:satOff val="-10936"/>
                <a:lumOff val="3470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shade val="50000"/>
                <a:hueOff val="-279930"/>
                <a:satOff val="-10936"/>
                <a:lumOff val="3470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F3B44E-9F7B-4877-9C8A-56ED12FB5559}">
      <dsp:nvSpPr>
        <dsp:cNvPr id="0" name=""/>
        <dsp:cNvSpPr/>
      </dsp:nvSpPr>
      <dsp:spPr>
        <a:xfrm rot="17700000">
          <a:off x="4050873" y="3409030"/>
          <a:ext cx="1690525" cy="81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Надлишковий продукт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0873" y="3409030"/>
        <a:ext cx="1690525" cy="815108"/>
      </dsp:txXfrm>
    </dsp:sp>
    <dsp:sp modelId="{C8FBC0C5-B7DA-4450-A7EC-1923BF8539CC}">
      <dsp:nvSpPr>
        <dsp:cNvPr id="0" name=""/>
        <dsp:cNvSpPr/>
      </dsp:nvSpPr>
      <dsp:spPr>
        <a:xfrm rot="17700000">
          <a:off x="5109242" y="1138429"/>
          <a:ext cx="1690525" cy="81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BEDE1-A513-45C9-B4AD-E8D4F0077706}">
      <dsp:nvSpPr>
        <dsp:cNvPr id="0" name=""/>
        <dsp:cNvSpPr/>
      </dsp:nvSpPr>
      <dsp:spPr>
        <a:xfrm>
          <a:off x="5951610" y="2273282"/>
          <a:ext cx="816004" cy="816004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-139965"/>
                <a:satOff val="-5468"/>
                <a:lumOff val="1735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shade val="50000"/>
                <a:hueOff val="-139965"/>
                <a:satOff val="-5468"/>
                <a:lumOff val="1735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shade val="50000"/>
                <a:hueOff val="-139965"/>
                <a:satOff val="-5468"/>
                <a:lumOff val="1735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615CAC-B7A3-432B-91B5-050B4F8CE20A}">
      <dsp:nvSpPr>
        <dsp:cNvPr id="0" name=""/>
        <dsp:cNvSpPr/>
      </dsp:nvSpPr>
      <dsp:spPr>
        <a:xfrm rot="17700000">
          <a:off x="4985165" y="3409030"/>
          <a:ext cx="1690525" cy="81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Другий поділ праці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85165" y="3409030"/>
        <a:ext cx="1690525" cy="815108"/>
      </dsp:txXfrm>
    </dsp:sp>
    <dsp:sp modelId="{3D97E03A-CFBC-4CE7-BE28-96720602DA7F}">
      <dsp:nvSpPr>
        <dsp:cNvPr id="0" name=""/>
        <dsp:cNvSpPr/>
      </dsp:nvSpPr>
      <dsp:spPr>
        <a:xfrm rot="17700000">
          <a:off x="6043534" y="1138429"/>
          <a:ext cx="1690525" cy="81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EA842A-2D1B-4B56-A290-D4E0E4A9EE14}">
      <dsp:nvSpPr>
        <dsp:cNvPr id="0" name=""/>
        <dsp:cNvSpPr/>
      </dsp:nvSpPr>
      <dsp:spPr>
        <a:xfrm>
          <a:off x="6886029" y="1895248"/>
          <a:ext cx="1572070" cy="1572070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3">
                <a:shade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shade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shade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3389560-5F04-4434-B2BF-C44FA8226E9D}">
      <dsp:nvSpPr>
        <dsp:cNvPr id="0" name=""/>
        <dsp:cNvSpPr/>
      </dsp:nvSpPr>
      <dsp:spPr>
        <a:xfrm rot="17700000">
          <a:off x="7439955" y="613690"/>
          <a:ext cx="1954258" cy="941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0" rIns="0" bIns="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bg1"/>
              </a:solidFill>
            </a:rPr>
            <a:t>III</a:t>
          </a:r>
          <a:r>
            <a:rPr lang="ru-RU" sz="3500" kern="1200" dirty="0" smtClean="0">
              <a:solidFill>
                <a:schemeClr val="bg1"/>
              </a:solidFill>
            </a:rPr>
            <a:t> тис. до </a:t>
          </a:r>
          <a:r>
            <a:rPr lang="ru-RU" sz="3500" kern="1200" dirty="0" err="1" smtClean="0">
              <a:solidFill>
                <a:schemeClr val="bg1"/>
              </a:solidFill>
            </a:rPr>
            <a:t>н.е</a:t>
          </a:r>
          <a:r>
            <a:rPr lang="ru-RU" sz="3500" kern="1200" dirty="0" smtClean="0">
              <a:solidFill>
                <a:schemeClr val="bg1"/>
              </a:solidFill>
            </a:rPr>
            <a:t>.</a:t>
          </a:r>
          <a:endParaRPr lang="ru-RU" sz="3500" kern="1200" dirty="0">
            <a:solidFill>
              <a:schemeClr val="bg1"/>
            </a:solidFill>
          </a:endParaRPr>
        </a:p>
      </dsp:txBody>
      <dsp:txXfrm>
        <a:off x="7439955" y="613690"/>
        <a:ext cx="1954258" cy="941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CC209-0E2E-4CBF-94DE-DB364F96D6CF}">
      <dsp:nvSpPr>
        <dsp:cNvPr id="0" name=""/>
        <dsp:cNvSpPr/>
      </dsp:nvSpPr>
      <dsp:spPr>
        <a:xfrm>
          <a:off x="1801617" y="0"/>
          <a:ext cx="5758180" cy="35988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E4CCE-8B63-4E2F-90C9-6BE3F0068EED}">
      <dsp:nvSpPr>
        <dsp:cNvPr id="0" name=""/>
        <dsp:cNvSpPr/>
      </dsp:nvSpPr>
      <dsp:spPr>
        <a:xfrm>
          <a:off x="3140394" y="1961380"/>
          <a:ext cx="201536" cy="2015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24A5A8-BBA1-43E6-9A8F-4127EF6A9FC2}">
      <dsp:nvSpPr>
        <dsp:cNvPr id="0" name=""/>
        <dsp:cNvSpPr/>
      </dsp:nvSpPr>
      <dsp:spPr>
        <a:xfrm>
          <a:off x="3241162" y="2062148"/>
          <a:ext cx="1871408" cy="1536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790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Родова община</a:t>
          </a:r>
          <a:endParaRPr lang="ru-RU" sz="3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41162" y="2062148"/>
        <a:ext cx="1871408" cy="1536714"/>
      </dsp:txXfrm>
    </dsp:sp>
    <dsp:sp modelId="{3DF0E53C-0284-4CF6-8DF6-80F8416D2475}">
      <dsp:nvSpPr>
        <dsp:cNvPr id="0" name=""/>
        <dsp:cNvSpPr/>
      </dsp:nvSpPr>
      <dsp:spPr>
        <a:xfrm>
          <a:off x="4997407" y="1043670"/>
          <a:ext cx="345490" cy="3454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C6875-9C8A-41D5-8996-4783031968EA}">
      <dsp:nvSpPr>
        <dsp:cNvPr id="0" name=""/>
        <dsp:cNvSpPr/>
      </dsp:nvSpPr>
      <dsp:spPr>
        <a:xfrm>
          <a:off x="5179360" y="732326"/>
          <a:ext cx="3412850" cy="2382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68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Територіальна община</a:t>
          </a:r>
          <a:endParaRPr lang="ru-RU" sz="3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79360" y="732326"/>
        <a:ext cx="3412850" cy="2382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2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25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848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1835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822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264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991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785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34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3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01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9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64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25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81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80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24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23B59-0098-4E09-8F9E-9A1C8E0A61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9BC49-6CF0-447D-BC3D-892D5318B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84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733709"/>
            <a:ext cx="8824456" cy="1373070"/>
          </a:xfrm>
        </p:spPr>
        <p:txBody>
          <a:bodyPr/>
          <a:lstStyle/>
          <a:p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ЗАРОДЖЕННЯ ВІЙСЬКОВОГО МИСТЕЦТВА В АГРАРНОМУ СВ</a:t>
            </a:r>
            <a:r>
              <a:rPr lang="uk-UA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ІТІ</a:t>
            </a:r>
            <a:endParaRPr lang="ru-RU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062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80321" y="2479663"/>
            <a:ext cx="2896177" cy="3866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317" r="21523"/>
          <a:stretch/>
        </p:blipFill>
        <p:spPr>
          <a:xfrm>
            <a:off x="4135271" y="2479663"/>
            <a:ext cx="3439235" cy="3897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33279" y="2479663"/>
            <a:ext cx="3647070" cy="383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ЄГИПЕТ НОВОГО ЦАРСТВА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252306"/>
            <a:ext cx="4139806" cy="35000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87251" y="2223543"/>
            <a:ext cx="3605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Професійна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армія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149" y="5780782"/>
            <a:ext cx="4026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Яхмос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</a:p>
          <a:p>
            <a:pPr algn="ctr"/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1550—1525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87250" y="2876450"/>
            <a:ext cx="5051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Військові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арсенали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87250" y="3558214"/>
            <a:ext cx="4948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14500" y="4239978"/>
            <a:ext cx="3778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Військова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розвідка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87250" y="4921742"/>
            <a:ext cx="3727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Захисні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обладунки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87250" y="5574649"/>
            <a:ext cx="3058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полки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26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0891" y="242047"/>
            <a:ext cx="5632720" cy="6495388"/>
          </a:xfrm>
          <a:prstGeom prst="rect">
            <a:avLst/>
          </a:prstGeom>
        </p:spPr>
      </p:pic>
      <p:pic>
        <p:nvPicPr>
          <p:cNvPr id="3074" name="Picture 2" descr="Результат пошуку зображень за запитом народи мор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34" y="2844053"/>
            <a:ext cx="5478433" cy="319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зультат пошуку зображень за запитом рамзес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58" y="1013457"/>
            <a:ext cx="4336755" cy="57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2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499" y="497541"/>
            <a:ext cx="6059503" cy="619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Результат пошуку зображень за запитом древняя инд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2549" r="1443"/>
          <a:stretch/>
        </p:blipFill>
        <p:spPr bwMode="auto">
          <a:xfrm>
            <a:off x="2239786" y="174813"/>
            <a:ext cx="6494930" cy="66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4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721398"/>
              </p:ext>
            </p:extLst>
          </p:nvPr>
        </p:nvGraphicFramePr>
        <p:xfrm>
          <a:off x="802060" y="1834165"/>
          <a:ext cx="9780775" cy="4754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227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ВІДБУВАЛАСЯ ОРГАНІЗАЦІЯ АРМІЇ?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Результат пошуку зображень за запитом первобытные люд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32" y="2525059"/>
            <a:ext cx="4786487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222" y="3190546"/>
            <a:ext cx="65325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Побудова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родами і племенами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222" y="4741299"/>
            <a:ext cx="6428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Тактика - </a:t>
            </a:r>
            <a:r>
              <a:rPr lang="ru-RU" sz="3200" dirty="0" err="1" smtClean="0"/>
              <a:t>фронтальне</a:t>
            </a:r>
            <a:r>
              <a:rPr lang="ru-RU" sz="3200" dirty="0" smtClean="0"/>
              <a:t> </a:t>
            </a:r>
            <a:r>
              <a:rPr lang="ru-RU" sz="3200" dirty="0" err="1" smtClean="0"/>
              <a:t>зіткнення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80724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ВІЙНА НА СТАРОДАВНЬОМУ СХОДІ</a:t>
            </a:r>
            <a:endParaRPr lang="ru-RU" dirty="0"/>
          </a:p>
        </p:txBody>
      </p:sp>
      <p:pic>
        <p:nvPicPr>
          <p:cNvPr id="2050" name="Picture 2" descr="Результат пошуку зображень за запитом стародавній схід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3042" r="1109" b="2920"/>
          <a:stretch/>
        </p:blipFill>
        <p:spPr bwMode="auto">
          <a:xfrm>
            <a:off x="1500198" y="2245659"/>
            <a:ext cx="7974105" cy="41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8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ОРГАНІЗАЦІЯ СУСПІЛЬСТВА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84027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9354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ХАМУКАР (СИРІЯ) V тис</a:t>
            </a:r>
            <a:r>
              <a:rPr lang="uk-UA" sz="4800" dirty="0"/>
              <a:t>. до н. е.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6415" y="2215683"/>
            <a:ext cx="5436689" cy="4077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89" y="2215683"/>
            <a:ext cx="455295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ВИНИКНЕННЯ ВЕЛИКИХ ІМПЕРІЙ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38" t="24573" r="7739" b="11063"/>
          <a:stretch/>
        </p:blipFill>
        <p:spPr>
          <a:xfrm>
            <a:off x="680321" y="2124635"/>
            <a:ext cx="2210797" cy="4504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4027"/>
          <a:stretch/>
        </p:blipFill>
        <p:spPr>
          <a:xfrm>
            <a:off x="3393700" y="2124635"/>
            <a:ext cx="6005794" cy="4469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076" y="2982692"/>
            <a:ext cx="1907664" cy="275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1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ВОЄННІ ЗАПОЗИЧЕННЯ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695995"/>
            <a:ext cx="5534025" cy="3095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1" b="98833" l="6125" r="93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6294" y="2675555"/>
            <a:ext cx="4849906" cy="31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0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ВОЄННІ ЗАПОЗИЧЕННЯ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6908" y="2174353"/>
            <a:ext cx="3338935" cy="445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00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617</TotalTime>
  <Words>98</Words>
  <Application>Microsoft Office PowerPoint</Application>
  <PresentationFormat>Широкоэкранный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Trebuchet MS</vt:lpstr>
      <vt:lpstr>Берлин</vt:lpstr>
      <vt:lpstr>ЗАРОДЖЕННЯ ВІЙСЬКОВОГО МИСТЕЦТВА В АГРАРНОМУ СВІТІ</vt:lpstr>
      <vt:lpstr>Презентация PowerPoint</vt:lpstr>
      <vt:lpstr>ЯК ВІДБУВАЛАСЯ ОРГАНІЗАЦІЯ АРМІЇ?</vt:lpstr>
      <vt:lpstr>ВІЙНА НА СТАРОДАВНЬОМУ СХОДІ</vt:lpstr>
      <vt:lpstr>ОРГАНІЗАЦІЯ СУСПІЛЬСТВА</vt:lpstr>
      <vt:lpstr>ХАМУКАР (СИРІЯ) V тис. до н. е.</vt:lpstr>
      <vt:lpstr>ВИНИКНЕННЯ ВЕЛИКИХ ІМПЕРІЙ</vt:lpstr>
      <vt:lpstr>ВОЄННІ ЗАПОЗИЧЕННЯ</vt:lpstr>
      <vt:lpstr>ВОЄННІ ЗАПОЗИЧЕННЯ</vt:lpstr>
      <vt:lpstr>Презентация PowerPoint</vt:lpstr>
      <vt:lpstr>ЄГИПЕТ НОВОГО ЦАРСТВА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Зародження військового мистецтва в аграрному світі</dc:title>
  <dc:creator>Andriy Omelchenko</dc:creator>
  <cp:lastModifiedBy>Andriy Omelchenko</cp:lastModifiedBy>
  <cp:revision>22</cp:revision>
  <dcterms:created xsi:type="dcterms:W3CDTF">2020-02-14T01:19:40Z</dcterms:created>
  <dcterms:modified xsi:type="dcterms:W3CDTF">2020-02-14T11:37:20Z</dcterms:modified>
</cp:coreProperties>
</file>