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E0A15C63-5517-48D9-8ABA-EDDC4BA6D692}"/>
    <pc:docChg chg="modSld">
      <pc:chgData name="E. T." userId="153c89370fdd1022" providerId="LiveId" clId="{E0A15C63-5517-48D9-8ABA-EDDC4BA6D692}" dt="2018-10-10T20:27:27.841" v="16" actId="20577"/>
      <pc:docMkLst>
        <pc:docMk/>
      </pc:docMkLst>
      <pc:sldChg chg="modSp">
        <pc:chgData name="E. T." userId="153c89370fdd1022" providerId="LiveId" clId="{E0A15C63-5517-48D9-8ABA-EDDC4BA6D692}" dt="2018-10-10T20:27:27.841" v="16" actId="20577"/>
        <pc:sldMkLst>
          <pc:docMk/>
          <pc:sldMk cId="0" sldId="260"/>
        </pc:sldMkLst>
        <pc:spChg chg="mod">
          <ac:chgData name="E. T." userId="153c89370fdd1022" providerId="LiveId" clId="{E0A15C63-5517-48D9-8ABA-EDDC4BA6D692}" dt="2018-10-10T20:27:27.841" v="16" actId="20577"/>
          <ac:spMkLst>
            <pc:docMk/>
            <pc:sldMk cId="0" sldId="260"/>
            <ac:spMk id="3" creationId="{00000000-0000-0000-0000-000000000000}"/>
          </ac:spMkLst>
        </pc:spChg>
      </pc:sldChg>
    </pc:docChg>
  </pc:docChgLst>
  <pc:docChgLst>
    <pc:chgData name="E. T." userId="153c89370fdd1022" providerId="LiveId" clId="{04EEF180-D50D-4DFC-915C-F35010E940D2}"/>
    <pc:docChg chg="modSld">
      <pc:chgData name="E. T." userId="153c89370fdd1022" providerId="LiveId" clId="{04EEF180-D50D-4DFC-915C-F35010E940D2}" dt="2018-09-04T10:42:39.652" v="113" actId="14100"/>
      <pc:docMkLst>
        <pc:docMk/>
      </pc:docMkLst>
      <pc:sldChg chg="modSp">
        <pc:chgData name="E. T." userId="153c89370fdd1022" providerId="LiveId" clId="{04EEF180-D50D-4DFC-915C-F35010E940D2}" dt="2018-09-04T10:37:21.768" v="26" actId="20577"/>
        <pc:sldMkLst>
          <pc:docMk/>
          <pc:sldMk cId="0" sldId="260"/>
        </pc:sldMkLst>
        <pc:spChg chg="mod">
          <ac:chgData name="E. T." userId="153c89370fdd1022" providerId="LiveId" clId="{04EEF180-D50D-4DFC-915C-F35010E940D2}" dt="2018-09-04T10:37:21.768" v="26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">
        <pc:chgData name="E. T." userId="153c89370fdd1022" providerId="LiveId" clId="{04EEF180-D50D-4DFC-915C-F35010E940D2}" dt="2018-09-04T10:42:39.652" v="113" actId="14100"/>
        <pc:sldMkLst>
          <pc:docMk/>
          <pc:sldMk cId="0" sldId="264"/>
        </pc:sldMkLst>
        <pc:spChg chg="mod">
          <ac:chgData name="E. T." userId="153c89370fdd1022" providerId="LiveId" clId="{04EEF180-D50D-4DFC-915C-F35010E940D2}" dt="2018-09-04T10:38:36.414" v="111" actId="20577"/>
          <ac:spMkLst>
            <pc:docMk/>
            <pc:sldMk cId="0" sldId="264"/>
            <ac:spMk id="3" creationId="{00000000-0000-0000-0000-000000000000}"/>
          </ac:spMkLst>
        </pc:spChg>
        <pc:picChg chg="mod">
          <ac:chgData name="E. T." userId="153c89370fdd1022" providerId="LiveId" clId="{04EEF180-D50D-4DFC-915C-F35010E940D2}" dt="2018-09-04T10:42:39.652" v="113" actId="14100"/>
          <ac:picMkLst>
            <pc:docMk/>
            <pc:sldMk cId="0" sldId="264"/>
            <ac:picMk id="67586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589D5-4FA9-4365-BE21-C50B5BB7353B}" type="doc">
      <dgm:prSet loTypeId="urn:microsoft.com/office/officeart/2005/8/layout/hProcess9" loCatId="process" qsTypeId="urn:microsoft.com/office/officeart/2005/8/quickstyle/simple1" qsCatId="simple" csTypeId="urn:microsoft.com/office/officeart/2005/8/colors/colorful1#12" csCatId="colorful" phldr="1"/>
      <dgm:spPr/>
    </dgm:pt>
    <dgm:pt modelId="{71858667-A9A7-4523-A78F-B4624B7DE935}">
      <dgm:prSet phldrT="[Text]"/>
      <dgm:spPr/>
      <dgm:t>
        <a:bodyPr/>
        <a:lstStyle/>
        <a:p>
          <a:r>
            <a:rPr lang="en-US" dirty="0"/>
            <a:t>Module 1</a:t>
          </a:r>
        </a:p>
      </dgm:t>
    </dgm:pt>
    <dgm:pt modelId="{E3E286F0-D265-42C9-829D-2071BC468842}" type="parTrans" cxnId="{2C19B346-78B0-422C-9CDC-41BE92F067BA}">
      <dgm:prSet/>
      <dgm:spPr/>
      <dgm:t>
        <a:bodyPr/>
        <a:lstStyle/>
        <a:p>
          <a:endParaRPr lang="en-US"/>
        </a:p>
      </dgm:t>
    </dgm:pt>
    <dgm:pt modelId="{B335A11C-2798-412C-A5DB-723C655659F3}" type="sibTrans" cxnId="{2C19B346-78B0-422C-9CDC-41BE92F067BA}">
      <dgm:prSet/>
      <dgm:spPr/>
      <dgm:t>
        <a:bodyPr/>
        <a:lstStyle/>
        <a:p>
          <a:endParaRPr lang="en-US"/>
        </a:p>
      </dgm:t>
    </dgm:pt>
    <dgm:pt modelId="{B6AA7916-E60A-43D0-8D32-769794F75399}">
      <dgm:prSet phldrT="[Text]"/>
      <dgm:spPr/>
      <dgm:t>
        <a:bodyPr/>
        <a:lstStyle/>
        <a:p>
          <a:r>
            <a:rPr lang="uk-UA" dirty="0"/>
            <a:t>Модуль 2</a:t>
          </a:r>
          <a:endParaRPr lang="en-US" dirty="0"/>
        </a:p>
      </dgm:t>
    </dgm:pt>
    <dgm:pt modelId="{5F653B94-FE24-4528-932A-FBA7B84B769B}" type="parTrans" cxnId="{2D886EE4-C107-4404-8ABD-F7BD2018A4B6}">
      <dgm:prSet/>
      <dgm:spPr/>
      <dgm:t>
        <a:bodyPr/>
        <a:lstStyle/>
        <a:p>
          <a:endParaRPr lang="en-US"/>
        </a:p>
      </dgm:t>
    </dgm:pt>
    <dgm:pt modelId="{98396F6A-B942-4E85-AAE4-8CCC47B2C311}" type="sibTrans" cxnId="{2D886EE4-C107-4404-8ABD-F7BD2018A4B6}">
      <dgm:prSet/>
      <dgm:spPr/>
      <dgm:t>
        <a:bodyPr/>
        <a:lstStyle/>
        <a:p>
          <a:endParaRPr lang="en-US"/>
        </a:p>
      </dgm:t>
    </dgm:pt>
    <dgm:pt modelId="{AFF39877-B6FA-4108-912C-6BB4C5A365A4}">
      <dgm:prSet phldrT="[Text]"/>
      <dgm:spPr/>
      <dgm:t>
        <a:bodyPr/>
        <a:lstStyle/>
        <a:p>
          <a:r>
            <a:rPr lang="en-US" dirty="0"/>
            <a:t>Group projects assessment</a:t>
          </a:r>
        </a:p>
      </dgm:t>
    </dgm:pt>
    <dgm:pt modelId="{AAA7F1B4-7A84-4C93-848C-84D0E0718C7E}" type="parTrans" cxnId="{E5DC4B40-EC5F-4FB7-AE99-6AA7017DEC98}">
      <dgm:prSet/>
      <dgm:spPr/>
      <dgm:t>
        <a:bodyPr/>
        <a:lstStyle/>
        <a:p>
          <a:endParaRPr lang="en-US"/>
        </a:p>
      </dgm:t>
    </dgm:pt>
    <dgm:pt modelId="{9CC55B0A-C6B1-4434-953D-A533C7ECB369}" type="sibTrans" cxnId="{E5DC4B40-EC5F-4FB7-AE99-6AA7017DEC98}">
      <dgm:prSet/>
      <dgm:spPr/>
      <dgm:t>
        <a:bodyPr/>
        <a:lstStyle/>
        <a:p>
          <a:endParaRPr lang="en-US"/>
        </a:p>
      </dgm:t>
    </dgm:pt>
    <dgm:pt modelId="{D58332D3-32D4-421A-B33F-2A3B1816F5CF}">
      <dgm:prSet/>
      <dgm:spPr/>
      <dgm:t>
        <a:bodyPr/>
        <a:lstStyle/>
        <a:p>
          <a:r>
            <a:rPr lang="en-US" dirty="0"/>
            <a:t>Gaining extra points</a:t>
          </a:r>
        </a:p>
      </dgm:t>
    </dgm:pt>
    <dgm:pt modelId="{DA60A194-975D-4C7C-9DDF-23BEAC1BE94F}" type="parTrans" cxnId="{DCCC1EF4-EBA1-4E2F-B644-33B0A664CFB8}">
      <dgm:prSet/>
      <dgm:spPr/>
      <dgm:t>
        <a:bodyPr/>
        <a:lstStyle/>
        <a:p>
          <a:endParaRPr lang="en-US"/>
        </a:p>
      </dgm:t>
    </dgm:pt>
    <dgm:pt modelId="{79C09A05-39FA-4542-8140-ACE23F1889B3}" type="sibTrans" cxnId="{DCCC1EF4-EBA1-4E2F-B644-33B0A664CFB8}">
      <dgm:prSet/>
      <dgm:spPr/>
      <dgm:t>
        <a:bodyPr/>
        <a:lstStyle/>
        <a:p>
          <a:endParaRPr lang="en-US"/>
        </a:p>
      </dgm:t>
    </dgm:pt>
    <dgm:pt modelId="{E1CA4CEC-9548-4796-A182-5F7679E62EAF}" type="pres">
      <dgm:prSet presAssocID="{6E7589D5-4FA9-4365-BE21-C50B5BB7353B}" presName="CompostProcess" presStyleCnt="0">
        <dgm:presLayoutVars>
          <dgm:dir/>
          <dgm:resizeHandles val="exact"/>
        </dgm:presLayoutVars>
      </dgm:prSet>
      <dgm:spPr/>
    </dgm:pt>
    <dgm:pt modelId="{DE5A8E46-4937-47D3-9703-49010FAB1943}" type="pres">
      <dgm:prSet presAssocID="{6E7589D5-4FA9-4365-BE21-C50B5BB7353B}" presName="arrow" presStyleLbl="bgShp" presStyleIdx="0" presStyleCnt="1"/>
      <dgm:spPr/>
    </dgm:pt>
    <dgm:pt modelId="{2AB098A5-45EB-4660-B27E-B6288AD4E8FF}" type="pres">
      <dgm:prSet presAssocID="{6E7589D5-4FA9-4365-BE21-C50B5BB7353B}" presName="linearProcess" presStyleCnt="0"/>
      <dgm:spPr/>
    </dgm:pt>
    <dgm:pt modelId="{94BFE554-2598-4AAC-8087-421A21FA56D8}" type="pres">
      <dgm:prSet presAssocID="{71858667-A9A7-4523-A78F-B4624B7DE935}" presName="textNode" presStyleLbl="node1" presStyleIdx="0" presStyleCnt="4">
        <dgm:presLayoutVars>
          <dgm:bulletEnabled val="1"/>
        </dgm:presLayoutVars>
      </dgm:prSet>
      <dgm:spPr/>
    </dgm:pt>
    <dgm:pt modelId="{A2ECE08A-BDE7-46E4-A708-9B6FB7607BDC}" type="pres">
      <dgm:prSet presAssocID="{B335A11C-2798-412C-A5DB-723C655659F3}" presName="sibTrans" presStyleCnt="0"/>
      <dgm:spPr/>
    </dgm:pt>
    <dgm:pt modelId="{F61B9EBF-0D4D-4FE5-BF75-4B16E3FE6B33}" type="pres">
      <dgm:prSet presAssocID="{B6AA7916-E60A-43D0-8D32-769794F75399}" presName="textNode" presStyleLbl="node1" presStyleIdx="1" presStyleCnt="4">
        <dgm:presLayoutVars>
          <dgm:bulletEnabled val="1"/>
        </dgm:presLayoutVars>
      </dgm:prSet>
      <dgm:spPr/>
    </dgm:pt>
    <dgm:pt modelId="{E7DBB0BF-D674-4002-912A-7806A4796224}" type="pres">
      <dgm:prSet presAssocID="{98396F6A-B942-4E85-AAE4-8CCC47B2C311}" presName="sibTrans" presStyleCnt="0"/>
      <dgm:spPr/>
    </dgm:pt>
    <dgm:pt modelId="{279AB6AE-75A4-420D-8C1A-EE96EDDF32D1}" type="pres">
      <dgm:prSet presAssocID="{AFF39877-B6FA-4108-912C-6BB4C5A365A4}" presName="textNode" presStyleLbl="node1" presStyleIdx="2" presStyleCnt="4">
        <dgm:presLayoutVars>
          <dgm:bulletEnabled val="1"/>
        </dgm:presLayoutVars>
      </dgm:prSet>
      <dgm:spPr/>
    </dgm:pt>
    <dgm:pt modelId="{972DB167-83F1-42DB-A1AB-CF9A9390923E}" type="pres">
      <dgm:prSet presAssocID="{9CC55B0A-C6B1-4434-953D-A533C7ECB369}" presName="sibTrans" presStyleCnt="0"/>
      <dgm:spPr/>
    </dgm:pt>
    <dgm:pt modelId="{540F5E96-2C5D-4B3C-8C7E-19592CB2A7CD}" type="pres">
      <dgm:prSet presAssocID="{D58332D3-32D4-421A-B33F-2A3B1816F5C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7BD54806-0BE0-46FD-9601-6FCAD22AE2F1}" type="presOf" srcId="{AFF39877-B6FA-4108-912C-6BB4C5A365A4}" destId="{279AB6AE-75A4-420D-8C1A-EE96EDDF32D1}" srcOrd="0" destOrd="0" presId="urn:microsoft.com/office/officeart/2005/8/layout/hProcess9"/>
    <dgm:cxn modelId="{3A31BB0A-FB65-4436-AC8A-58652123DD2E}" type="presOf" srcId="{71858667-A9A7-4523-A78F-B4624B7DE935}" destId="{94BFE554-2598-4AAC-8087-421A21FA56D8}" srcOrd="0" destOrd="0" presId="urn:microsoft.com/office/officeart/2005/8/layout/hProcess9"/>
    <dgm:cxn modelId="{E5DC4B40-EC5F-4FB7-AE99-6AA7017DEC98}" srcId="{6E7589D5-4FA9-4365-BE21-C50B5BB7353B}" destId="{AFF39877-B6FA-4108-912C-6BB4C5A365A4}" srcOrd="2" destOrd="0" parTransId="{AAA7F1B4-7A84-4C93-848C-84D0E0718C7E}" sibTransId="{9CC55B0A-C6B1-4434-953D-A533C7ECB369}"/>
    <dgm:cxn modelId="{2C19B346-78B0-422C-9CDC-41BE92F067BA}" srcId="{6E7589D5-4FA9-4365-BE21-C50B5BB7353B}" destId="{71858667-A9A7-4523-A78F-B4624B7DE935}" srcOrd="0" destOrd="0" parTransId="{E3E286F0-D265-42C9-829D-2071BC468842}" sibTransId="{B335A11C-2798-412C-A5DB-723C655659F3}"/>
    <dgm:cxn modelId="{C957767C-BF9C-4082-A0E0-864E5473C7AE}" type="presOf" srcId="{B6AA7916-E60A-43D0-8D32-769794F75399}" destId="{F61B9EBF-0D4D-4FE5-BF75-4B16E3FE6B33}" srcOrd="0" destOrd="0" presId="urn:microsoft.com/office/officeart/2005/8/layout/hProcess9"/>
    <dgm:cxn modelId="{2B7BBAA9-736F-4736-89B3-F85938BCA264}" type="presOf" srcId="{D58332D3-32D4-421A-B33F-2A3B1816F5CF}" destId="{540F5E96-2C5D-4B3C-8C7E-19592CB2A7CD}" srcOrd="0" destOrd="0" presId="urn:microsoft.com/office/officeart/2005/8/layout/hProcess9"/>
    <dgm:cxn modelId="{06363BB9-2CD4-4AC0-B84E-94A64517A067}" type="presOf" srcId="{6E7589D5-4FA9-4365-BE21-C50B5BB7353B}" destId="{E1CA4CEC-9548-4796-A182-5F7679E62EAF}" srcOrd="0" destOrd="0" presId="urn:microsoft.com/office/officeart/2005/8/layout/hProcess9"/>
    <dgm:cxn modelId="{2D886EE4-C107-4404-8ABD-F7BD2018A4B6}" srcId="{6E7589D5-4FA9-4365-BE21-C50B5BB7353B}" destId="{B6AA7916-E60A-43D0-8D32-769794F75399}" srcOrd="1" destOrd="0" parTransId="{5F653B94-FE24-4528-932A-FBA7B84B769B}" sibTransId="{98396F6A-B942-4E85-AAE4-8CCC47B2C311}"/>
    <dgm:cxn modelId="{DCCC1EF4-EBA1-4E2F-B644-33B0A664CFB8}" srcId="{6E7589D5-4FA9-4365-BE21-C50B5BB7353B}" destId="{D58332D3-32D4-421A-B33F-2A3B1816F5CF}" srcOrd="3" destOrd="0" parTransId="{DA60A194-975D-4C7C-9DDF-23BEAC1BE94F}" sibTransId="{79C09A05-39FA-4542-8140-ACE23F1889B3}"/>
    <dgm:cxn modelId="{8FA2E59A-A0AC-446B-BC75-AC309E7B16EB}" type="presParOf" srcId="{E1CA4CEC-9548-4796-A182-5F7679E62EAF}" destId="{DE5A8E46-4937-47D3-9703-49010FAB1943}" srcOrd="0" destOrd="0" presId="urn:microsoft.com/office/officeart/2005/8/layout/hProcess9"/>
    <dgm:cxn modelId="{CD43879D-CF24-4942-B45B-16EC4FBB59E5}" type="presParOf" srcId="{E1CA4CEC-9548-4796-A182-5F7679E62EAF}" destId="{2AB098A5-45EB-4660-B27E-B6288AD4E8FF}" srcOrd="1" destOrd="0" presId="urn:microsoft.com/office/officeart/2005/8/layout/hProcess9"/>
    <dgm:cxn modelId="{2CBB822D-8EED-43EC-9FB9-9E6C3F9A94EB}" type="presParOf" srcId="{2AB098A5-45EB-4660-B27E-B6288AD4E8FF}" destId="{94BFE554-2598-4AAC-8087-421A21FA56D8}" srcOrd="0" destOrd="0" presId="urn:microsoft.com/office/officeart/2005/8/layout/hProcess9"/>
    <dgm:cxn modelId="{A62FBAD3-69C3-4D27-B636-78E015914D92}" type="presParOf" srcId="{2AB098A5-45EB-4660-B27E-B6288AD4E8FF}" destId="{A2ECE08A-BDE7-46E4-A708-9B6FB7607BDC}" srcOrd="1" destOrd="0" presId="urn:microsoft.com/office/officeart/2005/8/layout/hProcess9"/>
    <dgm:cxn modelId="{B4ED00F9-0A72-4423-9D07-506C133AFD36}" type="presParOf" srcId="{2AB098A5-45EB-4660-B27E-B6288AD4E8FF}" destId="{F61B9EBF-0D4D-4FE5-BF75-4B16E3FE6B33}" srcOrd="2" destOrd="0" presId="urn:microsoft.com/office/officeart/2005/8/layout/hProcess9"/>
    <dgm:cxn modelId="{111C2119-7C61-43D3-B416-B4313959379B}" type="presParOf" srcId="{2AB098A5-45EB-4660-B27E-B6288AD4E8FF}" destId="{E7DBB0BF-D674-4002-912A-7806A4796224}" srcOrd="3" destOrd="0" presId="urn:microsoft.com/office/officeart/2005/8/layout/hProcess9"/>
    <dgm:cxn modelId="{592BF85C-7519-4C44-8E37-CC0B3EFF0028}" type="presParOf" srcId="{2AB098A5-45EB-4660-B27E-B6288AD4E8FF}" destId="{279AB6AE-75A4-420D-8C1A-EE96EDDF32D1}" srcOrd="4" destOrd="0" presId="urn:microsoft.com/office/officeart/2005/8/layout/hProcess9"/>
    <dgm:cxn modelId="{76ABBE93-3C56-4AEE-BD55-E370324651D3}" type="presParOf" srcId="{2AB098A5-45EB-4660-B27E-B6288AD4E8FF}" destId="{972DB167-83F1-42DB-A1AB-CF9A9390923E}" srcOrd="5" destOrd="0" presId="urn:microsoft.com/office/officeart/2005/8/layout/hProcess9"/>
    <dgm:cxn modelId="{D2630817-AF3A-4416-BDCF-B7780F9959EE}" type="presParOf" srcId="{2AB098A5-45EB-4660-B27E-B6288AD4E8FF}" destId="{540F5E96-2C5D-4B3C-8C7E-19592CB2A7C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A8E46-4937-47D3-9703-49010FAB1943}">
      <dsp:nvSpPr>
        <dsp:cNvPr id="0" name=""/>
        <dsp:cNvSpPr/>
      </dsp:nvSpPr>
      <dsp:spPr>
        <a:xfrm>
          <a:off x="685799" y="0"/>
          <a:ext cx="7772400" cy="432435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FE554-2598-4AAC-8087-421A21FA56D8}">
      <dsp:nvSpPr>
        <dsp:cNvPr id="0" name=""/>
        <dsp:cNvSpPr/>
      </dsp:nvSpPr>
      <dsp:spPr>
        <a:xfrm>
          <a:off x="4576" y="1297304"/>
          <a:ext cx="2201167" cy="1729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Module 1</a:t>
          </a:r>
        </a:p>
      </dsp:txBody>
      <dsp:txXfrm>
        <a:off x="89015" y="1381743"/>
        <a:ext cx="2032289" cy="1560862"/>
      </dsp:txXfrm>
    </dsp:sp>
    <dsp:sp modelId="{F61B9EBF-0D4D-4FE5-BF75-4B16E3FE6B33}">
      <dsp:nvSpPr>
        <dsp:cNvPr id="0" name=""/>
        <dsp:cNvSpPr/>
      </dsp:nvSpPr>
      <dsp:spPr>
        <a:xfrm>
          <a:off x="2315802" y="1297304"/>
          <a:ext cx="2201167" cy="17297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Модуль 2</a:t>
          </a:r>
          <a:endParaRPr lang="en-US" sz="3000" kern="1200" dirty="0"/>
        </a:p>
      </dsp:txBody>
      <dsp:txXfrm>
        <a:off x="2400241" y="1381743"/>
        <a:ext cx="2032289" cy="1560862"/>
      </dsp:txXfrm>
    </dsp:sp>
    <dsp:sp modelId="{279AB6AE-75A4-420D-8C1A-EE96EDDF32D1}">
      <dsp:nvSpPr>
        <dsp:cNvPr id="0" name=""/>
        <dsp:cNvSpPr/>
      </dsp:nvSpPr>
      <dsp:spPr>
        <a:xfrm>
          <a:off x="4627029" y="1297304"/>
          <a:ext cx="2201167" cy="17297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Group projects assessment</a:t>
          </a:r>
        </a:p>
      </dsp:txBody>
      <dsp:txXfrm>
        <a:off x="4711468" y="1381743"/>
        <a:ext cx="2032289" cy="1560862"/>
      </dsp:txXfrm>
    </dsp:sp>
    <dsp:sp modelId="{540F5E96-2C5D-4B3C-8C7E-19592CB2A7CD}">
      <dsp:nvSpPr>
        <dsp:cNvPr id="0" name=""/>
        <dsp:cNvSpPr/>
      </dsp:nvSpPr>
      <dsp:spPr>
        <a:xfrm>
          <a:off x="6938255" y="1297304"/>
          <a:ext cx="2201167" cy="1729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Gaining extra points</a:t>
          </a:r>
        </a:p>
      </dsp:txBody>
      <dsp:txXfrm>
        <a:off x="7022694" y="1381743"/>
        <a:ext cx="2032289" cy="1560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285B0-314A-4E46-B708-2708AB17D97B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15BA7-DB83-48F8-85A9-87CF4D914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15BA7-DB83-48F8-85A9-87CF4D9140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F130D-2C27-4B63-80F6-43FB8375A810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tupakhin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Картинки по запросу before we st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715000"/>
            <a:ext cx="8229600" cy="1143000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051720" y="5733256"/>
            <a:ext cx="53580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BEFORE WE START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1472" y="1340768"/>
            <a:ext cx="4752528" cy="5328592"/>
          </a:xfrm>
        </p:spPr>
        <p:txBody>
          <a:bodyPr>
            <a:normAutofit/>
          </a:bodyPr>
          <a:lstStyle/>
          <a:p>
            <a:r>
              <a:rPr lang="en-US" dirty="0" err="1"/>
              <a:t>Olena</a:t>
            </a:r>
            <a:r>
              <a:rPr lang="en-US" dirty="0"/>
              <a:t> </a:t>
            </a:r>
            <a:r>
              <a:rPr lang="en-US" dirty="0" err="1"/>
              <a:t>Tupakhina</a:t>
            </a:r>
            <a:endParaRPr lang="ru-RU" dirty="0"/>
          </a:p>
          <a:p>
            <a:r>
              <a:rPr lang="en-US" dirty="0">
                <a:hlinkClick r:id="rId2"/>
              </a:rPr>
              <a:t>tupakhina@gmail.com</a:t>
            </a:r>
            <a:endParaRPr lang="en-US" dirty="0"/>
          </a:p>
          <a:p>
            <a:r>
              <a:rPr lang="en-US" b="1" dirty="0"/>
              <a:t>Tutorials</a:t>
            </a:r>
            <a:r>
              <a:rPr lang="ru-RU" b="1" dirty="0"/>
              <a:t>: </a:t>
            </a:r>
            <a:r>
              <a:rPr lang="en-US" dirty="0"/>
              <a:t>Tuesdays, 12:00, room 307</a:t>
            </a:r>
            <a:endParaRPr lang="en-US" b="1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5842" name="Picture 2" descr="Картинки по запросу welcome to the cour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3971268" cy="6014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6660232" y="5157192"/>
            <a:ext cx="1607996" cy="1428750"/>
          </a:xfrm>
          <a:prstGeom prst="rect">
            <a:avLst/>
          </a:prstGeom>
          <a:noFill/>
        </p:spPr>
      </p:pic>
      <p:pic>
        <p:nvPicPr>
          <p:cNvPr id="14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 r="34016"/>
          <a:stretch>
            <a:fillRect/>
          </a:stretch>
        </p:blipFill>
        <p:spPr bwMode="auto">
          <a:xfrm>
            <a:off x="8172400" y="5157192"/>
            <a:ext cx="959985" cy="142875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8748464" y="2060848"/>
            <a:ext cx="72008" cy="46085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3491880" y="5157192"/>
            <a:ext cx="1607996" cy="1428750"/>
          </a:xfrm>
          <a:prstGeom prst="rect">
            <a:avLst/>
          </a:prstGeom>
          <a:noFill/>
        </p:spPr>
      </p:pic>
      <p:pic>
        <p:nvPicPr>
          <p:cNvPr id="38916" name="Picture 4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1905000" cy="142875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001316"/>
              </p:ext>
            </p:extLst>
          </p:nvPr>
        </p:nvGraphicFramePr>
        <p:xfrm>
          <a:off x="0" y="1556792"/>
          <a:ext cx="91440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8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1907704" y="5157192"/>
            <a:ext cx="1607996" cy="1428750"/>
          </a:xfrm>
          <a:prstGeom prst="rect">
            <a:avLst/>
          </a:prstGeom>
          <a:noFill/>
        </p:spPr>
      </p:pic>
      <p:pic>
        <p:nvPicPr>
          <p:cNvPr id="12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5076056" y="5157192"/>
            <a:ext cx="1607996" cy="142875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635896" y="980728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Test</a:t>
            </a:r>
            <a:r>
              <a:rPr lang="uk-UA" dirty="0"/>
              <a:t> 2: </a:t>
            </a:r>
            <a:r>
              <a:rPr lang="en-US" dirty="0"/>
              <a:t>November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47972" y="1340768"/>
            <a:ext cx="189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Credit</a:t>
            </a:r>
            <a:r>
              <a:rPr lang="uk-UA" dirty="0"/>
              <a:t>:</a:t>
            </a:r>
          </a:p>
          <a:p>
            <a:pPr algn="r"/>
            <a:r>
              <a:rPr lang="en-US" dirty="0"/>
              <a:t>November, 25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95736" y="1340768"/>
            <a:ext cx="72008" cy="52565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331640" y="980728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Test</a:t>
            </a:r>
            <a:r>
              <a:rPr lang="uk-UA" dirty="0"/>
              <a:t> 1: </a:t>
            </a:r>
            <a:r>
              <a:rPr lang="en-US" dirty="0"/>
              <a:t>October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76256" y="1484784"/>
            <a:ext cx="72008" cy="51125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12160" y="692696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Final Score</a:t>
            </a:r>
            <a:r>
              <a:rPr lang="uk-UA" dirty="0"/>
              <a:t>: </a:t>
            </a:r>
            <a:r>
              <a:rPr lang="en-US" dirty="0"/>
              <a:t>November, 19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99992" y="1412776"/>
            <a:ext cx="72008" cy="51845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636" name="Picture 4" descr="Картинки по запросу you are here transpare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933056"/>
            <a:ext cx="827584" cy="652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Assessment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n-US" dirty="0"/>
              <a:t>Minimal score</a:t>
            </a:r>
            <a:r>
              <a:rPr lang="ru-RU" dirty="0"/>
              <a:t>: </a:t>
            </a:r>
            <a:r>
              <a:rPr lang="ru-RU" b="1" dirty="0"/>
              <a:t>35</a:t>
            </a:r>
            <a:r>
              <a:rPr lang="ru-RU" dirty="0"/>
              <a:t> </a:t>
            </a:r>
            <a:r>
              <a:rPr lang="en-US" dirty="0"/>
              <a:t>points</a:t>
            </a:r>
          </a:p>
          <a:p>
            <a:r>
              <a:rPr lang="en-US" dirty="0"/>
              <a:t>Recitation: max </a:t>
            </a:r>
            <a:r>
              <a:rPr lang="en-US" b="1" dirty="0"/>
              <a:t>5</a:t>
            </a:r>
            <a:r>
              <a:rPr lang="en-US" dirty="0"/>
              <a:t> points </a:t>
            </a:r>
          </a:p>
          <a:p>
            <a:r>
              <a:rPr lang="en-US" dirty="0"/>
              <a:t>Written task/essay: max </a:t>
            </a:r>
            <a:r>
              <a:rPr lang="en-US" b="1" dirty="0"/>
              <a:t>5</a:t>
            </a:r>
            <a:r>
              <a:rPr lang="en-US" dirty="0"/>
              <a:t> points</a:t>
            </a:r>
          </a:p>
          <a:p>
            <a:r>
              <a:rPr lang="en-US" dirty="0"/>
              <a:t>Test paper: max </a:t>
            </a:r>
            <a:r>
              <a:rPr lang="en-US" b="1" dirty="0"/>
              <a:t>10</a:t>
            </a:r>
            <a:r>
              <a:rPr lang="en-US" dirty="0"/>
              <a:t> points</a:t>
            </a:r>
          </a:p>
          <a:p>
            <a:r>
              <a:rPr lang="en-US" dirty="0"/>
              <a:t>Group project</a:t>
            </a:r>
            <a:r>
              <a:rPr lang="en-US"/>
              <a:t>/research paper: </a:t>
            </a:r>
            <a:r>
              <a:rPr lang="en-US" dirty="0"/>
              <a:t>max </a:t>
            </a:r>
            <a:r>
              <a:rPr lang="en-US" b="1" dirty="0"/>
              <a:t>15</a:t>
            </a:r>
            <a:r>
              <a:rPr lang="en-US" dirty="0"/>
              <a:t> points</a:t>
            </a:r>
          </a:p>
          <a:p>
            <a:r>
              <a:rPr lang="en-US" b="1" dirty="0"/>
              <a:t>Reading texts is a must</a:t>
            </a:r>
            <a:endParaRPr lang="ru-RU" dirty="0"/>
          </a:p>
          <a:p>
            <a:pPr>
              <a:buNone/>
            </a:pPr>
            <a:endParaRPr lang="en-US" dirty="0"/>
          </a:p>
        </p:txBody>
      </p:sp>
      <p:pic>
        <p:nvPicPr>
          <p:cNvPr id="65540" name="Picture 4" descr="Картинки по запросу gra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5120" y="4509120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857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/>
              <a:t>What if I…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r>
              <a:rPr lang="en-US" i="1" dirty="0"/>
              <a:t>Miss the class</a:t>
            </a:r>
            <a:r>
              <a:rPr lang="ru-RU" i="1" dirty="0"/>
              <a:t>: </a:t>
            </a:r>
          </a:p>
          <a:p>
            <a:pPr>
              <a:buFontTx/>
              <a:buChar char="-"/>
            </a:pPr>
            <a:r>
              <a:rPr lang="en-US" dirty="0"/>
              <a:t>submit a written task (max 3 per semester)</a:t>
            </a:r>
            <a:r>
              <a:rPr lang="ru-RU" dirty="0"/>
              <a:t>; </a:t>
            </a:r>
          </a:p>
          <a:p>
            <a:pPr>
              <a:buFontTx/>
              <a:buChar char="-"/>
            </a:pPr>
            <a:r>
              <a:rPr lang="en-US" dirty="0"/>
              <a:t>attend the nearest tutorial</a:t>
            </a:r>
            <a:endParaRPr lang="en-US" b="1" dirty="0"/>
          </a:p>
          <a:p>
            <a:r>
              <a:rPr lang="en-US" i="1" dirty="0"/>
              <a:t>Want to get extra points:</a:t>
            </a:r>
          </a:p>
          <a:p>
            <a:pPr>
              <a:buFontTx/>
              <a:buChar char="-"/>
            </a:pPr>
            <a:r>
              <a:rPr lang="en-US" dirty="0"/>
              <a:t>Write an essay (max 3 per semester);</a:t>
            </a:r>
          </a:p>
          <a:p>
            <a:pPr>
              <a:buFontTx/>
              <a:buChar char="-"/>
            </a:pPr>
            <a:r>
              <a:rPr lang="en-US" dirty="0"/>
              <a:t>Write a research paper (max 1 per semester);</a:t>
            </a:r>
          </a:p>
          <a:p>
            <a:pPr>
              <a:buFontTx/>
              <a:buChar char="-"/>
            </a:pPr>
            <a:r>
              <a:rPr lang="en-US" dirty="0"/>
              <a:t>Read an extra text</a:t>
            </a:r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Картинки по запросу paper free save 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06989"/>
            <a:ext cx="8663126" cy="445101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5"/>
            <a:ext cx="8229600" cy="3024337"/>
          </a:xfrm>
        </p:spPr>
        <p:txBody>
          <a:bodyPr>
            <a:normAutofit/>
          </a:bodyPr>
          <a:lstStyle/>
          <a:p>
            <a:r>
              <a:rPr lang="en-US" sz="4800" dirty="0"/>
              <a:t>Please submit your written tasks via Moodle</a:t>
            </a:r>
            <a:endParaRPr lang="en-US" sz="4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0658" name="Picture 2" descr="Картинки по запросу ques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5" y="2276872"/>
            <a:ext cx="9162255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147</Words>
  <Application>Microsoft Office PowerPoint</Application>
  <PresentationFormat>Экран (4:3)</PresentationFormat>
  <Paragraphs>31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Assessment Principles</vt:lpstr>
      <vt:lpstr>Презентация PowerPoint</vt:lpstr>
      <vt:lpstr>What if I…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the_mockturtle</dc:creator>
  <cp:lastModifiedBy>E. T.</cp:lastModifiedBy>
  <cp:revision>9</cp:revision>
  <dcterms:created xsi:type="dcterms:W3CDTF">2017-09-06T06:35:34Z</dcterms:created>
  <dcterms:modified xsi:type="dcterms:W3CDTF">2018-10-10T20:27:33Z</dcterms:modified>
</cp:coreProperties>
</file>