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y="5143500" cx="9144000"/>
  <p:notesSz cx="6858000" cy="9144000"/>
  <p:embeddedFontLst>
    <p:embeddedFont>
      <p:font typeface="Raleway"/>
      <p:regular r:id="rId31"/>
      <p:bold r:id="rId32"/>
      <p:italic r:id="rId33"/>
      <p:boldItalic r:id="rId34"/>
    </p:embeddedFont>
    <p:embeddedFont>
      <p:font typeface="Amatic SC"/>
      <p:regular r:id="rId35"/>
      <p:bold r:id="rId36"/>
    </p:embeddedFont>
    <p:embeddedFont>
      <p:font typeface="Source Code Pro"/>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5A52C7C-A33D-4137-B2B2-7322CFA96627}">
  <a:tblStyle styleId="{15A52C7C-A33D-4137-B2B2-7322CFA96627}"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SourceCodePro-bold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aleway-regular.fntdata"/><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Raleway-italic.fntdata"/><Relationship Id="rId10" Type="http://schemas.openxmlformats.org/officeDocument/2006/relationships/slide" Target="slides/slide4.xml"/><Relationship Id="rId32" Type="http://schemas.openxmlformats.org/officeDocument/2006/relationships/font" Target="fonts/Raleway-bold.fntdata"/><Relationship Id="rId13" Type="http://schemas.openxmlformats.org/officeDocument/2006/relationships/slide" Target="slides/slide7.xml"/><Relationship Id="rId35" Type="http://schemas.openxmlformats.org/officeDocument/2006/relationships/font" Target="fonts/AmaticSC-regular.fntdata"/><Relationship Id="rId12" Type="http://schemas.openxmlformats.org/officeDocument/2006/relationships/slide" Target="slides/slide6.xml"/><Relationship Id="rId34" Type="http://schemas.openxmlformats.org/officeDocument/2006/relationships/font" Target="fonts/Raleway-boldItalic.fntdata"/><Relationship Id="rId15" Type="http://schemas.openxmlformats.org/officeDocument/2006/relationships/slide" Target="slides/slide9.xml"/><Relationship Id="rId37" Type="http://schemas.openxmlformats.org/officeDocument/2006/relationships/font" Target="fonts/SourceCodePro-regular.fntdata"/><Relationship Id="rId14" Type="http://schemas.openxmlformats.org/officeDocument/2006/relationships/slide" Target="slides/slide8.xml"/><Relationship Id="rId36" Type="http://schemas.openxmlformats.org/officeDocument/2006/relationships/font" Target="fonts/AmaticSC-bold.fntdata"/><Relationship Id="rId17" Type="http://schemas.openxmlformats.org/officeDocument/2006/relationships/slide" Target="slides/slide11.xml"/><Relationship Id="rId39" Type="http://schemas.openxmlformats.org/officeDocument/2006/relationships/font" Target="fonts/SourceCodePro-italic.fntdata"/><Relationship Id="rId16" Type="http://schemas.openxmlformats.org/officeDocument/2006/relationships/slide" Target="slides/slide10.xml"/><Relationship Id="rId38" Type="http://schemas.openxmlformats.org/officeDocument/2006/relationships/font" Target="fonts/SourceCodePro-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 name="Google Shape;5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 name="Google Shape;170;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4" name="Google Shape;194;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1" name="Google Shape;201;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 name="Google Shape;209;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 name="Google Shape;6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8" name="Google Shape;218;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5" name="Google Shape;225;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2" name="Google Shape;232;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9" name="Google Shape;239;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3" name="Google Shape;253;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 name="Google Shape;7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 name="Google Shape;8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 name="Google Shape;8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 name="Google Shape;10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 name="Google Shape;11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2"/>
          <p:cNvSpPr txBox="1"/>
          <p:nvPr>
            <p:ph type="ctrTitle"/>
          </p:nvPr>
        </p:nvSpPr>
        <p:spPr>
          <a:xfrm>
            <a:off x="311700" y="392150"/>
            <a:ext cx="8520600" cy="26904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8000"/>
              <a:buNone/>
              <a:defRPr sz="8000"/>
            </a:lvl1pPr>
            <a:lvl2pPr lvl="1" algn="ctr">
              <a:lnSpc>
                <a:spcPct val="100000"/>
              </a:lnSpc>
              <a:spcBef>
                <a:spcPts val="0"/>
              </a:spcBef>
              <a:spcAft>
                <a:spcPts val="0"/>
              </a:spcAft>
              <a:buSzPts val="8000"/>
              <a:buNone/>
              <a:defRPr sz="8000"/>
            </a:lvl2pPr>
            <a:lvl3pPr lvl="2" algn="ctr">
              <a:lnSpc>
                <a:spcPct val="100000"/>
              </a:lnSpc>
              <a:spcBef>
                <a:spcPts val="0"/>
              </a:spcBef>
              <a:spcAft>
                <a:spcPts val="0"/>
              </a:spcAft>
              <a:buSzPts val="8000"/>
              <a:buNone/>
              <a:defRPr sz="8000"/>
            </a:lvl3pPr>
            <a:lvl4pPr lvl="3" algn="ctr">
              <a:lnSpc>
                <a:spcPct val="100000"/>
              </a:lnSpc>
              <a:spcBef>
                <a:spcPts val="0"/>
              </a:spcBef>
              <a:spcAft>
                <a:spcPts val="0"/>
              </a:spcAft>
              <a:buSzPts val="8000"/>
              <a:buNone/>
              <a:defRPr sz="8000"/>
            </a:lvl4pPr>
            <a:lvl5pPr lvl="4" algn="ctr">
              <a:lnSpc>
                <a:spcPct val="100000"/>
              </a:lnSpc>
              <a:spcBef>
                <a:spcPts val="0"/>
              </a:spcBef>
              <a:spcAft>
                <a:spcPts val="0"/>
              </a:spcAft>
              <a:buSzPts val="8000"/>
              <a:buNone/>
              <a:defRPr sz="8000"/>
            </a:lvl5pPr>
            <a:lvl6pPr lvl="5" algn="ctr">
              <a:lnSpc>
                <a:spcPct val="100000"/>
              </a:lnSpc>
              <a:spcBef>
                <a:spcPts val="0"/>
              </a:spcBef>
              <a:spcAft>
                <a:spcPts val="0"/>
              </a:spcAft>
              <a:buSzPts val="8000"/>
              <a:buNone/>
              <a:defRPr sz="8000"/>
            </a:lvl6pPr>
            <a:lvl7pPr lvl="6" algn="ctr">
              <a:lnSpc>
                <a:spcPct val="100000"/>
              </a:lnSpc>
              <a:spcBef>
                <a:spcPts val="0"/>
              </a:spcBef>
              <a:spcAft>
                <a:spcPts val="0"/>
              </a:spcAft>
              <a:buSzPts val="8000"/>
              <a:buNone/>
              <a:defRPr sz="8000"/>
            </a:lvl7pPr>
            <a:lvl8pPr lvl="7" algn="ctr">
              <a:lnSpc>
                <a:spcPct val="100000"/>
              </a:lnSpc>
              <a:spcBef>
                <a:spcPts val="0"/>
              </a:spcBef>
              <a:spcAft>
                <a:spcPts val="0"/>
              </a:spcAft>
              <a:buSzPts val="8000"/>
              <a:buNone/>
              <a:defRPr sz="8000"/>
            </a:lvl8pPr>
            <a:lvl9pPr lvl="8" algn="ctr">
              <a:lnSpc>
                <a:spcPct val="100000"/>
              </a:lnSpc>
              <a:spcBef>
                <a:spcPts val="0"/>
              </a:spcBef>
              <a:spcAft>
                <a:spcPts val="0"/>
              </a:spcAft>
              <a:buSzPts val="8000"/>
              <a:buNone/>
              <a:defRPr sz="8000"/>
            </a:lvl9pPr>
          </a:lstStyle>
          <a:p/>
        </p:txBody>
      </p:sp>
      <p:sp>
        <p:nvSpPr>
          <p:cNvPr id="12" name="Google Shape;12;p2"/>
          <p:cNvSpPr txBox="1"/>
          <p:nvPr>
            <p:ph idx="1" type="subTitle"/>
          </p:nvPr>
        </p:nvSpPr>
        <p:spPr>
          <a:xfrm>
            <a:off x="311700" y="3890400"/>
            <a:ext cx="8520600" cy="7062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accent1"/>
              </a:buClr>
              <a:buSzPts val="2100"/>
              <a:buNone/>
              <a:defRPr b="1" sz="2100">
                <a:solidFill>
                  <a:schemeClr val="accent1"/>
                </a:solidFill>
              </a:defRPr>
            </a:lvl1pPr>
            <a:lvl2pPr lvl="1" algn="ctr">
              <a:lnSpc>
                <a:spcPct val="100000"/>
              </a:lnSpc>
              <a:spcBef>
                <a:spcPts val="0"/>
              </a:spcBef>
              <a:spcAft>
                <a:spcPts val="0"/>
              </a:spcAft>
              <a:buClr>
                <a:schemeClr val="accent1"/>
              </a:buClr>
              <a:buSzPts val="2100"/>
              <a:buNone/>
              <a:defRPr b="1" sz="2100">
                <a:solidFill>
                  <a:schemeClr val="accent1"/>
                </a:solidFill>
              </a:defRPr>
            </a:lvl2pPr>
            <a:lvl3pPr lvl="2" algn="ctr">
              <a:lnSpc>
                <a:spcPct val="100000"/>
              </a:lnSpc>
              <a:spcBef>
                <a:spcPts val="0"/>
              </a:spcBef>
              <a:spcAft>
                <a:spcPts val="0"/>
              </a:spcAft>
              <a:buClr>
                <a:schemeClr val="accent1"/>
              </a:buClr>
              <a:buSzPts val="2100"/>
              <a:buNone/>
              <a:defRPr b="1" sz="2100">
                <a:solidFill>
                  <a:schemeClr val="accent1"/>
                </a:solidFill>
              </a:defRPr>
            </a:lvl3pPr>
            <a:lvl4pPr lvl="3" algn="ctr">
              <a:lnSpc>
                <a:spcPct val="100000"/>
              </a:lnSpc>
              <a:spcBef>
                <a:spcPts val="0"/>
              </a:spcBef>
              <a:spcAft>
                <a:spcPts val="0"/>
              </a:spcAft>
              <a:buClr>
                <a:schemeClr val="accent1"/>
              </a:buClr>
              <a:buSzPts val="2100"/>
              <a:buNone/>
              <a:defRPr b="1" sz="2100">
                <a:solidFill>
                  <a:schemeClr val="accent1"/>
                </a:solidFill>
              </a:defRPr>
            </a:lvl4pPr>
            <a:lvl5pPr lvl="4" algn="ctr">
              <a:lnSpc>
                <a:spcPct val="100000"/>
              </a:lnSpc>
              <a:spcBef>
                <a:spcPts val="0"/>
              </a:spcBef>
              <a:spcAft>
                <a:spcPts val="0"/>
              </a:spcAft>
              <a:buClr>
                <a:schemeClr val="accent1"/>
              </a:buClr>
              <a:buSzPts val="2100"/>
              <a:buNone/>
              <a:defRPr b="1" sz="2100">
                <a:solidFill>
                  <a:schemeClr val="accent1"/>
                </a:solidFill>
              </a:defRPr>
            </a:lvl5pPr>
            <a:lvl6pPr lvl="5" algn="ctr">
              <a:lnSpc>
                <a:spcPct val="100000"/>
              </a:lnSpc>
              <a:spcBef>
                <a:spcPts val="0"/>
              </a:spcBef>
              <a:spcAft>
                <a:spcPts val="0"/>
              </a:spcAft>
              <a:buClr>
                <a:schemeClr val="accent1"/>
              </a:buClr>
              <a:buSzPts val="2100"/>
              <a:buNone/>
              <a:defRPr b="1" sz="2100">
                <a:solidFill>
                  <a:schemeClr val="accent1"/>
                </a:solidFill>
              </a:defRPr>
            </a:lvl6pPr>
            <a:lvl7pPr lvl="6" algn="ctr">
              <a:lnSpc>
                <a:spcPct val="100000"/>
              </a:lnSpc>
              <a:spcBef>
                <a:spcPts val="0"/>
              </a:spcBef>
              <a:spcAft>
                <a:spcPts val="0"/>
              </a:spcAft>
              <a:buClr>
                <a:schemeClr val="accent1"/>
              </a:buClr>
              <a:buSzPts val="2100"/>
              <a:buNone/>
              <a:defRPr b="1" sz="2100">
                <a:solidFill>
                  <a:schemeClr val="accent1"/>
                </a:solidFill>
              </a:defRPr>
            </a:lvl7pPr>
            <a:lvl8pPr lvl="7" algn="ctr">
              <a:lnSpc>
                <a:spcPct val="100000"/>
              </a:lnSpc>
              <a:spcBef>
                <a:spcPts val="0"/>
              </a:spcBef>
              <a:spcAft>
                <a:spcPts val="0"/>
              </a:spcAft>
              <a:buClr>
                <a:schemeClr val="accent1"/>
              </a:buClr>
              <a:buSzPts val="2100"/>
              <a:buNone/>
              <a:defRPr b="1" sz="2100">
                <a:solidFill>
                  <a:schemeClr val="accent1"/>
                </a:solidFill>
              </a:defRPr>
            </a:lvl8pPr>
            <a:lvl9pPr lvl="8"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3" name="Google Shape;13;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7" name="Shape 47"/>
        <p:cNvGrpSpPr/>
        <p:nvPr/>
      </p:nvGrpSpPr>
      <p:grpSpPr>
        <a:xfrm>
          <a:off x="0" y="0"/>
          <a:ext cx="0" cy="0"/>
          <a:chOff x="0" y="0"/>
          <a:chExt cx="0" cy="0"/>
        </a:xfrm>
      </p:grpSpPr>
      <p:sp>
        <p:nvSpPr>
          <p:cNvPr id="48" name="Google Shape;48;p11"/>
          <p:cNvSpPr txBox="1"/>
          <p:nvPr>
            <p:ph idx="1" type="body"/>
          </p:nvPr>
        </p:nvSpPr>
        <p:spPr>
          <a:xfrm>
            <a:off x="319500" y="4230575"/>
            <a:ext cx="5998800" cy="5988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49" name="Google Shape;49;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2802750" y="802500"/>
            <a:ext cx="3538500" cy="3538500"/>
          </a:xfrm>
          <a:prstGeom prst="rect">
            <a:avLst/>
          </a:prstGeom>
          <a:solidFill>
            <a:srgbClr val="FFFFFF"/>
          </a:solid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7" name="Shape 17"/>
        <p:cNvGrpSpPr/>
        <p:nvPr/>
      </p:nvGrpSpPr>
      <p:grpSpPr>
        <a:xfrm>
          <a:off x="0" y="0"/>
          <a:ext cx="0" cy="0"/>
          <a:chOff x="0" y="0"/>
          <a:chExt cx="0" cy="0"/>
        </a:xfrm>
      </p:grpSpPr>
      <p:sp>
        <p:nvSpPr>
          <p:cNvPr id="18" name="Google Shape;18;p4"/>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9" name="Google Shape;19;p4"/>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20" name="Google Shape;20;p4"/>
          <p:cNvSpPr txBox="1"/>
          <p:nvPr>
            <p:ph type="title"/>
          </p:nvPr>
        </p:nvSpPr>
        <p:spPr>
          <a:xfrm>
            <a:off x="265500" y="1081400"/>
            <a:ext cx="4045200" cy="1710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p:txBody>
      </p:sp>
      <p:sp>
        <p:nvSpPr>
          <p:cNvPr id="21" name="Google Shape;21;p4"/>
          <p:cNvSpPr txBox="1"/>
          <p:nvPr>
            <p:ph idx="1" type="subTitle"/>
          </p:nvPr>
        </p:nvSpPr>
        <p:spPr>
          <a:xfrm>
            <a:off x="265500" y="2845223"/>
            <a:ext cx="4045200" cy="1345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22" name="Google Shape;22;p4"/>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accent1"/>
              </a:buClr>
              <a:buSzPts val="1800"/>
              <a:buChar char="●"/>
              <a:defRPr>
                <a:solidFill>
                  <a:schemeClr val="accent1"/>
                </a:solidFill>
                <a:highlight>
                  <a:schemeClr val="lt1"/>
                </a:highlight>
              </a:defRPr>
            </a:lvl1pPr>
            <a:lvl2pPr indent="-317500" lvl="1" marL="914400" algn="l">
              <a:lnSpc>
                <a:spcPct val="115000"/>
              </a:lnSpc>
              <a:spcBef>
                <a:spcPts val="0"/>
              </a:spcBef>
              <a:spcAft>
                <a:spcPts val="0"/>
              </a:spcAft>
              <a:buClr>
                <a:schemeClr val="accent1"/>
              </a:buClr>
              <a:buSzPts val="1400"/>
              <a:buChar char="○"/>
              <a:defRPr>
                <a:solidFill>
                  <a:schemeClr val="accent1"/>
                </a:solidFill>
                <a:highlight>
                  <a:schemeClr val="lt1"/>
                </a:highlight>
              </a:defRPr>
            </a:lvl2pPr>
            <a:lvl3pPr indent="-317500" lvl="2" marL="1371600" algn="l">
              <a:lnSpc>
                <a:spcPct val="115000"/>
              </a:lnSpc>
              <a:spcBef>
                <a:spcPts val="0"/>
              </a:spcBef>
              <a:spcAft>
                <a:spcPts val="0"/>
              </a:spcAft>
              <a:buClr>
                <a:schemeClr val="accent1"/>
              </a:buClr>
              <a:buSzPts val="1400"/>
              <a:buChar char="■"/>
              <a:defRPr>
                <a:solidFill>
                  <a:schemeClr val="accent1"/>
                </a:solidFill>
                <a:highlight>
                  <a:schemeClr val="lt1"/>
                </a:highlight>
              </a:defRPr>
            </a:lvl3pPr>
            <a:lvl4pPr indent="-317500" lvl="3" marL="1828800" algn="l">
              <a:lnSpc>
                <a:spcPct val="115000"/>
              </a:lnSpc>
              <a:spcBef>
                <a:spcPts val="0"/>
              </a:spcBef>
              <a:spcAft>
                <a:spcPts val="0"/>
              </a:spcAft>
              <a:buClr>
                <a:schemeClr val="accent1"/>
              </a:buClr>
              <a:buSzPts val="1400"/>
              <a:buChar char="●"/>
              <a:defRPr>
                <a:solidFill>
                  <a:schemeClr val="accent1"/>
                </a:solidFill>
                <a:highlight>
                  <a:schemeClr val="lt1"/>
                </a:highlight>
              </a:defRPr>
            </a:lvl4pPr>
            <a:lvl5pPr indent="-317500" lvl="4" marL="2286000" algn="l">
              <a:lnSpc>
                <a:spcPct val="115000"/>
              </a:lnSpc>
              <a:spcBef>
                <a:spcPts val="0"/>
              </a:spcBef>
              <a:spcAft>
                <a:spcPts val="0"/>
              </a:spcAft>
              <a:buClr>
                <a:schemeClr val="accent1"/>
              </a:buClr>
              <a:buSzPts val="1400"/>
              <a:buChar char="○"/>
              <a:defRPr>
                <a:solidFill>
                  <a:schemeClr val="accent1"/>
                </a:solidFill>
                <a:highlight>
                  <a:schemeClr val="lt1"/>
                </a:highlight>
              </a:defRPr>
            </a:lvl5pPr>
            <a:lvl6pPr indent="-317500" lvl="5" marL="2743200" algn="l">
              <a:lnSpc>
                <a:spcPct val="115000"/>
              </a:lnSpc>
              <a:spcBef>
                <a:spcPts val="0"/>
              </a:spcBef>
              <a:spcAft>
                <a:spcPts val="0"/>
              </a:spcAft>
              <a:buClr>
                <a:schemeClr val="accent1"/>
              </a:buClr>
              <a:buSzPts val="1400"/>
              <a:buChar char="■"/>
              <a:defRPr>
                <a:solidFill>
                  <a:schemeClr val="accent1"/>
                </a:solidFill>
                <a:highlight>
                  <a:schemeClr val="lt1"/>
                </a:highlight>
              </a:defRPr>
            </a:lvl6pPr>
            <a:lvl7pPr indent="-317500" lvl="6" marL="3200400" algn="l">
              <a:lnSpc>
                <a:spcPct val="115000"/>
              </a:lnSpc>
              <a:spcBef>
                <a:spcPts val="0"/>
              </a:spcBef>
              <a:spcAft>
                <a:spcPts val="0"/>
              </a:spcAft>
              <a:buClr>
                <a:schemeClr val="accent1"/>
              </a:buClr>
              <a:buSzPts val="1400"/>
              <a:buChar char="●"/>
              <a:defRPr>
                <a:solidFill>
                  <a:schemeClr val="accent1"/>
                </a:solidFill>
                <a:highlight>
                  <a:schemeClr val="lt1"/>
                </a:highlight>
              </a:defRPr>
            </a:lvl7pPr>
            <a:lvl8pPr indent="-317500" lvl="7" marL="3657600" algn="l">
              <a:lnSpc>
                <a:spcPct val="115000"/>
              </a:lnSpc>
              <a:spcBef>
                <a:spcPts val="0"/>
              </a:spcBef>
              <a:spcAft>
                <a:spcPts val="0"/>
              </a:spcAft>
              <a:buClr>
                <a:schemeClr val="accent1"/>
              </a:buClr>
              <a:buSzPts val="1400"/>
              <a:buChar char="○"/>
              <a:defRPr>
                <a:solidFill>
                  <a:schemeClr val="accent1"/>
                </a:solidFill>
                <a:highlight>
                  <a:schemeClr val="lt1"/>
                </a:highlight>
              </a:defRPr>
            </a:lvl8pPr>
            <a:lvl9pPr indent="-317500" lvl="8" marL="4114800" algn="l">
              <a:lnSpc>
                <a:spcPct val="115000"/>
              </a:lnSpc>
              <a:spcBef>
                <a:spcPts val="0"/>
              </a:spcBef>
              <a:spcAft>
                <a:spcPts val="0"/>
              </a:spcAft>
              <a:buClr>
                <a:schemeClr val="accent1"/>
              </a:buClr>
              <a:buSzPts val="1400"/>
              <a:buChar char="■"/>
              <a:defRPr>
                <a:solidFill>
                  <a:schemeClr val="accent1"/>
                </a:solidFill>
                <a:highlight>
                  <a:schemeClr val="lt1"/>
                </a:highlight>
              </a:defRPr>
            </a:lvl9pPr>
          </a:lstStyle>
          <a:p/>
        </p:txBody>
      </p:sp>
      <p:sp>
        <p:nvSpPr>
          <p:cNvPr id="23" name="Google Shape;23;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4" name="Shape 24"/>
        <p:cNvGrpSpPr/>
        <p:nvPr/>
      </p:nvGrpSpPr>
      <p:grpSpPr>
        <a:xfrm>
          <a:off x="0" y="0"/>
          <a:ext cx="0" cy="0"/>
          <a:chOff x="0" y="0"/>
          <a:chExt cx="0" cy="0"/>
        </a:xfrm>
      </p:grpSpPr>
      <p:sp>
        <p:nvSpPr>
          <p:cNvPr id="25" name="Google Shape;25;p5"/>
          <p:cNvSpPr txBox="1"/>
          <p:nvPr>
            <p:ph type="title"/>
          </p:nvPr>
        </p:nvSpPr>
        <p:spPr>
          <a:xfrm>
            <a:off x="304800" y="309350"/>
            <a:ext cx="8537700" cy="74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4000"/>
              <a:buNone/>
              <a:defRPr sz="4000"/>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p:txBody>
      </p:sp>
      <p:sp>
        <p:nvSpPr>
          <p:cNvPr id="26" name="Google Shape;26;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27" name="Shape 27"/>
        <p:cNvGrpSpPr/>
        <p:nvPr/>
      </p:nvGrpSpPr>
      <p:grpSpPr>
        <a:xfrm>
          <a:off x="0" y="0"/>
          <a:ext cx="0" cy="0"/>
          <a:chOff x="0" y="0"/>
          <a:chExt cx="0" cy="0"/>
        </a:xfrm>
      </p:grpSpPr>
      <p:sp>
        <p:nvSpPr>
          <p:cNvPr id="28" name="Google Shape;28;p6"/>
          <p:cNvSpPr txBox="1"/>
          <p:nvPr>
            <p:ph type="title"/>
          </p:nvPr>
        </p:nvSpPr>
        <p:spPr>
          <a:xfrm>
            <a:off x="490250" y="526350"/>
            <a:ext cx="56187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6000"/>
              <a:buNone/>
              <a:defRPr sz="6000">
                <a:solidFill>
                  <a:schemeClr val="lt1"/>
                </a:solidFill>
              </a:defRPr>
            </a:lvl1pPr>
            <a:lvl2pPr lvl="1" algn="l">
              <a:lnSpc>
                <a:spcPct val="100000"/>
              </a:lnSpc>
              <a:spcBef>
                <a:spcPts val="0"/>
              </a:spcBef>
              <a:spcAft>
                <a:spcPts val="0"/>
              </a:spcAft>
              <a:buClr>
                <a:schemeClr val="lt1"/>
              </a:buClr>
              <a:buSzPts val="6000"/>
              <a:buNone/>
              <a:defRPr sz="6000">
                <a:solidFill>
                  <a:schemeClr val="lt1"/>
                </a:solidFill>
              </a:defRPr>
            </a:lvl2pPr>
            <a:lvl3pPr lvl="2" algn="l">
              <a:lnSpc>
                <a:spcPct val="100000"/>
              </a:lnSpc>
              <a:spcBef>
                <a:spcPts val="0"/>
              </a:spcBef>
              <a:spcAft>
                <a:spcPts val="0"/>
              </a:spcAft>
              <a:buClr>
                <a:schemeClr val="lt1"/>
              </a:buClr>
              <a:buSzPts val="6000"/>
              <a:buNone/>
              <a:defRPr sz="6000">
                <a:solidFill>
                  <a:schemeClr val="lt1"/>
                </a:solidFill>
              </a:defRPr>
            </a:lvl3pPr>
            <a:lvl4pPr lvl="3" algn="l">
              <a:lnSpc>
                <a:spcPct val="100000"/>
              </a:lnSpc>
              <a:spcBef>
                <a:spcPts val="0"/>
              </a:spcBef>
              <a:spcAft>
                <a:spcPts val="0"/>
              </a:spcAft>
              <a:buClr>
                <a:schemeClr val="lt1"/>
              </a:buClr>
              <a:buSzPts val="6000"/>
              <a:buNone/>
              <a:defRPr sz="6000">
                <a:solidFill>
                  <a:schemeClr val="lt1"/>
                </a:solidFill>
              </a:defRPr>
            </a:lvl4pPr>
            <a:lvl5pPr lvl="4" algn="l">
              <a:lnSpc>
                <a:spcPct val="100000"/>
              </a:lnSpc>
              <a:spcBef>
                <a:spcPts val="0"/>
              </a:spcBef>
              <a:spcAft>
                <a:spcPts val="0"/>
              </a:spcAft>
              <a:buClr>
                <a:schemeClr val="lt1"/>
              </a:buClr>
              <a:buSzPts val="6000"/>
              <a:buNone/>
              <a:defRPr sz="6000">
                <a:solidFill>
                  <a:schemeClr val="lt1"/>
                </a:solidFill>
              </a:defRPr>
            </a:lvl5pPr>
            <a:lvl6pPr lvl="5" algn="l">
              <a:lnSpc>
                <a:spcPct val="100000"/>
              </a:lnSpc>
              <a:spcBef>
                <a:spcPts val="0"/>
              </a:spcBef>
              <a:spcAft>
                <a:spcPts val="0"/>
              </a:spcAft>
              <a:buClr>
                <a:schemeClr val="lt1"/>
              </a:buClr>
              <a:buSzPts val="6000"/>
              <a:buNone/>
              <a:defRPr sz="6000">
                <a:solidFill>
                  <a:schemeClr val="lt1"/>
                </a:solidFill>
              </a:defRPr>
            </a:lvl6pPr>
            <a:lvl7pPr lvl="6" algn="l">
              <a:lnSpc>
                <a:spcPct val="100000"/>
              </a:lnSpc>
              <a:spcBef>
                <a:spcPts val="0"/>
              </a:spcBef>
              <a:spcAft>
                <a:spcPts val="0"/>
              </a:spcAft>
              <a:buClr>
                <a:schemeClr val="lt1"/>
              </a:buClr>
              <a:buSzPts val="6000"/>
              <a:buNone/>
              <a:defRPr sz="6000">
                <a:solidFill>
                  <a:schemeClr val="lt1"/>
                </a:solidFill>
              </a:defRPr>
            </a:lvl7pPr>
            <a:lvl8pPr lvl="7" algn="l">
              <a:lnSpc>
                <a:spcPct val="100000"/>
              </a:lnSpc>
              <a:spcBef>
                <a:spcPts val="0"/>
              </a:spcBef>
              <a:spcAft>
                <a:spcPts val="0"/>
              </a:spcAft>
              <a:buClr>
                <a:schemeClr val="lt1"/>
              </a:buClr>
              <a:buSzPts val="6000"/>
              <a:buNone/>
              <a:defRPr sz="6000">
                <a:solidFill>
                  <a:schemeClr val="lt1"/>
                </a:solidFill>
              </a:defRPr>
            </a:lvl8pPr>
            <a:lvl9pPr lvl="8" algn="l">
              <a:lnSpc>
                <a:spcPct val="100000"/>
              </a:lnSpc>
              <a:spcBef>
                <a:spcPts val="0"/>
              </a:spcBef>
              <a:spcAft>
                <a:spcPts val="0"/>
              </a:spcAft>
              <a:buClr>
                <a:schemeClr val="lt1"/>
              </a:buClr>
              <a:buSzPts val="6000"/>
              <a:buNone/>
              <a:defRPr sz="6000">
                <a:solidFill>
                  <a:schemeClr val="lt1"/>
                </a:solidFill>
              </a:defRPr>
            </a:lvl9pPr>
          </a:lstStyle>
          <a:p/>
        </p:txBody>
      </p:sp>
      <p:sp>
        <p:nvSpPr>
          <p:cNvPr id="29" name="Google Shape;29;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0" name="Shape 30"/>
        <p:cNvGrpSpPr/>
        <p:nvPr/>
      </p:nvGrpSpPr>
      <p:grpSpPr>
        <a:xfrm>
          <a:off x="0" y="0"/>
          <a:ext cx="0" cy="0"/>
          <a:chOff x="0" y="0"/>
          <a:chExt cx="0" cy="0"/>
        </a:xfrm>
      </p:grpSpPr>
      <p:sp>
        <p:nvSpPr>
          <p:cNvPr id="31" name="Google Shape;31;p7"/>
          <p:cNvSpPr txBox="1"/>
          <p:nvPr>
            <p:ph hasCustomPrompt="1" type="title"/>
          </p:nvPr>
        </p:nvSpPr>
        <p:spPr>
          <a:xfrm>
            <a:off x="311700" y="1240275"/>
            <a:ext cx="8520600" cy="1981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12000"/>
              <a:buNone/>
              <a:defRPr sz="12000">
                <a:solidFill>
                  <a:schemeClr val="lt1"/>
                </a:solidFill>
                <a:highlight>
                  <a:schemeClr val="accent1"/>
                </a:highlight>
              </a:defRPr>
            </a:lvl1pPr>
            <a:lvl2pPr lvl="1" algn="ctr">
              <a:lnSpc>
                <a:spcPct val="100000"/>
              </a:lnSpc>
              <a:spcBef>
                <a:spcPts val="0"/>
              </a:spcBef>
              <a:spcAft>
                <a:spcPts val="0"/>
              </a:spcAft>
              <a:buClr>
                <a:schemeClr val="lt1"/>
              </a:buClr>
              <a:buSzPts val="12000"/>
              <a:buNone/>
              <a:defRPr sz="12000">
                <a:solidFill>
                  <a:schemeClr val="lt1"/>
                </a:solidFill>
                <a:highlight>
                  <a:schemeClr val="accent1"/>
                </a:highlight>
              </a:defRPr>
            </a:lvl2pPr>
            <a:lvl3pPr lvl="2" algn="ctr">
              <a:lnSpc>
                <a:spcPct val="100000"/>
              </a:lnSpc>
              <a:spcBef>
                <a:spcPts val="0"/>
              </a:spcBef>
              <a:spcAft>
                <a:spcPts val="0"/>
              </a:spcAft>
              <a:buClr>
                <a:schemeClr val="lt1"/>
              </a:buClr>
              <a:buSzPts val="12000"/>
              <a:buNone/>
              <a:defRPr sz="12000">
                <a:solidFill>
                  <a:schemeClr val="lt1"/>
                </a:solidFill>
                <a:highlight>
                  <a:schemeClr val="accent1"/>
                </a:highlight>
              </a:defRPr>
            </a:lvl3pPr>
            <a:lvl4pPr lvl="3" algn="ctr">
              <a:lnSpc>
                <a:spcPct val="100000"/>
              </a:lnSpc>
              <a:spcBef>
                <a:spcPts val="0"/>
              </a:spcBef>
              <a:spcAft>
                <a:spcPts val="0"/>
              </a:spcAft>
              <a:buClr>
                <a:schemeClr val="lt1"/>
              </a:buClr>
              <a:buSzPts val="12000"/>
              <a:buNone/>
              <a:defRPr sz="12000">
                <a:solidFill>
                  <a:schemeClr val="lt1"/>
                </a:solidFill>
                <a:highlight>
                  <a:schemeClr val="accent1"/>
                </a:highlight>
              </a:defRPr>
            </a:lvl4pPr>
            <a:lvl5pPr lvl="4" algn="ctr">
              <a:lnSpc>
                <a:spcPct val="100000"/>
              </a:lnSpc>
              <a:spcBef>
                <a:spcPts val="0"/>
              </a:spcBef>
              <a:spcAft>
                <a:spcPts val="0"/>
              </a:spcAft>
              <a:buClr>
                <a:schemeClr val="lt1"/>
              </a:buClr>
              <a:buSzPts val="12000"/>
              <a:buNone/>
              <a:defRPr sz="12000">
                <a:solidFill>
                  <a:schemeClr val="lt1"/>
                </a:solidFill>
                <a:highlight>
                  <a:schemeClr val="accent1"/>
                </a:highlight>
              </a:defRPr>
            </a:lvl5pPr>
            <a:lvl6pPr lvl="5" algn="ctr">
              <a:lnSpc>
                <a:spcPct val="100000"/>
              </a:lnSpc>
              <a:spcBef>
                <a:spcPts val="0"/>
              </a:spcBef>
              <a:spcAft>
                <a:spcPts val="0"/>
              </a:spcAft>
              <a:buClr>
                <a:schemeClr val="lt1"/>
              </a:buClr>
              <a:buSzPts val="12000"/>
              <a:buNone/>
              <a:defRPr sz="12000">
                <a:solidFill>
                  <a:schemeClr val="lt1"/>
                </a:solidFill>
                <a:highlight>
                  <a:schemeClr val="accent1"/>
                </a:highlight>
              </a:defRPr>
            </a:lvl6pPr>
            <a:lvl7pPr lvl="6" algn="ctr">
              <a:lnSpc>
                <a:spcPct val="100000"/>
              </a:lnSpc>
              <a:spcBef>
                <a:spcPts val="0"/>
              </a:spcBef>
              <a:spcAft>
                <a:spcPts val="0"/>
              </a:spcAft>
              <a:buClr>
                <a:schemeClr val="lt1"/>
              </a:buClr>
              <a:buSzPts val="12000"/>
              <a:buNone/>
              <a:defRPr sz="12000">
                <a:solidFill>
                  <a:schemeClr val="lt1"/>
                </a:solidFill>
                <a:highlight>
                  <a:schemeClr val="accent1"/>
                </a:highlight>
              </a:defRPr>
            </a:lvl7pPr>
            <a:lvl8pPr lvl="7" algn="ctr">
              <a:lnSpc>
                <a:spcPct val="100000"/>
              </a:lnSpc>
              <a:spcBef>
                <a:spcPts val="0"/>
              </a:spcBef>
              <a:spcAft>
                <a:spcPts val="0"/>
              </a:spcAft>
              <a:buClr>
                <a:schemeClr val="lt1"/>
              </a:buClr>
              <a:buSzPts val="12000"/>
              <a:buNone/>
              <a:defRPr sz="12000">
                <a:solidFill>
                  <a:schemeClr val="lt1"/>
                </a:solidFill>
                <a:highlight>
                  <a:schemeClr val="accent1"/>
                </a:highlight>
              </a:defRPr>
            </a:lvl8pPr>
            <a:lvl9pPr lvl="8" algn="ctr">
              <a:lnSpc>
                <a:spcPct val="100000"/>
              </a:lnSpc>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32" name="Google Shape;32;p7"/>
          <p:cNvSpPr txBox="1"/>
          <p:nvPr>
            <p:ph idx="1" type="body"/>
          </p:nvPr>
        </p:nvSpPr>
        <p:spPr>
          <a:xfrm>
            <a:off x="311700" y="33046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lnSpc>
                <a:spcPct val="115000"/>
              </a:lnSpc>
              <a:spcBef>
                <a:spcPts val="0"/>
              </a:spcBef>
              <a:spcAft>
                <a:spcPts val="0"/>
              </a:spcAft>
              <a:buClr>
                <a:schemeClr val="accent1"/>
              </a:buClr>
              <a:buSzPts val="1400"/>
              <a:buChar char="○"/>
              <a:defRPr>
                <a:solidFill>
                  <a:schemeClr val="accent1"/>
                </a:solidFill>
                <a:highlight>
                  <a:schemeClr val="dk1"/>
                </a:highlight>
              </a:defRPr>
            </a:lvl2pPr>
            <a:lvl3pPr indent="-317500" lvl="2" marL="1371600" algn="ctr">
              <a:lnSpc>
                <a:spcPct val="115000"/>
              </a:lnSpc>
              <a:spcBef>
                <a:spcPts val="0"/>
              </a:spcBef>
              <a:spcAft>
                <a:spcPts val="0"/>
              </a:spcAft>
              <a:buClr>
                <a:schemeClr val="accent1"/>
              </a:buClr>
              <a:buSzPts val="1400"/>
              <a:buChar char="■"/>
              <a:defRPr>
                <a:solidFill>
                  <a:schemeClr val="accent1"/>
                </a:solidFill>
                <a:highlight>
                  <a:schemeClr val="dk1"/>
                </a:highlight>
              </a:defRPr>
            </a:lvl3pPr>
            <a:lvl4pPr indent="-317500" lvl="3" marL="1828800" algn="ctr">
              <a:lnSpc>
                <a:spcPct val="115000"/>
              </a:lnSpc>
              <a:spcBef>
                <a:spcPts val="0"/>
              </a:spcBef>
              <a:spcAft>
                <a:spcPts val="0"/>
              </a:spcAft>
              <a:buClr>
                <a:schemeClr val="accent1"/>
              </a:buClr>
              <a:buSzPts val="1400"/>
              <a:buChar char="●"/>
              <a:defRPr>
                <a:solidFill>
                  <a:schemeClr val="accent1"/>
                </a:solidFill>
                <a:highlight>
                  <a:schemeClr val="dk1"/>
                </a:highlight>
              </a:defRPr>
            </a:lvl4pPr>
            <a:lvl5pPr indent="-317500" lvl="4" marL="2286000" algn="ctr">
              <a:lnSpc>
                <a:spcPct val="115000"/>
              </a:lnSpc>
              <a:spcBef>
                <a:spcPts val="0"/>
              </a:spcBef>
              <a:spcAft>
                <a:spcPts val="0"/>
              </a:spcAft>
              <a:buClr>
                <a:schemeClr val="accent1"/>
              </a:buClr>
              <a:buSzPts val="1400"/>
              <a:buChar char="○"/>
              <a:defRPr>
                <a:solidFill>
                  <a:schemeClr val="accent1"/>
                </a:solidFill>
                <a:highlight>
                  <a:schemeClr val="dk1"/>
                </a:highlight>
              </a:defRPr>
            </a:lvl5pPr>
            <a:lvl6pPr indent="-317500" lvl="5" marL="2743200" algn="ctr">
              <a:lnSpc>
                <a:spcPct val="115000"/>
              </a:lnSpc>
              <a:spcBef>
                <a:spcPts val="0"/>
              </a:spcBef>
              <a:spcAft>
                <a:spcPts val="0"/>
              </a:spcAft>
              <a:buClr>
                <a:schemeClr val="accent1"/>
              </a:buClr>
              <a:buSzPts val="1400"/>
              <a:buChar char="■"/>
              <a:defRPr>
                <a:solidFill>
                  <a:schemeClr val="accent1"/>
                </a:solidFill>
                <a:highlight>
                  <a:schemeClr val="dk1"/>
                </a:highlight>
              </a:defRPr>
            </a:lvl6pPr>
            <a:lvl7pPr indent="-317500" lvl="6" marL="3200400" algn="ctr">
              <a:lnSpc>
                <a:spcPct val="115000"/>
              </a:lnSpc>
              <a:spcBef>
                <a:spcPts val="0"/>
              </a:spcBef>
              <a:spcAft>
                <a:spcPts val="0"/>
              </a:spcAft>
              <a:buClr>
                <a:schemeClr val="accent1"/>
              </a:buClr>
              <a:buSzPts val="1400"/>
              <a:buChar char="●"/>
              <a:defRPr>
                <a:solidFill>
                  <a:schemeClr val="accent1"/>
                </a:solidFill>
                <a:highlight>
                  <a:schemeClr val="dk1"/>
                </a:highlight>
              </a:defRPr>
            </a:lvl7pPr>
            <a:lvl8pPr indent="-317500" lvl="7" marL="3657600" algn="ctr">
              <a:lnSpc>
                <a:spcPct val="115000"/>
              </a:lnSpc>
              <a:spcBef>
                <a:spcPts val="0"/>
              </a:spcBef>
              <a:spcAft>
                <a:spcPts val="0"/>
              </a:spcAft>
              <a:buClr>
                <a:schemeClr val="accent1"/>
              </a:buClr>
              <a:buSzPts val="1400"/>
              <a:buChar char="○"/>
              <a:defRPr>
                <a:solidFill>
                  <a:schemeClr val="accent1"/>
                </a:solidFill>
                <a:highlight>
                  <a:schemeClr val="dk1"/>
                </a:highlight>
              </a:defRPr>
            </a:lvl8pPr>
            <a:lvl9pPr indent="-317500" lvl="8" marL="4114800" algn="ctr">
              <a:lnSpc>
                <a:spcPct val="115000"/>
              </a:lnSpc>
              <a:spcBef>
                <a:spcPts val="0"/>
              </a:spcBef>
              <a:spcAft>
                <a:spcPts val="0"/>
              </a:spcAft>
              <a:buClr>
                <a:schemeClr val="accent1"/>
              </a:buClr>
              <a:buSzPts val="1400"/>
              <a:buChar char="■"/>
              <a:defRPr>
                <a:solidFill>
                  <a:schemeClr val="accent1"/>
                </a:solidFill>
                <a:highlight>
                  <a:schemeClr val="dk1"/>
                </a:highlight>
              </a:defRPr>
            </a:lvl9pPr>
          </a:lstStyle>
          <a:p/>
        </p:txBody>
      </p:sp>
      <p:sp>
        <p:nvSpPr>
          <p:cNvPr id="33" name="Google Shape;33;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4" name="Shape 34"/>
        <p:cNvGrpSpPr/>
        <p:nvPr/>
      </p:nvGrpSpPr>
      <p:grpSpPr>
        <a:xfrm>
          <a:off x="0" y="0"/>
          <a:ext cx="0" cy="0"/>
          <a:chOff x="0" y="0"/>
          <a:chExt cx="0" cy="0"/>
        </a:xfrm>
      </p:grpSpPr>
      <p:sp>
        <p:nvSpPr>
          <p:cNvPr id="35" name="Google Shape;35;p8"/>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p:txBody>
      </p:sp>
      <p:sp>
        <p:nvSpPr>
          <p:cNvPr id="36" name="Google Shape;36;p8"/>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37" name="Google Shape;37;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8" name="Shape 38"/>
        <p:cNvGrpSpPr/>
        <p:nvPr/>
      </p:nvGrpSpPr>
      <p:grpSpPr>
        <a:xfrm>
          <a:off x="0" y="0"/>
          <a:ext cx="0" cy="0"/>
          <a:chOff x="0" y="0"/>
          <a:chExt cx="0" cy="0"/>
        </a:xfrm>
      </p:grpSpPr>
      <p:sp>
        <p:nvSpPr>
          <p:cNvPr id="39" name="Google Shape;39;p9"/>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p:txBody>
      </p:sp>
      <p:sp>
        <p:nvSpPr>
          <p:cNvPr id="40" name="Google Shape;40;p9"/>
          <p:cNvSpPr txBox="1"/>
          <p:nvPr>
            <p:ph idx="1" type="body"/>
          </p:nvPr>
        </p:nvSpPr>
        <p:spPr>
          <a:xfrm>
            <a:off x="311700" y="1228675"/>
            <a:ext cx="3999900" cy="33402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41" name="Google Shape;41;p9"/>
          <p:cNvSpPr txBox="1"/>
          <p:nvPr>
            <p:ph idx="2" type="body"/>
          </p:nvPr>
        </p:nvSpPr>
        <p:spPr>
          <a:xfrm>
            <a:off x="4832400" y="1228675"/>
            <a:ext cx="3999900" cy="33402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42" name="Google Shape;42;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3" name="Shape 43"/>
        <p:cNvGrpSpPr/>
        <p:nvPr/>
      </p:nvGrpSpPr>
      <p:grpSpPr>
        <a:xfrm>
          <a:off x="0" y="0"/>
          <a:ext cx="0" cy="0"/>
          <a:chOff x="0" y="0"/>
          <a:chExt cx="0" cy="0"/>
        </a:xfrm>
      </p:grpSpPr>
      <p:sp>
        <p:nvSpPr>
          <p:cNvPr id="44" name="Google Shape;44;p10"/>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3000"/>
              <a:buNone/>
              <a:defRPr sz="3000">
                <a:highlight>
                  <a:schemeClr val="dk1"/>
                </a:highlight>
              </a:defRPr>
            </a:lvl1pPr>
            <a:lvl2pPr lvl="1" algn="l">
              <a:lnSpc>
                <a:spcPct val="100000"/>
              </a:lnSpc>
              <a:spcBef>
                <a:spcPts val="0"/>
              </a:spcBef>
              <a:spcAft>
                <a:spcPts val="0"/>
              </a:spcAft>
              <a:buSzPts val="3000"/>
              <a:buNone/>
              <a:defRPr sz="3000">
                <a:highlight>
                  <a:schemeClr val="dk1"/>
                </a:highlight>
              </a:defRPr>
            </a:lvl2pPr>
            <a:lvl3pPr lvl="2" algn="l">
              <a:lnSpc>
                <a:spcPct val="100000"/>
              </a:lnSpc>
              <a:spcBef>
                <a:spcPts val="0"/>
              </a:spcBef>
              <a:spcAft>
                <a:spcPts val="0"/>
              </a:spcAft>
              <a:buSzPts val="3000"/>
              <a:buNone/>
              <a:defRPr sz="3000">
                <a:highlight>
                  <a:schemeClr val="dk1"/>
                </a:highlight>
              </a:defRPr>
            </a:lvl3pPr>
            <a:lvl4pPr lvl="3" algn="l">
              <a:lnSpc>
                <a:spcPct val="100000"/>
              </a:lnSpc>
              <a:spcBef>
                <a:spcPts val="0"/>
              </a:spcBef>
              <a:spcAft>
                <a:spcPts val="0"/>
              </a:spcAft>
              <a:buSzPts val="3000"/>
              <a:buNone/>
              <a:defRPr sz="3000">
                <a:highlight>
                  <a:schemeClr val="dk1"/>
                </a:highlight>
              </a:defRPr>
            </a:lvl4pPr>
            <a:lvl5pPr lvl="4" algn="l">
              <a:lnSpc>
                <a:spcPct val="100000"/>
              </a:lnSpc>
              <a:spcBef>
                <a:spcPts val="0"/>
              </a:spcBef>
              <a:spcAft>
                <a:spcPts val="0"/>
              </a:spcAft>
              <a:buSzPts val="3000"/>
              <a:buNone/>
              <a:defRPr sz="3000">
                <a:highlight>
                  <a:schemeClr val="dk1"/>
                </a:highlight>
              </a:defRPr>
            </a:lvl5pPr>
            <a:lvl6pPr lvl="5" algn="l">
              <a:lnSpc>
                <a:spcPct val="100000"/>
              </a:lnSpc>
              <a:spcBef>
                <a:spcPts val="0"/>
              </a:spcBef>
              <a:spcAft>
                <a:spcPts val="0"/>
              </a:spcAft>
              <a:buSzPts val="3000"/>
              <a:buNone/>
              <a:defRPr sz="3000">
                <a:highlight>
                  <a:schemeClr val="dk1"/>
                </a:highlight>
              </a:defRPr>
            </a:lvl6pPr>
            <a:lvl7pPr lvl="6" algn="l">
              <a:lnSpc>
                <a:spcPct val="100000"/>
              </a:lnSpc>
              <a:spcBef>
                <a:spcPts val="0"/>
              </a:spcBef>
              <a:spcAft>
                <a:spcPts val="0"/>
              </a:spcAft>
              <a:buSzPts val="3000"/>
              <a:buNone/>
              <a:defRPr sz="3000">
                <a:highlight>
                  <a:schemeClr val="dk1"/>
                </a:highlight>
              </a:defRPr>
            </a:lvl7pPr>
            <a:lvl8pPr lvl="7" algn="l">
              <a:lnSpc>
                <a:spcPct val="100000"/>
              </a:lnSpc>
              <a:spcBef>
                <a:spcPts val="0"/>
              </a:spcBef>
              <a:spcAft>
                <a:spcPts val="0"/>
              </a:spcAft>
              <a:buSzPts val="3000"/>
              <a:buNone/>
              <a:defRPr sz="3000">
                <a:highlight>
                  <a:schemeClr val="dk1"/>
                </a:highlight>
              </a:defRPr>
            </a:lvl8pPr>
            <a:lvl9pPr lvl="8" algn="l">
              <a:lnSpc>
                <a:spcPct val="100000"/>
              </a:lnSpc>
              <a:spcBef>
                <a:spcPts val="0"/>
              </a:spcBef>
              <a:spcAft>
                <a:spcPts val="0"/>
              </a:spcAft>
              <a:buSzPts val="3000"/>
              <a:buNone/>
              <a:defRPr sz="3000">
                <a:highlight>
                  <a:schemeClr val="dk1"/>
                </a:highlight>
              </a:defRPr>
            </a:lvl9pPr>
          </a:lstStyle>
          <a:p/>
        </p:txBody>
      </p:sp>
      <p:sp>
        <p:nvSpPr>
          <p:cNvPr id="45" name="Google Shape;45;p10"/>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46" name="Google Shape;46;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each-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1pPr>
            <a:lvl2pPr lvl="1"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2pPr>
            <a:lvl3pPr lvl="2"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3pPr>
            <a:lvl4pPr lvl="3"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4pPr>
            <a:lvl5pPr lvl="4"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5pPr>
            <a:lvl6pPr lvl="5"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6pPr>
            <a:lvl7pPr lvl="6"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7pPr>
            <a:lvl8pPr lvl="7"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8pPr>
            <a:lvl9pPr lvl="8"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9pPr>
          </a:lstStyle>
          <a:p/>
        </p:txBody>
      </p:sp>
      <p:sp>
        <p:nvSpPr>
          <p:cNvPr id="7" name="Google Shape;7;p1"/>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Source Code Pro"/>
              <a:buChar char="●"/>
              <a:defRPr b="0" i="0" sz="1800" u="none" cap="none" strike="noStrike">
                <a:solidFill>
                  <a:schemeClr val="dk2"/>
                </a:solidFill>
                <a:latin typeface="Source Code Pro"/>
                <a:ea typeface="Source Code Pro"/>
                <a:cs typeface="Source Code Pro"/>
                <a:sym typeface="Source Code Pro"/>
              </a:defRPr>
            </a:lvl1pPr>
            <a:lvl2pPr indent="-317500" lvl="1" marL="914400" marR="0" rtl="0" algn="l">
              <a:lnSpc>
                <a:spcPct val="115000"/>
              </a:lnSpc>
              <a:spcBef>
                <a:spcPts val="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2pPr>
            <a:lvl3pPr indent="-317500" lvl="2" marL="1371600" marR="0" rtl="0" algn="l">
              <a:lnSpc>
                <a:spcPct val="115000"/>
              </a:lnSpc>
              <a:spcBef>
                <a:spcPts val="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3pPr>
            <a:lvl4pPr indent="-317500" lvl="3" marL="1828800" marR="0" rtl="0" algn="l">
              <a:lnSpc>
                <a:spcPct val="115000"/>
              </a:lnSpc>
              <a:spcBef>
                <a:spcPts val="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4pPr>
            <a:lvl5pPr indent="-317500" lvl="4" marL="2286000" marR="0" rtl="0" algn="l">
              <a:lnSpc>
                <a:spcPct val="115000"/>
              </a:lnSpc>
              <a:spcBef>
                <a:spcPts val="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5pPr>
            <a:lvl6pPr indent="-317500" lvl="5" marL="2743200" marR="0" rtl="0" algn="l">
              <a:lnSpc>
                <a:spcPct val="115000"/>
              </a:lnSpc>
              <a:spcBef>
                <a:spcPts val="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6pPr>
            <a:lvl7pPr indent="-317500" lvl="6" marL="3200400" marR="0" rtl="0" algn="l">
              <a:lnSpc>
                <a:spcPct val="115000"/>
              </a:lnSpc>
              <a:spcBef>
                <a:spcPts val="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7pPr>
            <a:lvl8pPr indent="-317500" lvl="7" marL="3657600" marR="0" rtl="0" algn="l">
              <a:lnSpc>
                <a:spcPct val="115000"/>
              </a:lnSpc>
              <a:spcBef>
                <a:spcPts val="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8pPr>
            <a:lvl9pPr indent="-317500" lvl="8" marL="4114800" marR="0" rtl="0" algn="l">
              <a:lnSpc>
                <a:spcPct val="115000"/>
              </a:lnSpc>
              <a:spcBef>
                <a:spcPts val="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image" Target="../media/image10.png"/><Relationship Id="rId5" Type="http://schemas.openxmlformats.org/officeDocument/2006/relationships/image" Target="../media/image12.png"/><Relationship Id="rId6"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en.wikipedia.org/wiki/Arizona_State_University" TargetMode="External"/><Relationship Id="rId4" Type="http://schemas.openxmlformats.org/officeDocument/2006/relationships/hyperlink" Target="https://en.wikipedia.org/wiki/Walter_Cronkite_School_of_Journalism_and_Mass_Communication" TargetMode="External"/><Relationship Id="rId5" Type="http://schemas.openxmlformats.org/officeDocument/2006/relationships/hyperlink" Target="https://www.youtube.com/watch?v=VWObRKx38fo" TargetMode="External"/><Relationship Id="rId6" Type="http://schemas.openxmlformats.org/officeDocument/2006/relationships/image" Target="../media/image16.png"/><Relationship Id="rId7"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2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2.jpg"/><Relationship Id="rId4" Type="http://schemas.openxmlformats.org/officeDocument/2006/relationships/image" Target="../media/image19.png"/><Relationship Id="rId5"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9.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5.png"/><Relationship Id="rId4" Type="http://schemas.openxmlformats.org/officeDocument/2006/relationships/image" Target="../media/image23.png"/><Relationship Id="rId5" Type="http://schemas.openxmlformats.org/officeDocument/2006/relationships/image" Target="../media/image27.png"/><Relationship Id="rId6" Type="http://schemas.openxmlformats.org/officeDocument/2006/relationships/hyperlink" Target="https://www.timetoast.com/timelines/the-timeline-of-tv-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britannica.com/" TargetMode="External"/><Relationship Id="rId4" Type="http://schemas.openxmlformats.org/officeDocument/2006/relationships/image" Target="../media/image9.png"/><Relationship Id="rId5" Type="http://schemas.openxmlformats.org/officeDocument/2006/relationships/image" Target="../media/image5.png"/><Relationship Id="rId6"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type="ctrTitle"/>
          </p:nvPr>
        </p:nvSpPr>
        <p:spPr>
          <a:xfrm>
            <a:off x="1571550" y="84675"/>
            <a:ext cx="6000900" cy="32967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83087"/>
              <a:buNone/>
            </a:pPr>
            <a:r>
              <a:rPr lang="ru" sz="4855">
                <a:latin typeface="Courier New"/>
                <a:ea typeface="Courier New"/>
                <a:cs typeface="Courier New"/>
                <a:sym typeface="Courier New"/>
              </a:rPr>
              <a:t>UNIT 1</a:t>
            </a:r>
            <a:endParaRPr sz="4855">
              <a:latin typeface="Courier New"/>
              <a:ea typeface="Courier New"/>
              <a:cs typeface="Courier New"/>
              <a:sym typeface="Courier New"/>
            </a:endParaRPr>
          </a:p>
          <a:p>
            <a:pPr indent="0" lvl="0" marL="0" rtl="0" algn="ctr">
              <a:lnSpc>
                <a:spcPct val="100000"/>
              </a:lnSpc>
              <a:spcBef>
                <a:spcPts val="0"/>
              </a:spcBef>
              <a:spcAft>
                <a:spcPts val="0"/>
              </a:spcAft>
              <a:buSzPct val="237416"/>
              <a:buNone/>
            </a:pPr>
            <a:r>
              <a:t/>
            </a:r>
            <a:endParaRPr sz="3743">
              <a:solidFill>
                <a:srgbClr val="000000"/>
              </a:solidFill>
              <a:latin typeface="Courier New"/>
              <a:ea typeface="Courier New"/>
              <a:cs typeface="Courier New"/>
              <a:sym typeface="Courier New"/>
            </a:endParaRPr>
          </a:p>
          <a:p>
            <a:pPr indent="0" lvl="0" marL="0" rtl="0" algn="ctr">
              <a:lnSpc>
                <a:spcPct val="100000"/>
              </a:lnSpc>
              <a:spcBef>
                <a:spcPts val="0"/>
              </a:spcBef>
              <a:spcAft>
                <a:spcPts val="0"/>
              </a:spcAft>
              <a:buSzPct val="237416"/>
              <a:buNone/>
            </a:pPr>
            <a:r>
              <a:rPr lang="ru" sz="3743">
                <a:solidFill>
                  <a:srgbClr val="000000"/>
                </a:solidFill>
                <a:latin typeface="Courier New"/>
                <a:ea typeface="Courier New"/>
                <a:cs typeface="Courier New"/>
                <a:sym typeface="Courier New"/>
              </a:rPr>
              <a:t>BRIEF HISTORY </a:t>
            </a:r>
            <a:endParaRPr sz="3743">
              <a:solidFill>
                <a:srgbClr val="000000"/>
              </a:solidFill>
              <a:latin typeface="Courier New"/>
              <a:ea typeface="Courier New"/>
              <a:cs typeface="Courier New"/>
              <a:sym typeface="Courier New"/>
            </a:endParaRPr>
          </a:p>
          <a:p>
            <a:pPr indent="0" lvl="0" marL="0" rtl="0" algn="ctr">
              <a:lnSpc>
                <a:spcPct val="100000"/>
              </a:lnSpc>
              <a:spcBef>
                <a:spcPts val="0"/>
              </a:spcBef>
              <a:spcAft>
                <a:spcPts val="0"/>
              </a:spcAft>
              <a:buSzPct val="237416"/>
              <a:buNone/>
            </a:pPr>
            <a:r>
              <a:rPr lang="ru" sz="3743">
                <a:solidFill>
                  <a:srgbClr val="000000"/>
                </a:solidFill>
                <a:latin typeface="Courier New"/>
                <a:ea typeface="Courier New"/>
                <a:cs typeface="Courier New"/>
                <a:sym typeface="Courier New"/>
              </a:rPr>
              <a:t>OF MEDIA</a:t>
            </a:r>
            <a:endParaRPr sz="3743">
              <a:solidFill>
                <a:srgbClr val="000000"/>
              </a:solidFill>
              <a:latin typeface="Courier New"/>
              <a:ea typeface="Courier New"/>
              <a:cs typeface="Courier New"/>
              <a:sym typeface="Courier New"/>
            </a:endParaRPr>
          </a:p>
          <a:p>
            <a:pPr indent="0" lvl="0" marL="0" rtl="0" algn="ctr">
              <a:lnSpc>
                <a:spcPct val="115000"/>
              </a:lnSpc>
              <a:spcBef>
                <a:spcPts val="0"/>
              </a:spcBef>
              <a:spcAft>
                <a:spcPts val="0"/>
              </a:spcAft>
              <a:buSzPct val="167714"/>
              <a:buNone/>
            </a:pPr>
            <a:r>
              <a:rPr lang="ru" sz="5300">
                <a:solidFill>
                  <a:srgbClr val="000000"/>
                </a:solidFill>
                <a:highlight>
                  <a:srgbClr val="FFFFFF"/>
                </a:highlight>
                <a:latin typeface="Courier New"/>
                <a:ea typeface="Courier New"/>
                <a:cs typeface="Courier New"/>
                <a:sym typeface="Courier New"/>
              </a:rPr>
              <a:t> </a:t>
            </a:r>
            <a:endParaRPr sz="5300">
              <a:solidFill>
                <a:srgbClr val="000000"/>
              </a:solidFill>
              <a:latin typeface="Courier New"/>
              <a:ea typeface="Courier New"/>
              <a:cs typeface="Courier New"/>
              <a:sym typeface="Courier New"/>
            </a:endParaRPr>
          </a:p>
          <a:p>
            <a:pPr indent="0" lvl="0" marL="0" rtl="0" algn="ctr">
              <a:lnSpc>
                <a:spcPct val="100000"/>
              </a:lnSpc>
              <a:spcBef>
                <a:spcPts val="0"/>
              </a:spcBef>
              <a:spcAft>
                <a:spcPts val="0"/>
              </a:spcAft>
              <a:buSzPct val="335429"/>
              <a:buNone/>
            </a:pPr>
            <a:r>
              <a:t/>
            </a:r>
            <a:endParaRPr sz="2650"/>
          </a:p>
        </p:txBody>
      </p:sp>
      <p:pic>
        <p:nvPicPr>
          <p:cNvPr descr="Image result for erasmus+ logo" id="57" name="Google Shape;57;p13"/>
          <p:cNvPicPr preferRelativeResize="0"/>
          <p:nvPr/>
        </p:nvPicPr>
        <p:blipFill rotWithShape="1">
          <a:blip r:embed="rId3">
            <a:alphaModFix/>
          </a:blip>
          <a:srcRect b="0" l="0" r="0" t="0"/>
          <a:stretch/>
        </p:blipFill>
        <p:spPr>
          <a:xfrm>
            <a:off x="135550" y="3977912"/>
            <a:ext cx="2633975" cy="663200"/>
          </a:xfrm>
          <a:prstGeom prst="rect">
            <a:avLst/>
          </a:prstGeom>
          <a:noFill/>
          <a:ln>
            <a:noFill/>
          </a:ln>
        </p:spPr>
      </p:pic>
      <p:pic>
        <p:nvPicPr>
          <p:cNvPr id="58" name="Google Shape;58;p13"/>
          <p:cNvPicPr preferRelativeResize="0"/>
          <p:nvPr/>
        </p:nvPicPr>
        <p:blipFill rotWithShape="1">
          <a:blip r:embed="rId4">
            <a:alphaModFix/>
          </a:blip>
          <a:srcRect b="13786" l="30349" r="28440" t="14146"/>
          <a:stretch/>
        </p:blipFill>
        <p:spPr>
          <a:xfrm>
            <a:off x="4219560" y="3995025"/>
            <a:ext cx="921090" cy="663200"/>
          </a:xfrm>
          <a:prstGeom prst="rect">
            <a:avLst/>
          </a:prstGeom>
          <a:noFill/>
          <a:ln>
            <a:noFill/>
          </a:ln>
        </p:spPr>
      </p:pic>
      <p:pic>
        <p:nvPicPr>
          <p:cNvPr id="59" name="Google Shape;59;p13"/>
          <p:cNvPicPr preferRelativeResize="0"/>
          <p:nvPr/>
        </p:nvPicPr>
        <p:blipFill rotWithShape="1">
          <a:blip r:embed="rId5">
            <a:alphaModFix/>
          </a:blip>
          <a:srcRect b="20906" l="8993" r="2924" t="12404"/>
          <a:stretch/>
        </p:blipFill>
        <p:spPr>
          <a:xfrm>
            <a:off x="7008720" y="3960800"/>
            <a:ext cx="1990530" cy="753525"/>
          </a:xfrm>
          <a:prstGeom prst="rect">
            <a:avLst/>
          </a:prstGeom>
          <a:noFill/>
          <a:ln>
            <a:noFill/>
          </a:ln>
        </p:spPr>
      </p:pic>
      <p:pic>
        <p:nvPicPr>
          <p:cNvPr id="60" name="Google Shape;60;p13"/>
          <p:cNvPicPr preferRelativeResize="0"/>
          <p:nvPr/>
        </p:nvPicPr>
        <p:blipFill rotWithShape="1">
          <a:blip r:embed="rId6">
            <a:alphaModFix/>
          </a:blip>
          <a:srcRect b="0" l="0" r="0" t="0"/>
          <a:stretch/>
        </p:blipFill>
        <p:spPr>
          <a:xfrm>
            <a:off x="3300325" y="2459538"/>
            <a:ext cx="2445626" cy="9820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2"/>
          <p:cNvSpPr txBox="1"/>
          <p:nvPr>
            <p:ph type="title"/>
          </p:nvPr>
        </p:nvSpPr>
        <p:spPr>
          <a:xfrm>
            <a:off x="944875" y="105425"/>
            <a:ext cx="6931800" cy="699600"/>
          </a:xfrm>
          <a:prstGeom prst="rect">
            <a:avLst/>
          </a:prstGeom>
          <a:solidFill>
            <a:schemeClr val="dk1"/>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4000"/>
              <a:buNone/>
            </a:pPr>
            <a:r>
              <a:rPr lang="ru" sz="1800">
                <a:solidFill>
                  <a:schemeClr val="dk2"/>
                </a:solidFill>
                <a:latin typeface="Times New Roman"/>
                <a:ea typeface="Times New Roman"/>
                <a:cs typeface="Times New Roman"/>
                <a:sym typeface="Times New Roman"/>
              </a:rPr>
              <a:t>Who were the people who stimulated the media evolution? </a:t>
            </a:r>
            <a:endParaRPr sz="1800">
              <a:solidFill>
                <a:schemeClr val="dk2"/>
              </a:solidFill>
              <a:latin typeface="Times New Roman"/>
              <a:ea typeface="Times New Roman"/>
              <a:cs typeface="Times New Roman"/>
              <a:sym typeface="Times New Roman"/>
            </a:endParaRPr>
          </a:p>
          <a:p>
            <a:pPr indent="0" lvl="0" marL="0" rtl="0" algn="ctr">
              <a:lnSpc>
                <a:spcPct val="115000"/>
              </a:lnSpc>
              <a:spcBef>
                <a:spcPts val="0"/>
              </a:spcBef>
              <a:spcAft>
                <a:spcPts val="0"/>
              </a:spcAft>
              <a:buSzPts val="4000"/>
              <a:buNone/>
            </a:pPr>
            <a:r>
              <a:rPr lang="ru" sz="1800">
                <a:solidFill>
                  <a:schemeClr val="dk2"/>
                </a:solidFill>
                <a:latin typeface="Times New Roman"/>
                <a:ea typeface="Times New Roman"/>
                <a:cs typeface="Times New Roman"/>
                <a:sym typeface="Times New Roman"/>
              </a:rPr>
              <a:t>How did they do it?</a:t>
            </a:r>
            <a:endParaRPr sz="1800">
              <a:solidFill>
                <a:schemeClr val="dk2"/>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4000"/>
              <a:buNone/>
            </a:pPr>
            <a:r>
              <a:t/>
            </a:r>
            <a:endParaRPr/>
          </a:p>
        </p:txBody>
      </p:sp>
      <p:sp>
        <p:nvSpPr>
          <p:cNvPr id="132" name="Google Shape;132;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ru"/>
              <a:t>‹#›</a:t>
            </a:fld>
            <a:endParaRPr/>
          </a:p>
        </p:txBody>
      </p:sp>
      <p:graphicFrame>
        <p:nvGraphicFramePr>
          <p:cNvPr id="133" name="Google Shape;133;p22"/>
          <p:cNvGraphicFramePr/>
          <p:nvPr/>
        </p:nvGraphicFramePr>
        <p:xfrm>
          <a:off x="944900" y="805175"/>
          <a:ext cx="3000000" cy="3000000"/>
        </p:xfrm>
        <a:graphic>
          <a:graphicData uri="http://schemas.openxmlformats.org/drawingml/2006/table">
            <a:tbl>
              <a:tblPr>
                <a:noFill/>
                <a:tableStyleId>{15A52C7C-A33D-4137-B2B2-7322CFA96627}</a:tableStyleId>
              </a:tblPr>
              <a:tblGrid>
                <a:gridCol w="1867500"/>
                <a:gridCol w="1350500"/>
                <a:gridCol w="1062500"/>
                <a:gridCol w="2651425"/>
              </a:tblGrid>
              <a:tr h="634650">
                <a:tc>
                  <a:txBody>
                    <a:bodyPr/>
                    <a:lstStyle/>
                    <a:p>
                      <a:pPr indent="0" lvl="0" marL="0" marR="0" rtl="0" algn="ctr">
                        <a:lnSpc>
                          <a:spcPct val="115000"/>
                        </a:lnSpc>
                        <a:spcBef>
                          <a:spcPts val="0"/>
                        </a:spcBef>
                        <a:spcAft>
                          <a:spcPts val="0"/>
                        </a:spcAft>
                        <a:buClr>
                          <a:srgbClr val="000000"/>
                        </a:buClr>
                        <a:buSzPts val="1400"/>
                        <a:buFont typeface="Arial"/>
                        <a:buNone/>
                      </a:pPr>
                      <a:r>
                        <a:rPr lang="ru" sz="1400" u="none" cap="none" strike="noStrike">
                          <a:latin typeface="Times New Roman"/>
                          <a:ea typeface="Times New Roman"/>
                          <a:cs typeface="Times New Roman"/>
                          <a:sym typeface="Times New Roman"/>
                        </a:rPr>
                        <a:t>Name</a:t>
                      </a:r>
                      <a:endParaRPr sz="1400" u="none" cap="none" strike="noStrike">
                        <a:latin typeface="Times New Roman"/>
                        <a:ea typeface="Times New Roman"/>
                        <a:cs typeface="Times New Roman"/>
                        <a:sym typeface="Times New Roman"/>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lang="ru" sz="1400" u="none" cap="none" strike="noStrike">
                          <a:latin typeface="Times New Roman"/>
                          <a:ea typeface="Times New Roman"/>
                          <a:cs typeface="Times New Roman"/>
                          <a:sym typeface="Times New Roman"/>
                        </a:rPr>
                        <a:t>Invention</a:t>
                      </a:r>
                      <a:endParaRPr sz="1400" u="none" cap="none" strike="noStrike">
                        <a:latin typeface="Times New Roman"/>
                        <a:ea typeface="Times New Roman"/>
                        <a:cs typeface="Times New Roman"/>
                        <a:sym typeface="Times New Roman"/>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lang="ru" sz="1400" u="none" cap="none" strike="noStrike">
                          <a:latin typeface="Times New Roman"/>
                          <a:ea typeface="Times New Roman"/>
                          <a:cs typeface="Times New Roman"/>
                          <a:sym typeface="Times New Roman"/>
                        </a:rPr>
                        <a:t>Country and year</a:t>
                      </a:r>
                      <a:endParaRPr sz="1400" u="none" cap="none" strike="noStrike">
                        <a:latin typeface="Times New Roman"/>
                        <a:ea typeface="Times New Roman"/>
                        <a:cs typeface="Times New Roman"/>
                        <a:sym typeface="Times New Roman"/>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lang="ru" sz="1400" u="none" cap="none" strike="noStrike">
                          <a:latin typeface="Times New Roman"/>
                          <a:ea typeface="Times New Roman"/>
                          <a:cs typeface="Times New Roman"/>
                          <a:sym typeface="Times New Roman"/>
                        </a:rPr>
                        <a:t>How did this invention change </a:t>
                      </a:r>
                      <a:endParaRPr sz="1400" u="none" cap="none" strike="noStrike">
                        <a:latin typeface="Times New Roman"/>
                        <a:ea typeface="Times New Roman"/>
                        <a:cs typeface="Times New Roman"/>
                        <a:sym typeface="Times New Roman"/>
                      </a:endParaRPr>
                    </a:p>
                    <a:p>
                      <a:pPr indent="0" lvl="0" marL="0" marR="0" rtl="0" algn="ctr">
                        <a:lnSpc>
                          <a:spcPct val="115000"/>
                        </a:lnSpc>
                        <a:spcBef>
                          <a:spcPts val="0"/>
                        </a:spcBef>
                        <a:spcAft>
                          <a:spcPts val="0"/>
                        </a:spcAft>
                        <a:buClr>
                          <a:srgbClr val="000000"/>
                        </a:buClr>
                        <a:buSzPts val="1400"/>
                        <a:buFont typeface="Arial"/>
                        <a:buNone/>
                      </a:pPr>
                      <a:r>
                        <a:rPr lang="ru" sz="1400" u="none" cap="none" strike="noStrike">
                          <a:latin typeface="Times New Roman"/>
                          <a:ea typeface="Times New Roman"/>
                          <a:cs typeface="Times New Roman"/>
                          <a:sym typeface="Times New Roman"/>
                        </a:rPr>
                        <a:t>history and society?</a:t>
                      </a:r>
                      <a:endParaRPr sz="1400" u="none" cap="none" strike="noStrike">
                        <a:latin typeface="Times New Roman"/>
                        <a:ea typeface="Times New Roman"/>
                        <a:cs typeface="Times New Roman"/>
                        <a:sym typeface="Times New Roman"/>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71350">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latin typeface="Times New Roman"/>
                          <a:ea typeface="Times New Roman"/>
                          <a:cs typeface="Times New Roman"/>
                          <a:sym typeface="Times New Roman"/>
                        </a:rPr>
                        <a:t>Alexander Graham Bell</a:t>
                      </a:r>
                      <a:endParaRPr sz="1400" u="none" cap="none" strike="noStrike">
                        <a:latin typeface="Times New Roman"/>
                        <a:ea typeface="Times New Roman"/>
                        <a:cs typeface="Times New Roman"/>
                        <a:sym typeface="Times New Roman"/>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t> </a:t>
                      </a:r>
                      <a:endParaRPr sz="1400" u="none" cap="none" strike="noStrike"/>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t> </a:t>
                      </a:r>
                      <a:endParaRPr sz="1400" u="none" cap="none" strike="noStrike"/>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latin typeface="Times New Roman"/>
                          <a:ea typeface="Times New Roman"/>
                          <a:cs typeface="Times New Roman"/>
                          <a:sym typeface="Times New Roman"/>
                        </a:rPr>
                        <a:t> </a:t>
                      </a:r>
                      <a:endParaRPr sz="1400" u="none" cap="none" strike="noStrike">
                        <a:latin typeface="Times New Roman"/>
                        <a:ea typeface="Times New Roman"/>
                        <a:cs typeface="Times New Roman"/>
                        <a:sym typeface="Times New Roman"/>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71350">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latin typeface="Times New Roman"/>
                          <a:ea typeface="Times New Roman"/>
                          <a:cs typeface="Times New Roman"/>
                          <a:sym typeface="Times New Roman"/>
                        </a:rPr>
                        <a:t>Johannes Gutenberg</a:t>
                      </a:r>
                      <a:endParaRPr sz="1400" u="none" cap="none" strike="noStrike">
                        <a:latin typeface="Times New Roman"/>
                        <a:ea typeface="Times New Roman"/>
                        <a:cs typeface="Times New Roman"/>
                        <a:sym typeface="Times New Roman"/>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t> </a:t>
                      </a:r>
                      <a:endParaRPr sz="1400" u="none" cap="none" strike="noStrike"/>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t> </a:t>
                      </a:r>
                      <a:endParaRPr sz="1400" u="none" cap="none" strike="noStrike"/>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latin typeface="Times New Roman"/>
                          <a:ea typeface="Times New Roman"/>
                          <a:cs typeface="Times New Roman"/>
                          <a:sym typeface="Times New Roman"/>
                        </a:rPr>
                        <a:t> </a:t>
                      </a:r>
                      <a:endParaRPr sz="1400" u="none" cap="none" strike="noStrike">
                        <a:latin typeface="Times New Roman"/>
                        <a:ea typeface="Times New Roman"/>
                        <a:cs typeface="Times New Roman"/>
                        <a:sym typeface="Times New Roman"/>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71350">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highlight>
                            <a:srgbClr val="FFFFFF"/>
                          </a:highlight>
                          <a:latin typeface="Times New Roman"/>
                          <a:ea typeface="Times New Roman"/>
                          <a:cs typeface="Times New Roman"/>
                          <a:sym typeface="Times New Roman"/>
                        </a:rPr>
                        <a:t>John Logie Baird</a:t>
                      </a:r>
                      <a:endParaRPr sz="1400" u="none" cap="none" strike="noStrike">
                        <a:highlight>
                          <a:srgbClr val="FFFFFF"/>
                        </a:highlight>
                        <a:latin typeface="Times New Roman"/>
                        <a:ea typeface="Times New Roman"/>
                        <a:cs typeface="Times New Roman"/>
                        <a:sym typeface="Times New Roman"/>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highlight>
                            <a:srgbClr val="CADFFF"/>
                          </a:highlight>
                        </a:rPr>
                        <a:t> </a:t>
                      </a:r>
                      <a:endParaRPr sz="1400" u="none" cap="none" strike="noStrike">
                        <a:highlight>
                          <a:srgbClr val="CADFFF"/>
                        </a:highlight>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highlight>
                            <a:srgbClr val="CADFFF"/>
                          </a:highlight>
                        </a:rPr>
                        <a:t> </a:t>
                      </a:r>
                      <a:endParaRPr sz="1400" u="none" cap="none" strike="noStrike">
                        <a:highlight>
                          <a:srgbClr val="CADFFF"/>
                        </a:highlight>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highlight>
                            <a:srgbClr val="CADFFF"/>
                          </a:highlight>
                          <a:latin typeface="Times New Roman"/>
                          <a:ea typeface="Times New Roman"/>
                          <a:cs typeface="Times New Roman"/>
                          <a:sym typeface="Times New Roman"/>
                        </a:rPr>
                        <a:t> </a:t>
                      </a:r>
                      <a:endParaRPr sz="1400" u="none" cap="none" strike="noStrike">
                        <a:highlight>
                          <a:srgbClr val="CADFFF"/>
                        </a:highlight>
                        <a:latin typeface="Times New Roman"/>
                        <a:ea typeface="Times New Roman"/>
                        <a:cs typeface="Times New Roman"/>
                        <a:sym typeface="Times New Roman"/>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71350">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highlight>
                            <a:srgbClr val="FFFFFF"/>
                          </a:highlight>
                          <a:latin typeface="Times New Roman"/>
                          <a:ea typeface="Times New Roman"/>
                          <a:cs typeface="Times New Roman"/>
                          <a:sym typeface="Times New Roman"/>
                        </a:rPr>
                        <a:t>Lumière brothers</a:t>
                      </a:r>
                      <a:endParaRPr sz="1400" u="none" cap="none" strike="noStrike">
                        <a:highlight>
                          <a:srgbClr val="FFFFFF"/>
                        </a:highlight>
                        <a:latin typeface="Times New Roman"/>
                        <a:ea typeface="Times New Roman"/>
                        <a:cs typeface="Times New Roman"/>
                        <a:sym typeface="Times New Roman"/>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highlight>
                            <a:srgbClr val="CADFFF"/>
                          </a:highlight>
                        </a:rPr>
                        <a:t> </a:t>
                      </a:r>
                      <a:endParaRPr sz="1400" u="none" cap="none" strike="noStrike">
                        <a:highlight>
                          <a:srgbClr val="CADFFF"/>
                        </a:highlight>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highlight>
                            <a:srgbClr val="CADFFF"/>
                          </a:highlight>
                        </a:rPr>
                        <a:t> </a:t>
                      </a:r>
                      <a:endParaRPr sz="1400" u="none" cap="none" strike="noStrike">
                        <a:highlight>
                          <a:srgbClr val="CADFFF"/>
                        </a:highlight>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highlight>
                            <a:srgbClr val="CADFFF"/>
                          </a:highlight>
                        </a:rPr>
                        <a:t> </a:t>
                      </a:r>
                      <a:endParaRPr sz="1400" u="none" cap="none" strike="noStrike">
                        <a:highlight>
                          <a:srgbClr val="CADFFF"/>
                        </a:highlight>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71350">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highlight>
                            <a:srgbClr val="FFFFFF"/>
                          </a:highlight>
                          <a:latin typeface="Times New Roman"/>
                          <a:ea typeface="Times New Roman"/>
                          <a:cs typeface="Times New Roman"/>
                          <a:sym typeface="Times New Roman"/>
                        </a:rPr>
                        <a:t>Mark Zuckerberg</a:t>
                      </a:r>
                      <a:endParaRPr sz="1400" u="none" cap="none" strike="noStrike">
                        <a:highlight>
                          <a:srgbClr val="FFFFFF"/>
                        </a:highlight>
                        <a:latin typeface="Times New Roman"/>
                        <a:ea typeface="Times New Roman"/>
                        <a:cs typeface="Times New Roman"/>
                        <a:sym typeface="Times New Roman"/>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highlight>
                            <a:srgbClr val="CADFFF"/>
                          </a:highlight>
                        </a:rPr>
                        <a:t> </a:t>
                      </a:r>
                      <a:endParaRPr sz="1400" u="none" cap="none" strike="noStrike">
                        <a:highlight>
                          <a:srgbClr val="CADFFF"/>
                        </a:highlight>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highlight>
                            <a:srgbClr val="CADFFF"/>
                          </a:highlight>
                        </a:rPr>
                        <a:t> </a:t>
                      </a:r>
                      <a:endParaRPr sz="1400" u="none" cap="none" strike="noStrike">
                        <a:highlight>
                          <a:srgbClr val="CADFFF"/>
                        </a:highlight>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highlight>
                            <a:srgbClr val="CADFFF"/>
                          </a:highlight>
                          <a:latin typeface="Times New Roman"/>
                          <a:ea typeface="Times New Roman"/>
                          <a:cs typeface="Times New Roman"/>
                          <a:sym typeface="Times New Roman"/>
                        </a:rPr>
                        <a:t> </a:t>
                      </a:r>
                      <a:endParaRPr sz="1400" u="none" cap="none" strike="noStrike">
                        <a:highlight>
                          <a:srgbClr val="CADFFF"/>
                        </a:highlight>
                        <a:latin typeface="Times New Roman"/>
                        <a:ea typeface="Times New Roman"/>
                        <a:cs typeface="Times New Roman"/>
                        <a:sym typeface="Times New Roman"/>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93675">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highlight>
                            <a:srgbClr val="FFFFFF"/>
                          </a:highlight>
                          <a:latin typeface="Times New Roman"/>
                          <a:ea typeface="Times New Roman"/>
                          <a:cs typeface="Times New Roman"/>
                          <a:sym typeface="Times New Roman"/>
                        </a:rPr>
                        <a:t>Philo Taylor Farnsworth</a:t>
                      </a:r>
                      <a:endParaRPr sz="1400" u="none" cap="none" strike="noStrike">
                        <a:highlight>
                          <a:srgbClr val="FFFFFF"/>
                        </a:highlight>
                        <a:latin typeface="Times New Roman"/>
                        <a:ea typeface="Times New Roman"/>
                        <a:cs typeface="Times New Roman"/>
                        <a:sym typeface="Times New Roman"/>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highlight>
                            <a:srgbClr val="CADFFF"/>
                          </a:highlight>
                        </a:rPr>
                        <a:t> </a:t>
                      </a:r>
                      <a:endParaRPr sz="1400" u="none" cap="none" strike="noStrike">
                        <a:highlight>
                          <a:srgbClr val="CADFFF"/>
                        </a:highlight>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highlight>
                            <a:srgbClr val="CADFFF"/>
                          </a:highlight>
                        </a:rPr>
                        <a:t> </a:t>
                      </a:r>
                      <a:endParaRPr sz="1400" u="none" cap="none" strike="noStrike">
                        <a:highlight>
                          <a:srgbClr val="CADFFF"/>
                        </a:highlight>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highlight>
                            <a:srgbClr val="CADFFF"/>
                          </a:highlight>
                          <a:latin typeface="Times New Roman"/>
                          <a:ea typeface="Times New Roman"/>
                          <a:cs typeface="Times New Roman"/>
                          <a:sym typeface="Times New Roman"/>
                        </a:rPr>
                        <a:t> </a:t>
                      </a:r>
                      <a:endParaRPr sz="1400" u="none" cap="none" strike="noStrike">
                        <a:highlight>
                          <a:srgbClr val="CADFFF"/>
                        </a:highlight>
                        <a:latin typeface="Times New Roman"/>
                        <a:ea typeface="Times New Roman"/>
                        <a:cs typeface="Times New Roman"/>
                        <a:sym typeface="Times New Roman"/>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71350">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highlight>
                            <a:srgbClr val="FFFFFF"/>
                          </a:highlight>
                          <a:latin typeface="Times New Roman"/>
                          <a:ea typeface="Times New Roman"/>
                          <a:cs typeface="Times New Roman"/>
                          <a:sym typeface="Times New Roman"/>
                        </a:rPr>
                        <a:t>Samuel Morse</a:t>
                      </a:r>
                      <a:endParaRPr sz="1400" u="none" cap="none" strike="noStrike">
                        <a:highlight>
                          <a:srgbClr val="FFFFFF"/>
                        </a:highlight>
                        <a:latin typeface="Times New Roman"/>
                        <a:ea typeface="Times New Roman"/>
                        <a:cs typeface="Times New Roman"/>
                        <a:sym typeface="Times New Roman"/>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highlight>
                            <a:srgbClr val="CADFFF"/>
                          </a:highlight>
                        </a:rPr>
                        <a:t> </a:t>
                      </a:r>
                      <a:endParaRPr sz="1400" u="none" cap="none" strike="noStrike">
                        <a:highlight>
                          <a:srgbClr val="CADFFF"/>
                        </a:highlight>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highlight>
                            <a:srgbClr val="CADFFF"/>
                          </a:highlight>
                        </a:rPr>
                        <a:t> </a:t>
                      </a:r>
                      <a:endParaRPr sz="1400" u="none" cap="none" strike="noStrike">
                        <a:highlight>
                          <a:srgbClr val="CADFFF"/>
                        </a:highlight>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highlight>
                            <a:srgbClr val="CADFFF"/>
                          </a:highlight>
                          <a:latin typeface="Times New Roman"/>
                          <a:ea typeface="Times New Roman"/>
                          <a:cs typeface="Times New Roman"/>
                          <a:sym typeface="Times New Roman"/>
                        </a:rPr>
                        <a:t> </a:t>
                      </a:r>
                      <a:endParaRPr sz="1400" u="none" cap="none" strike="noStrike">
                        <a:highlight>
                          <a:srgbClr val="CADFFF"/>
                        </a:highlight>
                        <a:latin typeface="Times New Roman"/>
                        <a:ea typeface="Times New Roman"/>
                        <a:cs typeface="Times New Roman"/>
                        <a:sym typeface="Times New Roman"/>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71350">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highlight>
                            <a:srgbClr val="FFFFFF"/>
                          </a:highlight>
                          <a:latin typeface="Times New Roman"/>
                          <a:ea typeface="Times New Roman"/>
                          <a:cs typeface="Times New Roman"/>
                          <a:sym typeface="Times New Roman"/>
                        </a:rPr>
                        <a:t>Steve Jobs</a:t>
                      </a:r>
                      <a:endParaRPr sz="1400" u="none" cap="none" strike="noStrike">
                        <a:highlight>
                          <a:srgbClr val="FFFFFF"/>
                        </a:highlight>
                        <a:latin typeface="Times New Roman"/>
                        <a:ea typeface="Times New Roman"/>
                        <a:cs typeface="Times New Roman"/>
                        <a:sym typeface="Times New Roman"/>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highlight>
                            <a:srgbClr val="CADFFF"/>
                          </a:highlight>
                        </a:rPr>
                        <a:t> </a:t>
                      </a:r>
                      <a:endParaRPr sz="1400" u="none" cap="none" strike="noStrike">
                        <a:highlight>
                          <a:srgbClr val="CADFFF"/>
                        </a:highlight>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highlight>
                            <a:srgbClr val="CADFFF"/>
                          </a:highlight>
                        </a:rPr>
                        <a:t> </a:t>
                      </a:r>
                      <a:endParaRPr sz="1400" u="none" cap="none" strike="noStrike">
                        <a:highlight>
                          <a:srgbClr val="CADFFF"/>
                        </a:highlight>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highlight>
                            <a:srgbClr val="CADFFF"/>
                          </a:highlight>
                          <a:latin typeface="Times New Roman"/>
                          <a:ea typeface="Times New Roman"/>
                          <a:cs typeface="Times New Roman"/>
                          <a:sym typeface="Times New Roman"/>
                        </a:rPr>
                        <a:t> </a:t>
                      </a:r>
                      <a:endParaRPr sz="1400" u="none" cap="none" strike="noStrike">
                        <a:highlight>
                          <a:srgbClr val="CADFFF"/>
                        </a:highlight>
                        <a:latin typeface="Times New Roman"/>
                        <a:ea typeface="Times New Roman"/>
                        <a:cs typeface="Times New Roman"/>
                        <a:sym typeface="Times New Roman"/>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71350">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highlight>
                            <a:srgbClr val="FFFFFF"/>
                          </a:highlight>
                          <a:latin typeface="Times New Roman"/>
                          <a:ea typeface="Times New Roman"/>
                          <a:cs typeface="Times New Roman"/>
                          <a:sym typeface="Times New Roman"/>
                        </a:rPr>
                        <a:t>Tim Berners-Lee</a:t>
                      </a:r>
                      <a:endParaRPr sz="1400" u="none" cap="none" strike="noStrike">
                        <a:highlight>
                          <a:srgbClr val="FFFFFF"/>
                        </a:highlight>
                        <a:latin typeface="Times New Roman"/>
                        <a:ea typeface="Times New Roman"/>
                        <a:cs typeface="Times New Roman"/>
                        <a:sym typeface="Times New Roman"/>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highlight>
                            <a:srgbClr val="CADFFF"/>
                          </a:highlight>
                        </a:rPr>
                        <a:t> </a:t>
                      </a:r>
                      <a:endParaRPr sz="1400" u="none" cap="none" strike="noStrike">
                        <a:highlight>
                          <a:srgbClr val="CADFFF"/>
                        </a:highlight>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highlight>
                            <a:srgbClr val="CADFFF"/>
                          </a:highlight>
                        </a:rPr>
                        <a:t> </a:t>
                      </a:r>
                      <a:endParaRPr sz="1400" u="none" cap="none" strike="noStrike">
                        <a:highlight>
                          <a:srgbClr val="CADFFF"/>
                        </a:highlight>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highlight>
                            <a:srgbClr val="CADFFF"/>
                          </a:highlight>
                        </a:rPr>
                        <a:t> </a:t>
                      </a:r>
                      <a:endParaRPr sz="1400" u="none" cap="none" strike="noStrike">
                        <a:highlight>
                          <a:srgbClr val="CADFFF"/>
                        </a:highlight>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000"/>
                                        <p:tgtEl>
                                          <p:spTgt spid="1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000"/>
                                        <p:tgtEl>
                                          <p:spTgt spid="1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3"/>
          <p:cNvSpPr txBox="1"/>
          <p:nvPr>
            <p:ph type="title"/>
          </p:nvPr>
        </p:nvSpPr>
        <p:spPr>
          <a:xfrm>
            <a:off x="2885575" y="316275"/>
            <a:ext cx="3538500" cy="3538500"/>
          </a:xfrm>
          <a:prstGeom prst="rect">
            <a:avLst/>
          </a:prstGeom>
          <a:solidFill>
            <a:srgbClr val="FFFFFF"/>
          </a:solid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ru"/>
              <a:t>who was the inventor who launched the most radical social changes?</a:t>
            </a:r>
            <a:endParaRPr/>
          </a:p>
        </p:txBody>
      </p:sp>
      <p:sp>
        <p:nvSpPr>
          <p:cNvPr id="139" name="Google Shape;139;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ru"/>
              <a:t>‹#›</a:t>
            </a:fld>
            <a:endParaRPr/>
          </a:p>
        </p:txBody>
      </p:sp>
      <p:sp>
        <p:nvSpPr>
          <p:cNvPr id="140" name="Google Shape;140;p23"/>
          <p:cNvSpPr txBox="1"/>
          <p:nvPr/>
        </p:nvSpPr>
        <p:spPr>
          <a:xfrm>
            <a:off x="188275" y="3526813"/>
            <a:ext cx="2440200" cy="15300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3600"/>
              <a:buFont typeface="Arial"/>
              <a:buNone/>
            </a:pPr>
            <a:r>
              <a:rPr b="1" i="0" lang="ru" sz="3600" u="none" cap="none" strike="noStrike">
                <a:solidFill>
                  <a:srgbClr val="000000"/>
                </a:solidFill>
                <a:highlight>
                  <a:srgbClr val="FFFFFF"/>
                </a:highlight>
                <a:latin typeface="Amatic SC"/>
                <a:ea typeface="Amatic SC"/>
                <a:cs typeface="Amatic SC"/>
                <a:sym typeface="Amatic SC"/>
              </a:rPr>
              <a:t>Why </a:t>
            </a:r>
            <a:endParaRPr b="1" i="0" sz="3600" u="none" cap="none" strike="noStrike">
              <a:solidFill>
                <a:srgbClr val="000000"/>
              </a:solidFill>
              <a:highlight>
                <a:srgbClr val="FFFFFF"/>
              </a:highlight>
              <a:latin typeface="Amatic SC"/>
              <a:ea typeface="Amatic SC"/>
              <a:cs typeface="Amatic SC"/>
              <a:sym typeface="Amatic SC"/>
            </a:endParaRPr>
          </a:p>
          <a:p>
            <a:pPr indent="0" lvl="0" marL="0" marR="0" rtl="0" algn="ctr">
              <a:lnSpc>
                <a:spcPct val="115000"/>
              </a:lnSpc>
              <a:spcBef>
                <a:spcPts val="1200"/>
              </a:spcBef>
              <a:spcAft>
                <a:spcPts val="1200"/>
              </a:spcAft>
              <a:buClr>
                <a:srgbClr val="000000"/>
              </a:buClr>
              <a:buSzPts val="3600"/>
              <a:buFont typeface="Arial"/>
              <a:buNone/>
            </a:pPr>
            <a:r>
              <a:rPr b="1" i="0" lang="ru" sz="3600" u="none" cap="none" strike="noStrike">
                <a:solidFill>
                  <a:srgbClr val="000000"/>
                </a:solidFill>
                <a:highlight>
                  <a:srgbClr val="FFFFFF"/>
                </a:highlight>
                <a:latin typeface="Amatic SC"/>
                <a:ea typeface="Amatic SC"/>
                <a:cs typeface="Amatic SC"/>
                <a:sym typeface="Amatic SC"/>
              </a:rPr>
              <a:t>do you think so?</a:t>
            </a:r>
            <a:endParaRPr b="1" i="0" sz="3600" u="none" cap="none" strike="noStrike">
              <a:solidFill>
                <a:srgbClr val="000000"/>
              </a:solidFill>
              <a:highlight>
                <a:srgbClr val="FFFFFF"/>
              </a:highlight>
              <a:latin typeface="Amatic SC"/>
              <a:ea typeface="Amatic SC"/>
              <a:cs typeface="Amatic SC"/>
              <a:sym typeface="Amatic SC"/>
            </a:endParaRPr>
          </a:p>
        </p:txBody>
      </p:sp>
      <p:pic>
        <p:nvPicPr>
          <p:cNvPr id="141" name="Google Shape;141;p23"/>
          <p:cNvPicPr preferRelativeResize="0"/>
          <p:nvPr/>
        </p:nvPicPr>
        <p:blipFill rotWithShape="1">
          <a:blip r:embed="rId3">
            <a:alphaModFix/>
          </a:blip>
          <a:srcRect b="19728" l="8765" r="17138" t="5195"/>
          <a:stretch/>
        </p:blipFill>
        <p:spPr>
          <a:xfrm>
            <a:off x="546088" y="316287"/>
            <a:ext cx="1573925" cy="2552925"/>
          </a:xfrm>
          <a:prstGeom prst="rect">
            <a:avLst/>
          </a:prstGeom>
          <a:noFill/>
          <a:ln>
            <a:noFill/>
          </a:ln>
        </p:spPr>
      </p:pic>
      <p:pic>
        <p:nvPicPr>
          <p:cNvPr id="142" name="Google Shape;142;p23"/>
          <p:cNvPicPr preferRelativeResize="0"/>
          <p:nvPr/>
        </p:nvPicPr>
        <p:blipFill rotWithShape="1">
          <a:blip r:embed="rId4">
            <a:alphaModFix/>
          </a:blip>
          <a:srcRect b="30548" l="23579" r="24149" t="23941"/>
          <a:stretch/>
        </p:blipFill>
        <p:spPr>
          <a:xfrm>
            <a:off x="6905675" y="728724"/>
            <a:ext cx="1837850" cy="17280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000"/>
                                        <p:tgtEl>
                                          <p:spTgt spid="1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000"/>
                                        <p:tgtEl>
                                          <p:spTgt spid="1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1000"/>
                                        <p:tgtEl>
                                          <p:spTgt spid="1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4"/>
          <p:cNvSpPr txBox="1"/>
          <p:nvPr>
            <p:ph type="title"/>
          </p:nvPr>
        </p:nvSpPr>
        <p:spPr>
          <a:xfrm>
            <a:off x="265500" y="1081400"/>
            <a:ext cx="4045200" cy="1710300"/>
          </a:xfrm>
          <a:prstGeom prst="rect">
            <a:avLst/>
          </a:prstGeom>
          <a:noFill/>
          <a:ln>
            <a:noFill/>
          </a:ln>
        </p:spPr>
        <p:txBody>
          <a:bodyPr anchorCtr="0" anchor="b" bIns="91425" lIns="91425" spcFirstLastPara="1" rIns="91425" wrap="square" tIns="91425">
            <a:noAutofit/>
          </a:bodyPr>
          <a:lstStyle/>
          <a:p>
            <a:pPr indent="0" lvl="0" marL="0" rtl="0" algn="just">
              <a:lnSpc>
                <a:spcPct val="115000"/>
              </a:lnSpc>
              <a:spcBef>
                <a:spcPts val="0"/>
              </a:spcBef>
              <a:spcAft>
                <a:spcPts val="0"/>
              </a:spcAft>
              <a:buSzPts val="5400"/>
              <a:buNone/>
            </a:pPr>
            <a:r>
              <a:rPr lang="ru" sz="1600">
                <a:solidFill>
                  <a:srgbClr val="000000"/>
                </a:solidFill>
                <a:latin typeface="Courier New"/>
                <a:ea typeface="Courier New"/>
                <a:cs typeface="Courier New"/>
                <a:sym typeface="Courier New"/>
              </a:rPr>
              <a:t>Scan the QR code and study the timeline that describes the evolution of the media</a:t>
            </a:r>
            <a:endParaRPr sz="1600">
              <a:solidFill>
                <a:srgbClr val="000000"/>
              </a:solidFill>
              <a:latin typeface="Courier New"/>
              <a:ea typeface="Courier New"/>
              <a:cs typeface="Courier New"/>
              <a:sym typeface="Courier New"/>
            </a:endParaRPr>
          </a:p>
          <a:p>
            <a:pPr indent="0" lvl="0" marL="0" rtl="0" algn="ctr">
              <a:lnSpc>
                <a:spcPct val="100000"/>
              </a:lnSpc>
              <a:spcBef>
                <a:spcPts val="1200"/>
              </a:spcBef>
              <a:spcAft>
                <a:spcPts val="1600"/>
              </a:spcAft>
              <a:buSzPts val="5400"/>
              <a:buNone/>
            </a:pPr>
            <a:r>
              <a:t/>
            </a:r>
            <a:endParaRPr sz="3600">
              <a:solidFill>
                <a:schemeClr val="dk2"/>
              </a:solidFill>
              <a:latin typeface="Times New Roman"/>
              <a:ea typeface="Times New Roman"/>
              <a:cs typeface="Times New Roman"/>
              <a:sym typeface="Times New Roman"/>
            </a:endParaRPr>
          </a:p>
        </p:txBody>
      </p:sp>
      <p:sp>
        <p:nvSpPr>
          <p:cNvPr id="148" name="Google Shape;148;p24"/>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p>
            <a:pPr indent="0" lvl="0" marL="457200" rtl="0" algn="just">
              <a:lnSpc>
                <a:spcPct val="115000"/>
              </a:lnSpc>
              <a:spcBef>
                <a:spcPts val="0"/>
              </a:spcBef>
              <a:spcAft>
                <a:spcPts val="0"/>
              </a:spcAft>
              <a:buSzPts val="1800"/>
              <a:buNone/>
            </a:pPr>
            <a:r>
              <a:t/>
            </a:r>
            <a:endParaRPr b="1">
              <a:solidFill>
                <a:schemeClr val="dk2"/>
              </a:solidFill>
              <a:highlight>
                <a:schemeClr val="dk1"/>
              </a:highlight>
              <a:latin typeface="Times New Roman"/>
              <a:ea typeface="Times New Roman"/>
              <a:cs typeface="Times New Roman"/>
              <a:sym typeface="Times New Roman"/>
            </a:endParaRPr>
          </a:p>
          <a:p>
            <a:pPr indent="0" lvl="0" marL="457200" rtl="0" algn="just">
              <a:lnSpc>
                <a:spcPct val="115000"/>
              </a:lnSpc>
              <a:spcBef>
                <a:spcPts val="0"/>
              </a:spcBef>
              <a:spcAft>
                <a:spcPts val="0"/>
              </a:spcAft>
              <a:buSzPts val="1800"/>
              <a:buNone/>
            </a:pPr>
            <a:r>
              <a:t/>
            </a:r>
            <a:endParaRPr b="1">
              <a:solidFill>
                <a:schemeClr val="dk2"/>
              </a:solidFill>
              <a:highlight>
                <a:schemeClr val="dk1"/>
              </a:highlight>
              <a:latin typeface="Times New Roman"/>
              <a:ea typeface="Times New Roman"/>
              <a:cs typeface="Times New Roman"/>
              <a:sym typeface="Times New Roman"/>
            </a:endParaRPr>
          </a:p>
          <a:p>
            <a:pPr indent="0" lvl="0" marL="457200" rtl="0" algn="just">
              <a:lnSpc>
                <a:spcPct val="115000"/>
              </a:lnSpc>
              <a:spcBef>
                <a:spcPts val="0"/>
              </a:spcBef>
              <a:spcAft>
                <a:spcPts val="0"/>
              </a:spcAft>
              <a:buSzPts val="1800"/>
              <a:buNone/>
            </a:pPr>
            <a:r>
              <a:t/>
            </a:r>
            <a:endParaRPr b="1">
              <a:solidFill>
                <a:schemeClr val="dk2"/>
              </a:solidFill>
              <a:highlight>
                <a:schemeClr val="dk1"/>
              </a:highlight>
              <a:latin typeface="Times New Roman"/>
              <a:ea typeface="Times New Roman"/>
              <a:cs typeface="Times New Roman"/>
              <a:sym typeface="Times New Roman"/>
            </a:endParaRPr>
          </a:p>
          <a:p>
            <a:pPr indent="0" lvl="0" marL="457200" rtl="0" algn="just">
              <a:lnSpc>
                <a:spcPct val="115000"/>
              </a:lnSpc>
              <a:spcBef>
                <a:spcPts val="0"/>
              </a:spcBef>
              <a:spcAft>
                <a:spcPts val="0"/>
              </a:spcAft>
              <a:buSzPts val="1800"/>
              <a:buNone/>
            </a:pPr>
            <a:r>
              <a:t/>
            </a:r>
            <a:endParaRPr b="1">
              <a:solidFill>
                <a:schemeClr val="dk2"/>
              </a:solidFill>
              <a:highlight>
                <a:schemeClr val="dk1"/>
              </a:highlight>
              <a:latin typeface="Times New Roman"/>
              <a:ea typeface="Times New Roman"/>
              <a:cs typeface="Times New Roman"/>
              <a:sym typeface="Times New Roman"/>
            </a:endParaRPr>
          </a:p>
          <a:p>
            <a:pPr indent="0" lvl="0" marL="457200" rtl="0" algn="just">
              <a:lnSpc>
                <a:spcPct val="115000"/>
              </a:lnSpc>
              <a:spcBef>
                <a:spcPts val="0"/>
              </a:spcBef>
              <a:spcAft>
                <a:spcPts val="0"/>
              </a:spcAft>
              <a:buSzPts val="1800"/>
              <a:buNone/>
            </a:pPr>
            <a:r>
              <a:t/>
            </a:r>
            <a:endParaRPr b="1">
              <a:solidFill>
                <a:schemeClr val="dk2"/>
              </a:solidFill>
              <a:highlight>
                <a:schemeClr val="dk1"/>
              </a:highlight>
              <a:latin typeface="Times New Roman"/>
              <a:ea typeface="Times New Roman"/>
              <a:cs typeface="Times New Roman"/>
              <a:sym typeface="Times New Roman"/>
            </a:endParaRPr>
          </a:p>
          <a:p>
            <a:pPr indent="0" lvl="0" marL="0" rtl="0" algn="l">
              <a:lnSpc>
                <a:spcPct val="115000"/>
              </a:lnSpc>
              <a:spcBef>
                <a:spcPts val="0"/>
              </a:spcBef>
              <a:spcAft>
                <a:spcPts val="1200"/>
              </a:spcAft>
              <a:buSzPts val="1800"/>
              <a:buNone/>
            </a:pPr>
            <a:r>
              <a:t/>
            </a:r>
            <a:endParaRPr/>
          </a:p>
        </p:txBody>
      </p:sp>
      <p:pic>
        <p:nvPicPr>
          <p:cNvPr id="149" name="Google Shape;149;p24"/>
          <p:cNvPicPr preferRelativeResize="0"/>
          <p:nvPr/>
        </p:nvPicPr>
        <p:blipFill rotWithShape="1">
          <a:blip r:embed="rId3">
            <a:alphaModFix/>
          </a:blip>
          <a:srcRect b="0" l="0" r="0" t="0"/>
          <a:stretch/>
        </p:blipFill>
        <p:spPr>
          <a:xfrm>
            <a:off x="6384450" y="512100"/>
            <a:ext cx="1167500" cy="1167500"/>
          </a:xfrm>
          <a:prstGeom prst="rect">
            <a:avLst/>
          </a:prstGeom>
          <a:noFill/>
          <a:ln>
            <a:noFill/>
          </a:ln>
        </p:spPr>
      </p:pic>
      <p:sp>
        <p:nvSpPr>
          <p:cNvPr id="150" name="Google Shape;150;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ru"/>
              <a:t>‹#›</a:t>
            </a:fld>
            <a:endParaRPr/>
          </a:p>
        </p:txBody>
      </p:sp>
      <p:pic>
        <p:nvPicPr>
          <p:cNvPr id="151" name="Google Shape;151;p24"/>
          <p:cNvPicPr preferRelativeResize="0"/>
          <p:nvPr/>
        </p:nvPicPr>
        <p:blipFill rotWithShape="1">
          <a:blip r:embed="rId4">
            <a:alphaModFix/>
          </a:blip>
          <a:srcRect b="0" l="0" r="0" t="0"/>
          <a:stretch/>
        </p:blipFill>
        <p:spPr>
          <a:xfrm>
            <a:off x="6079100" y="2178425"/>
            <a:ext cx="1866900" cy="18669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ru"/>
              <a:t>‹#›</a:t>
            </a:fld>
            <a:endParaRPr/>
          </a:p>
        </p:txBody>
      </p:sp>
      <p:sp>
        <p:nvSpPr>
          <p:cNvPr id="157" name="Google Shape;157;p25"/>
          <p:cNvSpPr txBox="1"/>
          <p:nvPr/>
        </p:nvSpPr>
        <p:spPr>
          <a:xfrm>
            <a:off x="361475" y="1664325"/>
            <a:ext cx="8615100" cy="2835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just">
              <a:lnSpc>
                <a:spcPct val="115000"/>
              </a:lnSpc>
              <a:spcBef>
                <a:spcPts val="1200"/>
              </a:spcBef>
              <a:spcAft>
                <a:spcPts val="0"/>
              </a:spcAft>
              <a:buClr>
                <a:srgbClr val="000000"/>
              </a:buClr>
              <a:buSzPts val="1500"/>
              <a:buFont typeface="Arial"/>
              <a:buNone/>
            </a:pPr>
            <a:r>
              <a:rPr b="0" i="0" lang="ru" sz="1500" u="none" cap="none" strike="noStrike">
                <a:solidFill>
                  <a:srgbClr val="000000"/>
                </a:solidFill>
                <a:latin typeface="Times New Roman"/>
                <a:ea typeface="Times New Roman"/>
                <a:cs typeface="Times New Roman"/>
                <a:sym typeface="Times New Roman"/>
              </a:rPr>
              <a:t>1. </a:t>
            </a:r>
            <a:r>
              <a:rPr b="0" i="0" lang="ru" sz="1800" u="none" cap="none" strike="noStrike">
                <a:solidFill>
                  <a:srgbClr val="000000"/>
                </a:solidFill>
                <a:latin typeface="Times New Roman"/>
                <a:ea typeface="Times New Roman"/>
                <a:cs typeface="Times New Roman"/>
                <a:sym typeface="Times New Roman"/>
              </a:rPr>
              <a:t>What are the four eras of the media? Using the picture, make up 2-3 sentences to characterize every era.</a:t>
            </a:r>
            <a:endParaRPr b="0" i="0" sz="1800" u="none" cap="none" strike="noStrike">
              <a:solidFill>
                <a:srgbClr val="000000"/>
              </a:solidFill>
              <a:latin typeface="Times New Roman"/>
              <a:ea typeface="Times New Roman"/>
              <a:cs typeface="Times New Roman"/>
              <a:sym typeface="Times New Roman"/>
            </a:endParaRPr>
          </a:p>
          <a:p>
            <a:pPr indent="0" lvl="0" marL="0" marR="0" rtl="0" algn="just">
              <a:lnSpc>
                <a:spcPct val="115000"/>
              </a:lnSpc>
              <a:spcBef>
                <a:spcPts val="1200"/>
              </a:spcBef>
              <a:spcAft>
                <a:spcPts val="0"/>
              </a:spcAft>
              <a:buClr>
                <a:srgbClr val="000000"/>
              </a:buClr>
              <a:buSzPts val="1800"/>
              <a:buFont typeface="Arial"/>
              <a:buNone/>
            </a:pPr>
            <a:r>
              <a:rPr b="0" i="0" lang="ru" sz="1800" u="none" cap="none" strike="noStrike">
                <a:solidFill>
                  <a:srgbClr val="000000"/>
                </a:solidFill>
                <a:latin typeface="Times New Roman"/>
                <a:ea typeface="Times New Roman"/>
                <a:cs typeface="Times New Roman"/>
                <a:sym typeface="Times New Roman"/>
              </a:rPr>
              <a:t>2. How old is the media? Is it older than you used to think?</a:t>
            </a:r>
            <a:endParaRPr b="0" i="0" sz="1800" u="none" cap="none" strike="noStrike">
              <a:solidFill>
                <a:srgbClr val="000000"/>
              </a:solidFill>
              <a:latin typeface="Times New Roman"/>
              <a:ea typeface="Times New Roman"/>
              <a:cs typeface="Times New Roman"/>
              <a:sym typeface="Times New Roman"/>
            </a:endParaRPr>
          </a:p>
          <a:p>
            <a:pPr indent="-269999" lvl="0" marL="269999" marR="0" rtl="0" algn="just">
              <a:lnSpc>
                <a:spcPct val="115000"/>
              </a:lnSpc>
              <a:spcBef>
                <a:spcPts val="1200"/>
              </a:spcBef>
              <a:spcAft>
                <a:spcPts val="0"/>
              </a:spcAft>
              <a:buClr>
                <a:srgbClr val="000000"/>
              </a:buClr>
              <a:buSzPts val="1800"/>
              <a:buFont typeface="Arial"/>
              <a:buNone/>
            </a:pPr>
            <a:r>
              <a:rPr b="0" i="0" lang="ru" sz="1800" u="none" cap="none" strike="noStrike">
                <a:solidFill>
                  <a:srgbClr val="000000"/>
                </a:solidFill>
                <a:latin typeface="Times New Roman"/>
                <a:ea typeface="Times New Roman"/>
                <a:cs typeface="Times New Roman"/>
                <a:sym typeface="Times New Roman"/>
              </a:rPr>
              <a:t>3. Do you think the media existed before the movable type? In which societies? In which formats (oral, written, graphic)? </a:t>
            </a:r>
            <a:endParaRPr b="0" i="0" sz="1800" u="none" cap="none" strike="noStrike">
              <a:solidFill>
                <a:srgbClr val="000000"/>
              </a:solidFill>
              <a:latin typeface="Times New Roman"/>
              <a:ea typeface="Times New Roman"/>
              <a:cs typeface="Times New Roman"/>
              <a:sym typeface="Times New Roman"/>
            </a:endParaRPr>
          </a:p>
          <a:p>
            <a:pPr indent="0" lvl="0" marL="0" marR="0" rtl="0" algn="just">
              <a:lnSpc>
                <a:spcPct val="115000"/>
              </a:lnSpc>
              <a:spcBef>
                <a:spcPts val="1200"/>
              </a:spcBef>
              <a:spcAft>
                <a:spcPts val="0"/>
              </a:spcAft>
              <a:buClr>
                <a:srgbClr val="000000"/>
              </a:buClr>
              <a:buSzPts val="1800"/>
              <a:buFont typeface="Arial"/>
              <a:buNone/>
            </a:pPr>
            <a:r>
              <a:rPr b="0" i="0" lang="ru" sz="1800" u="none" cap="none" strike="noStrike">
                <a:solidFill>
                  <a:srgbClr val="000000"/>
                </a:solidFill>
                <a:latin typeface="Times New Roman"/>
                <a:ea typeface="Times New Roman"/>
                <a:cs typeface="Times New Roman"/>
                <a:sym typeface="Times New Roman"/>
              </a:rPr>
              <a:t>4. Analyze the timeline. How did mass media react to the scientific and technical breakthroughs?  Give examples.</a:t>
            </a:r>
            <a:endParaRPr b="0" i="0" sz="1600" u="none" cap="none" strike="noStrike">
              <a:solidFill>
                <a:srgbClr val="000000"/>
              </a:solidFill>
              <a:latin typeface="Times New Roman"/>
              <a:ea typeface="Times New Roman"/>
              <a:cs typeface="Times New Roman"/>
              <a:sym typeface="Times New Roman"/>
            </a:endParaRPr>
          </a:p>
        </p:txBody>
      </p:sp>
      <p:sp>
        <p:nvSpPr>
          <p:cNvPr id="158" name="Google Shape;158;p25"/>
          <p:cNvSpPr txBox="1"/>
          <p:nvPr/>
        </p:nvSpPr>
        <p:spPr>
          <a:xfrm>
            <a:off x="489500" y="462800"/>
            <a:ext cx="7538100" cy="945900"/>
          </a:xfrm>
          <a:prstGeom prst="rect">
            <a:avLst/>
          </a:prstGeom>
          <a:solidFill>
            <a:schemeClr val="dk1"/>
          </a:solid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2300"/>
              <a:buFont typeface="Arial"/>
              <a:buNone/>
            </a:pPr>
            <a:r>
              <a:rPr b="1" i="0" lang="ru" sz="2300" u="none" cap="none" strike="noStrike">
                <a:solidFill>
                  <a:srgbClr val="000000"/>
                </a:solidFill>
                <a:latin typeface="Courier New"/>
                <a:ea typeface="Courier New"/>
                <a:cs typeface="Courier New"/>
                <a:sym typeface="Courier New"/>
              </a:rPr>
              <a:t>The History and Evolution </a:t>
            </a:r>
            <a:endParaRPr b="1" i="0" sz="2300" u="none" cap="none" strike="noStrike">
              <a:solidFill>
                <a:srgbClr val="000000"/>
              </a:solidFill>
              <a:latin typeface="Courier New"/>
              <a:ea typeface="Courier New"/>
              <a:cs typeface="Courier New"/>
              <a:sym typeface="Courier New"/>
            </a:endParaRPr>
          </a:p>
          <a:p>
            <a:pPr indent="0" lvl="0" marL="0" marR="0" rtl="0" algn="ctr">
              <a:lnSpc>
                <a:spcPct val="115000"/>
              </a:lnSpc>
              <a:spcBef>
                <a:spcPts val="0"/>
              </a:spcBef>
              <a:spcAft>
                <a:spcPts val="0"/>
              </a:spcAft>
              <a:buClr>
                <a:srgbClr val="000000"/>
              </a:buClr>
              <a:buSzPts val="2300"/>
              <a:buFont typeface="Arial"/>
              <a:buNone/>
            </a:pPr>
            <a:r>
              <a:rPr b="1" i="0" lang="ru" sz="2300" u="none" cap="none" strike="noStrike">
                <a:solidFill>
                  <a:srgbClr val="000000"/>
                </a:solidFill>
                <a:latin typeface="Courier New"/>
                <a:ea typeface="Courier New"/>
                <a:cs typeface="Courier New"/>
                <a:sym typeface="Courier New"/>
              </a:rPr>
              <a:t>of Mass Media</a:t>
            </a:r>
            <a:endParaRPr b="0" i="0" sz="1400" u="none" cap="none" strike="noStrike">
              <a:solidFill>
                <a:srgbClr val="000000"/>
              </a:solidFill>
              <a:latin typeface="Courier New"/>
              <a:ea typeface="Courier New"/>
              <a:cs typeface="Courier New"/>
              <a:sym typeface="Courier New"/>
            </a:endParaRPr>
          </a:p>
        </p:txBody>
      </p:sp>
      <p:pic>
        <p:nvPicPr>
          <p:cNvPr id="159" name="Google Shape;159;p25"/>
          <p:cNvPicPr preferRelativeResize="0"/>
          <p:nvPr/>
        </p:nvPicPr>
        <p:blipFill rotWithShape="1">
          <a:blip r:embed="rId3">
            <a:alphaModFix/>
          </a:blip>
          <a:srcRect b="19728" l="8765" r="17138" t="5195"/>
          <a:stretch/>
        </p:blipFill>
        <p:spPr>
          <a:xfrm>
            <a:off x="8072975" y="173156"/>
            <a:ext cx="865350" cy="14036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6"/>
          <p:cNvSpPr txBox="1"/>
          <p:nvPr>
            <p:ph type="title"/>
          </p:nvPr>
        </p:nvSpPr>
        <p:spPr>
          <a:xfrm>
            <a:off x="723600" y="617525"/>
            <a:ext cx="7696800" cy="3780300"/>
          </a:xfrm>
          <a:prstGeom prst="rect">
            <a:avLst/>
          </a:prstGeom>
          <a:solidFill>
            <a:srgbClr val="FFFFFF"/>
          </a:solidFill>
          <a:ln>
            <a:noFill/>
          </a:ln>
        </p:spPr>
        <p:txBody>
          <a:bodyPr anchorCtr="0" anchor="ctr" bIns="91425" lIns="91425" spcFirstLastPara="1" rIns="91425" wrap="square" tIns="91425">
            <a:normAutofit/>
          </a:bodyPr>
          <a:lstStyle/>
          <a:p>
            <a:pPr indent="0" lvl="0" marL="0" rtl="0" algn="just">
              <a:lnSpc>
                <a:spcPct val="100000"/>
              </a:lnSpc>
              <a:spcBef>
                <a:spcPts val="0"/>
              </a:spcBef>
              <a:spcAft>
                <a:spcPts val="0"/>
              </a:spcAft>
              <a:buSzPts val="4800"/>
              <a:buNone/>
            </a:pPr>
            <a:r>
              <a:t/>
            </a:r>
            <a:endParaRPr sz="1800">
              <a:solidFill>
                <a:schemeClr val="dk2"/>
              </a:solidFill>
              <a:latin typeface="Times New Roman"/>
              <a:ea typeface="Times New Roman"/>
              <a:cs typeface="Times New Roman"/>
              <a:sym typeface="Times New Roman"/>
            </a:endParaRPr>
          </a:p>
          <a:p>
            <a:pPr indent="0" lvl="0" marL="0" rtl="0" algn="just">
              <a:lnSpc>
                <a:spcPct val="100000"/>
              </a:lnSpc>
              <a:spcBef>
                <a:spcPts val="0"/>
              </a:spcBef>
              <a:spcAft>
                <a:spcPts val="0"/>
              </a:spcAft>
              <a:buSzPts val="4800"/>
              <a:buNone/>
            </a:pPr>
            <a:r>
              <a:t/>
            </a:r>
            <a:endParaRPr sz="1800">
              <a:solidFill>
                <a:schemeClr val="dk2"/>
              </a:solidFill>
              <a:latin typeface="Times New Roman"/>
              <a:ea typeface="Times New Roman"/>
              <a:cs typeface="Times New Roman"/>
              <a:sym typeface="Times New Roman"/>
            </a:endParaRPr>
          </a:p>
          <a:p>
            <a:pPr indent="0" lvl="0" marL="0" rtl="0" algn="just">
              <a:lnSpc>
                <a:spcPct val="100000"/>
              </a:lnSpc>
              <a:spcBef>
                <a:spcPts val="0"/>
              </a:spcBef>
              <a:spcAft>
                <a:spcPts val="0"/>
              </a:spcAft>
              <a:buSzPts val="4800"/>
              <a:buNone/>
            </a:pPr>
            <a:r>
              <a:t/>
            </a:r>
            <a:endParaRPr sz="1800">
              <a:solidFill>
                <a:schemeClr val="dk2"/>
              </a:solidFill>
              <a:latin typeface="Times New Roman"/>
              <a:ea typeface="Times New Roman"/>
              <a:cs typeface="Times New Roman"/>
              <a:sym typeface="Times New Roman"/>
            </a:endParaRPr>
          </a:p>
          <a:p>
            <a:pPr indent="0" lvl="0" marL="0" rtl="0" algn="just">
              <a:lnSpc>
                <a:spcPct val="100000"/>
              </a:lnSpc>
              <a:spcBef>
                <a:spcPts val="0"/>
              </a:spcBef>
              <a:spcAft>
                <a:spcPts val="0"/>
              </a:spcAft>
              <a:buSzPts val="4800"/>
              <a:buNone/>
            </a:pPr>
            <a:r>
              <a:t/>
            </a:r>
            <a:endParaRPr sz="1800">
              <a:solidFill>
                <a:schemeClr val="dk2"/>
              </a:solidFill>
              <a:latin typeface="Times New Roman"/>
              <a:ea typeface="Times New Roman"/>
              <a:cs typeface="Times New Roman"/>
              <a:sym typeface="Times New Roman"/>
            </a:endParaRPr>
          </a:p>
          <a:p>
            <a:pPr indent="0" lvl="0" marL="0" rtl="0" algn="just">
              <a:lnSpc>
                <a:spcPct val="100000"/>
              </a:lnSpc>
              <a:spcBef>
                <a:spcPts val="0"/>
              </a:spcBef>
              <a:spcAft>
                <a:spcPts val="0"/>
              </a:spcAft>
              <a:buSzPts val="4800"/>
              <a:buNone/>
            </a:pPr>
            <a:r>
              <a:t/>
            </a:r>
            <a:endParaRPr sz="1800">
              <a:solidFill>
                <a:schemeClr val="dk2"/>
              </a:solidFill>
              <a:latin typeface="Times New Roman"/>
              <a:ea typeface="Times New Roman"/>
              <a:cs typeface="Times New Roman"/>
              <a:sym typeface="Times New Roman"/>
            </a:endParaRPr>
          </a:p>
          <a:p>
            <a:pPr indent="0" lvl="0" marL="0" rtl="0" algn="just">
              <a:lnSpc>
                <a:spcPct val="100000"/>
              </a:lnSpc>
              <a:spcBef>
                <a:spcPts val="0"/>
              </a:spcBef>
              <a:spcAft>
                <a:spcPts val="0"/>
              </a:spcAft>
              <a:buSzPts val="4800"/>
              <a:buNone/>
            </a:pPr>
            <a:r>
              <a:rPr lang="ru" sz="1800">
                <a:solidFill>
                  <a:schemeClr val="dk2"/>
                </a:solidFill>
                <a:latin typeface="Times New Roman"/>
                <a:ea typeface="Times New Roman"/>
                <a:cs typeface="Times New Roman"/>
                <a:sym typeface="Times New Roman"/>
              </a:rPr>
              <a:t>Watch the video “Brief History of Media”</a:t>
            </a:r>
            <a:r>
              <a:rPr b="0" lang="ru" sz="1800">
                <a:solidFill>
                  <a:schemeClr val="dk2"/>
                </a:solidFill>
                <a:latin typeface="Times New Roman"/>
                <a:ea typeface="Times New Roman"/>
                <a:cs typeface="Times New Roman"/>
                <a:sym typeface="Times New Roman"/>
              </a:rPr>
              <a:t> </a:t>
            </a:r>
            <a:r>
              <a:rPr lang="ru" sz="1800">
                <a:solidFill>
                  <a:schemeClr val="dk2"/>
                </a:solidFill>
                <a:latin typeface="Times New Roman"/>
                <a:ea typeface="Times New Roman"/>
                <a:cs typeface="Times New Roman"/>
                <a:sym typeface="Times New Roman"/>
              </a:rPr>
              <a:t>(till 4.20 minutes) </a:t>
            </a:r>
            <a:r>
              <a:rPr b="0" lang="ru" sz="1800">
                <a:solidFill>
                  <a:schemeClr val="dk2"/>
                </a:solidFill>
                <a:latin typeface="Times New Roman"/>
                <a:ea typeface="Times New Roman"/>
                <a:cs typeface="Times New Roman"/>
                <a:sym typeface="Times New Roman"/>
              </a:rPr>
              <a:t>by Dan Gilmor (</a:t>
            </a:r>
            <a:r>
              <a:rPr b="0" lang="ru" sz="1800">
                <a:solidFill>
                  <a:schemeClr val="dk2"/>
                </a:solidFill>
                <a:highlight>
                  <a:srgbClr val="FFFFFF"/>
                </a:highlight>
                <a:latin typeface="Times New Roman"/>
                <a:ea typeface="Times New Roman"/>
                <a:cs typeface="Times New Roman"/>
                <a:sym typeface="Times New Roman"/>
              </a:rPr>
              <a:t>an American technology writer and columnist, director of News Co/Lab, an initiative to elevate news literacy and awareness, at </a:t>
            </a:r>
            <a:r>
              <a:rPr b="0" lang="ru" sz="1800">
                <a:solidFill>
                  <a:schemeClr val="hlink"/>
                </a:solidFill>
                <a:highlight>
                  <a:srgbClr val="FFFFFF"/>
                </a:highlight>
                <a:uFill>
                  <a:noFill/>
                </a:uFill>
                <a:latin typeface="Times New Roman"/>
                <a:ea typeface="Times New Roman"/>
                <a:cs typeface="Times New Roman"/>
                <a:sym typeface="Times New Roman"/>
                <a:hlinkClick r:id="rId3"/>
              </a:rPr>
              <a:t>Arizona State University</a:t>
            </a:r>
            <a:r>
              <a:rPr b="0" lang="ru" sz="1800">
                <a:solidFill>
                  <a:schemeClr val="dk2"/>
                </a:solidFill>
                <a:highlight>
                  <a:srgbClr val="FFFFFF"/>
                </a:highlight>
                <a:latin typeface="Times New Roman"/>
                <a:ea typeface="Times New Roman"/>
                <a:cs typeface="Times New Roman"/>
                <a:sym typeface="Times New Roman"/>
              </a:rPr>
              <a:t>'s </a:t>
            </a:r>
            <a:r>
              <a:rPr b="0" lang="ru" sz="1800">
                <a:solidFill>
                  <a:schemeClr val="hlink"/>
                </a:solidFill>
                <a:highlight>
                  <a:srgbClr val="FFFFFF"/>
                </a:highlight>
                <a:uFill>
                  <a:noFill/>
                </a:uFill>
                <a:latin typeface="Times New Roman"/>
                <a:ea typeface="Times New Roman"/>
                <a:cs typeface="Times New Roman"/>
                <a:sym typeface="Times New Roman"/>
                <a:hlinkClick r:id="rId4"/>
              </a:rPr>
              <a:t>Walter Cronkite School of Journalism and Mass Communication</a:t>
            </a:r>
            <a:r>
              <a:rPr b="0" lang="ru" sz="1800">
                <a:solidFill>
                  <a:schemeClr val="dk2"/>
                </a:solidFill>
                <a:latin typeface="Times New Roman"/>
                <a:ea typeface="Times New Roman"/>
                <a:cs typeface="Times New Roman"/>
                <a:sym typeface="Times New Roman"/>
              </a:rPr>
              <a:t>)</a:t>
            </a:r>
            <a:r>
              <a:rPr b="0" lang="ru" sz="1800">
                <a:solidFill>
                  <a:schemeClr val="hlink"/>
                </a:solidFill>
                <a:uFill>
                  <a:noFill/>
                </a:uFill>
                <a:latin typeface="Times New Roman"/>
                <a:ea typeface="Times New Roman"/>
                <a:cs typeface="Times New Roman"/>
                <a:sym typeface="Times New Roman"/>
                <a:hlinkClick r:id="rId5"/>
              </a:rPr>
              <a:t> </a:t>
            </a:r>
            <a:r>
              <a:rPr b="0" lang="ru" sz="1800">
                <a:solidFill>
                  <a:schemeClr val="dk2"/>
                </a:solidFill>
                <a:latin typeface="Times New Roman"/>
                <a:ea typeface="Times New Roman"/>
                <a:cs typeface="Times New Roman"/>
                <a:sym typeface="Times New Roman"/>
              </a:rPr>
              <a:t> which focuses on the evolution of media. </a:t>
            </a:r>
            <a:endParaRPr b="0" sz="1800">
              <a:solidFill>
                <a:schemeClr val="dk2"/>
              </a:solidFill>
              <a:latin typeface="Times New Roman"/>
              <a:ea typeface="Times New Roman"/>
              <a:cs typeface="Times New Roman"/>
              <a:sym typeface="Times New Roman"/>
            </a:endParaRPr>
          </a:p>
          <a:p>
            <a:pPr indent="0" lvl="0" marL="0" rtl="0" algn="just">
              <a:lnSpc>
                <a:spcPct val="100000"/>
              </a:lnSpc>
              <a:spcBef>
                <a:spcPts val="0"/>
              </a:spcBef>
              <a:spcAft>
                <a:spcPts val="0"/>
              </a:spcAft>
              <a:buSzPts val="4800"/>
              <a:buNone/>
            </a:pPr>
            <a:r>
              <a:rPr b="0" lang="ru" sz="1800">
                <a:solidFill>
                  <a:schemeClr val="dk2"/>
                </a:solidFill>
                <a:latin typeface="Times New Roman"/>
                <a:ea typeface="Times New Roman"/>
                <a:cs typeface="Times New Roman"/>
                <a:sym typeface="Times New Roman"/>
              </a:rPr>
              <a:t>Think of the </a:t>
            </a:r>
            <a:r>
              <a:rPr lang="ru" sz="1800">
                <a:solidFill>
                  <a:schemeClr val="dk2"/>
                </a:solidFill>
                <a:latin typeface="Times New Roman"/>
                <a:ea typeface="Times New Roman"/>
                <a:cs typeface="Times New Roman"/>
                <a:sym typeface="Times New Roman"/>
              </a:rPr>
              <a:t>reasons</a:t>
            </a:r>
            <a:r>
              <a:rPr b="0" lang="ru" sz="1800">
                <a:solidFill>
                  <a:schemeClr val="dk2"/>
                </a:solidFill>
                <a:latin typeface="Times New Roman"/>
                <a:ea typeface="Times New Roman"/>
                <a:cs typeface="Times New Roman"/>
                <a:sym typeface="Times New Roman"/>
              </a:rPr>
              <a:t> media was developed and </a:t>
            </a:r>
            <a:r>
              <a:rPr lang="ru" sz="1800">
                <a:solidFill>
                  <a:schemeClr val="dk2"/>
                </a:solidFill>
                <a:latin typeface="Times New Roman"/>
                <a:ea typeface="Times New Roman"/>
                <a:cs typeface="Times New Roman"/>
                <a:sym typeface="Times New Roman"/>
              </a:rPr>
              <a:t>name the main stages of media development</a:t>
            </a:r>
            <a:r>
              <a:rPr b="0" lang="ru" sz="1800">
                <a:solidFill>
                  <a:schemeClr val="dk2"/>
                </a:solidFill>
                <a:latin typeface="Times New Roman"/>
                <a:ea typeface="Times New Roman"/>
                <a:cs typeface="Times New Roman"/>
                <a:sym typeface="Times New Roman"/>
              </a:rPr>
              <a:t>.</a:t>
            </a:r>
            <a:endParaRPr sz="1800">
              <a:solidFill>
                <a:schemeClr val="dk2"/>
              </a:solidFill>
              <a:latin typeface="Times New Roman"/>
              <a:ea typeface="Times New Roman"/>
              <a:cs typeface="Times New Roman"/>
              <a:sym typeface="Times New Roman"/>
            </a:endParaRPr>
          </a:p>
        </p:txBody>
      </p:sp>
      <p:sp>
        <p:nvSpPr>
          <p:cNvPr id="165" name="Google Shape;165;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ru"/>
              <a:t>‹#›</a:t>
            </a:fld>
            <a:endParaRPr/>
          </a:p>
        </p:txBody>
      </p:sp>
      <p:pic>
        <p:nvPicPr>
          <p:cNvPr id="166" name="Google Shape;166;p26"/>
          <p:cNvPicPr preferRelativeResize="0"/>
          <p:nvPr/>
        </p:nvPicPr>
        <p:blipFill rotWithShape="1">
          <a:blip r:embed="rId6">
            <a:alphaModFix/>
          </a:blip>
          <a:srcRect b="0" l="0" r="0" t="0"/>
          <a:stretch/>
        </p:blipFill>
        <p:spPr>
          <a:xfrm>
            <a:off x="5203275" y="805775"/>
            <a:ext cx="1302325" cy="1302325"/>
          </a:xfrm>
          <a:prstGeom prst="rect">
            <a:avLst/>
          </a:prstGeom>
          <a:noFill/>
          <a:ln>
            <a:noFill/>
          </a:ln>
        </p:spPr>
      </p:pic>
      <p:pic>
        <p:nvPicPr>
          <p:cNvPr id="167" name="Google Shape;167;p26"/>
          <p:cNvPicPr preferRelativeResize="0"/>
          <p:nvPr/>
        </p:nvPicPr>
        <p:blipFill rotWithShape="1">
          <a:blip r:embed="rId7">
            <a:alphaModFix/>
          </a:blip>
          <a:srcRect b="13664" l="0" r="0" t="14568"/>
          <a:stretch/>
        </p:blipFill>
        <p:spPr>
          <a:xfrm>
            <a:off x="3062025" y="1085228"/>
            <a:ext cx="1302325" cy="91662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ru"/>
              <a:t>‹#›</a:t>
            </a:fld>
            <a:endParaRPr/>
          </a:p>
        </p:txBody>
      </p:sp>
      <p:pic>
        <p:nvPicPr>
          <p:cNvPr id="173" name="Google Shape;173;p27"/>
          <p:cNvPicPr preferRelativeResize="0"/>
          <p:nvPr/>
        </p:nvPicPr>
        <p:blipFill rotWithShape="1">
          <a:blip r:embed="rId3">
            <a:alphaModFix/>
          </a:blip>
          <a:srcRect b="19728" l="8765" r="17138" t="5195"/>
          <a:stretch/>
        </p:blipFill>
        <p:spPr>
          <a:xfrm>
            <a:off x="7303050" y="1829912"/>
            <a:ext cx="1573925" cy="2552925"/>
          </a:xfrm>
          <a:prstGeom prst="rect">
            <a:avLst/>
          </a:prstGeom>
          <a:noFill/>
          <a:ln>
            <a:noFill/>
          </a:ln>
        </p:spPr>
      </p:pic>
      <p:pic>
        <p:nvPicPr>
          <p:cNvPr id="174" name="Google Shape;174;p27"/>
          <p:cNvPicPr preferRelativeResize="0"/>
          <p:nvPr/>
        </p:nvPicPr>
        <p:blipFill rotWithShape="1">
          <a:blip r:embed="rId4">
            <a:alphaModFix/>
          </a:blip>
          <a:srcRect b="30548" l="23579" r="24149" t="23941"/>
          <a:stretch/>
        </p:blipFill>
        <p:spPr>
          <a:xfrm>
            <a:off x="203325" y="2295625"/>
            <a:ext cx="1724550" cy="1621474"/>
          </a:xfrm>
          <a:prstGeom prst="rect">
            <a:avLst/>
          </a:prstGeom>
          <a:noFill/>
          <a:ln>
            <a:noFill/>
          </a:ln>
        </p:spPr>
      </p:pic>
      <p:sp>
        <p:nvSpPr>
          <p:cNvPr id="175" name="Google Shape;175;p27"/>
          <p:cNvSpPr txBox="1"/>
          <p:nvPr/>
        </p:nvSpPr>
        <p:spPr>
          <a:xfrm>
            <a:off x="2123775" y="399125"/>
            <a:ext cx="4894800" cy="10158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ru" sz="1800" u="none" cap="none" strike="noStrike">
                <a:solidFill>
                  <a:srgbClr val="000000"/>
                </a:solidFill>
                <a:latin typeface="Times New Roman"/>
                <a:ea typeface="Times New Roman"/>
                <a:cs typeface="Times New Roman"/>
                <a:sym typeface="Times New Roman"/>
              </a:rPr>
              <a:t>Let’s talk!</a:t>
            </a:r>
            <a:endParaRPr b="1" i="0" sz="180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800"/>
              <a:buFont typeface="Arial"/>
              <a:buNone/>
            </a:pPr>
            <a:r>
              <a:rPr b="1" i="0" lang="ru" sz="1800" u="none" cap="none" strike="noStrike">
                <a:solidFill>
                  <a:srgbClr val="000000"/>
                </a:solidFill>
                <a:latin typeface="Times New Roman"/>
                <a:ea typeface="Times New Roman"/>
                <a:cs typeface="Times New Roman"/>
                <a:sym typeface="Times New Roman"/>
              </a:rPr>
              <a:t>How far do you agree or disagree with                the following quotation?</a:t>
            </a:r>
            <a:endParaRPr b="1" i="0" sz="1800" u="none" cap="none" strike="noStrike">
              <a:solidFill>
                <a:srgbClr val="000000"/>
              </a:solidFill>
              <a:latin typeface="Times New Roman"/>
              <a:ea typeface="Times New Roman"/>
              <a:cs typeface="Times New Roman"/>
              <a:sym typeface="Times New Roman"/>
            </a:endParaRPr>
          </a:p>
        </p:txBody>
      </p:sp>
      <p:pic>
        <p:nvPicPr>
          <p:cNvPr id="176" name="Google Shape;176;p27"/>
          <p:cNvPicPr preferRelativeResize="0"/>
          <p:nvPr/>
        </p:nvPicPr>
        <p:blipFill rotWithShape="1">
          <a:blip r:embed="rId5">
            <a:alphaModFix/>
          </a:blip>
          <a:srcRect b="0" l="0" r="0" t="0"/>
          <a:stretch/>
        </p:blipFill>
        <p:spPr>
          <a:xfrm>
            <a:off x="2373200" y="1634175"/>
            <a:ext cx="4140900" cy="31102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8"/>
          <p:cNvSpPr txBox="1"/>
          <p:nvPr>
            <p:ph type="title"/>
          </p:nvPr>
        </p:nvSpPr>
        <p:spPr>
          <a:xfrm>
            <a:off x="4526800" y="-201275"/>
            <a:ext cx="4572000" cy="5051100"/>
          </a:xfrm>
          <a:prstGeom prst="rect">
            <a:avLst/>
          </a:prstGeom>
          <a:noFill/>
          <a:ln>
            <a:noFill/>
          </a:ln>
        </p:spPr>
        <p:txBody>
          <a:bodyPr anchorCtr="0" anchor="b" bIns="91425" lIns="91425" spcFirstLastPara="1" rIns="91425" wrap="square" tIns="91425">
            <a:normAutofit fontScale="90000"/>
          </a:bodyPr>
          <a:lstStyle/>
          <a:p>
            <a:pPr indent="0" lvl="0" marL="0" rtl="0" algn="just">
              <a:lnSpc>
                <a:spcPct val="115000"/>
              </a:lnSpc>
              <a:spcBef>
                <a:spcPts val="0"/>
              </a:spcBef>
              <a:spcAft>
                <a:spcPts val="0"/>
              </a:spcAft>
              <a:buSzPct val="333333"/>
              <a:buNone/>
            </a:pPr>
            <a:r>
              <a:rPr lang="ru" sz="1800">
                <a:latin typeface="Times New Roman"/>
                <a:ea typeface="Times New Roman"/>
                <a:cs typeface="Times New Roman"/>
                <a:sym typeface="Times New Roman"/>
              </a:rPr>
              <a:t>What</a:t>
            </a:r>
            <a:r>
              <a:rPr b="0" lang="ru" sz="1800">
                <a:latin typeface="Times New Roman"/>
                <a:ea typeface="Times New Roman"/>
                <a:cs typeface="Times New Roman"/>
                <a:sym typeface="Times New Roman"/>
              </a:rPr>
              <a:t> do I already know about </a:t>
            </a:r>
            <a:r>
              <a:rPr lang="ru" sz="1800">
                <a:latin typeface="Times New Roman"/>
                <a:ea typeface="Times New Roman"/>
                <a:cs typeface="Times New Roman"/>
                <a:sym typeface="Times New Roman"/>
              </a:rPr>
              <a:t>the media, its main types and formats</a:t>
            </a:r>
            <a:r>
              <a:rPr b="0" lang="ru" sz="1800">
                <a:latin typeface="Times New Roman"/>
                <a:ea typeface="Times New Roman"/>
                <a:cs typeface="Times New Roman"/>
                <a:sym typeface="Times New Roman"/>
              </a:rPr>
              <a:t>? </a:t>
            </a:r>
            <a:endParaRPr b="0" sz="1800">
              <a:latin typeface="Times New Roman"/>
              <a:ea typeface="Times New Roman"/>
              <a:cs typeface="Times New Roman"/>
              <a:sym typeface="Times New Roman"/>
            </a:endParaRPr>
          </a:p>
          <a:p>
            <a:pPr indent="0" lvl="0" marL="0" rtl="0" algn="just">
              <a:lnSpc>
                <a:spcPct val="115000"/>
              </a:lnSpc>
              <a:spcBef>
                <a:spcPts val="0"/>
              </a:spcBef>
              <a:spcAft>
                <a:spcPts val="0"/>
              </a:spcAft>
              <a:buSzPct val="333333"/>
              <a:buNone/>
            </a:pPr>
            <a:r>
              <a:t/>
            </a:r>
            <a:endParaRPr b="0" sz="1800">
              <a:latin typeface="Times New Roman"/>
              <a:ea typeface="Times New Roman"/>
              <a:cs typeface="Times New Roman"/>
              <a:sym typeface="Times New Roman"/>
            </a:endParaRPr>
          </a:p>
          <a:p>
            <a:pPr indent="0" lvl="0" marL="0" rtl="0" algn="just">
              <a:lnSpc>
                <a:spcPct val="115000"/>
              </a:lnSpc>
              <a:spcBef>
                <a:spcPts val="0"/>
              </a:spcBef>
              <a:spcAft>
                <a:spcPts val="0"/>
              </a:spcAft>
              <a:buSzPct val="333333"/>
              <a:buNone/>
            </a:pPr>
            <a:r>
              <a:rPr lang="ru" sz="1800">
                <a:latin typeface="Times New Roman"/>
                <a:ea typeface="Times New Roman"/>
                <a:cs typeface="Times New Roman"/>
                <a:sym typeface="Times New Roman"/>
              </a:rPr>
              <a:t>What</a:t>
            </a:r>
            <a:r>
              <a:rPr b="0" lang="ru" sz="1800">
                <a:latin typeface="Times New Roman"/>
                <a:ea typeface="Times New Roman"/>
                <a:cs typeface="Times New Roman"/>
                <a:sym typeface="Times New Roman"/>
              </a:rPr>
              <a:t> do I already know about </a:t>
            </a:r>
            <a:r>
              <a:rPr lang="ru" sz="1800">
                <a:latin typeface="Times New Roman"/>
                <a:ea typeface="Times New Roman"/>
                <a:cs typeface="Times New Roman"/>
                <a:sym typeface="Times New Roman"/>
              </a:rPr>
              <a:t>the media evolution</a:t>
            </a:r>
            <a:r>
              <a:rPr b="0" lang="ru" sz="1800">
                <a:latin typeface="Times New Roman"/>
                <a:ea typeface="Times New Roman"/>
                <a:cs typeface="Times New Roman"/>
                <a:sym typeface="Times New Roman"/>
              </a:rPr>
              <a:t>?</a:t>
            </a:r>
            <a:endParaRPr b="0" sz="1800">
              <a:latin typeface="Times New Roman"/>
              <a:ea typeface="Times New Roman"/>
              <a:cs typeface="Times New Roman"/>
              <a:sym typeface="Times New Roman"/>
            </a:endParaRPr>
          </a:p>
          <a:p>
            <a:pPr indent="0" lvl="0" marL="0" rtl="0" algn="just">
              <a:lnSpc>
                <a:spcPct val="115000"/>
              </a:lnSpc>
              <a:spcBef>
                <a:spcPts val="0"/>
              </a:spcBef>
              <a:spcAft>
                <a:spcPts val="0"/>
              </a:spcAft>
              <a:buSzPct val="333333"/>
              <a:buNone/>
            </a:pPr>
            <a:r>
              <a:t/>
            </a:r>
            <a:endParaRPr b="0" sz="1800">
              <a:latin typeface="Times New Roman"/>
              <a:ea typeface="Times New Roman"/>
              <a:cs typeface="Times New Roman"/>
              <a:sym typeface="Times New Roman"/>
            </a:endParaRPr>
          </a:p>
          <a:p>
            <a:pPr indent="0" lvl="0" marL="0" rtl="0" algn="just">
              <a:lnSpc>
                <a:spcPct val="115000"/>
              </a:lnSpc>
              <a:spcBef>
                <a:spcPts val="0"/>
              </a:spcBef>
              <a:spcAft>
                <a:spcPts val="0"/>
              </a:spcAft>
              <a:buSzPct val="333333"/>
              <a:buNone/>
            </a:pPr>
            <a:r>
              <a:rPr lang="ru" sz="1800">
                <a:solidFill>
                  <a:srgbClr val="000000"/>
                </a:solidFill>
                <a:latin typeface="Times New Roman"/>
                <a:ea typeface="Times New Roman"/>
                <a:cs typeface="Times New Roman"/>
                <a:sym typeface="Times New Roman"/>
              </a:rPr>
              <a:t>Can</a:t>
            </a:r>
            <a:r>
              <a:rPr b="0" lang="ru" sz="1800">
                <a:solidFill>
                  <a:srgbClr val="000000"/>
                </a:solidFill>
                <a:latin typeface="Times New Roman"/>
                <a:ea typeface="Times New Roman"/>
                <a:cs typeface="Times New Roman"/>
                <a:sym typeface="Times New Roman"/>
              </a:rPr>
              <a:t> I distinguish </a:t>
            </a:r>
            <a:r>
              <a:rPr lang="ru" sz="1800">
                <a:solidFill>
                  <a:srgbClr val="000000"/>
                </a:solidFill>
                <a:latin typeface="Times New Roman"/>
                <a:ea typeface="Times New Roman"/>
                <a:cs typeface="Times New Roman"/>
                <a:sym typeface="Times New Roman"/>
              </a:rPr>
              <a:t>media eras</a:t>
            </a:r>
            <a:r>
              <a:rPr b="0" lang="ru" sz="1800">
                <a:solidFill>
                  <a:srgbClr val="000000"/>
                </a:solidFill>
                <a:latin typeface="Times New Roman"/>
                <a:ea typeface="Times New Roman"/>
                <a:cs typeface="Times New Roman"/>
                <a:sym typeface="Times New Roman"/>
              </a:rPr>
              <a:t>?</a:t>
            </a:r>
            <a:endParaRPr b="0" sz="1800">
              <a:highlight>
                <a:schemeClr val="dk1"/>
              </a:highlight>
              <a:latin typeface="Times New Roman"/>
              <a:ea typeface="Times New Roman"/>
              <a:cs typeface="Times New Roman"/>
              <a:sym typeface="Times New Roman"/>
            </a:endParaRPr>
          </a:p>
          <a:p>
            <a:pPr indent="0" lvl="0" marL="0" rtl="0" algn="just">
              <a:lnSpc>
                <a:spcPct val="115000"/>
              </a:lnSpc>
              <a:spcBef>
                <a:spcPts val="0"/>
              </a:spcBef>
              <a:spcAft>
                <a:spcPts val="0"/>
              </a:spcAft>
              <a:buSzPct val="333333"/>
              <a:buNone/>
            </a:pPr>
            <a:r>
              <a:t/>
            </a:r>
            <a:endParaRPr b="0" sz="1800">
              <a:highlight>
                <a:schemeClr val="dk1"/>
              </a:highlight>
              <a:latin typeface="Times New Roman"/>
              <a:ea typeface="Times New Roman"/>
              <a:cs typeface="Times New Roman"/>
              <a:sym typeface="Times New Roman"/>
            </a:endParaRPr>
          </a:p>
          <a:p>
            <a:pPr indent="0" lvl="0" marL="0" rtl="0" algn="just">
              <a:lnSpc>
                <a:spcPct val="115000"/>
              </a:lnSpc>
              <a:spcBef>
                <a:spcPts val="0"/>
              </a:spcBef>
              <a:spcAft>
                <a:spcPts val="0"/>
              </a:spcAft>
              <a:buSzPct val="333333"/>
              <a:buNone/>
            </a:pPr>
            <a:r>
              <a:rPr b="0" lang="ru" sz="1800">
                <a:solidFill>
                  <a:srgbClr val="000000"/>
                </a:solidFill>
                <a:latin typeface="Times New Roman"/>
                <a:ea typeface="Times New Roman"/>
                <a:cs typeface="Times New Roman"/>
                <a:sym typeface="Times New Roman"/>
              </a:rPr>
              <a:t>Do I know </a:t>
            </a:r>
            <a:r>
              <a:rPr lang="ru" sz="1800">
                <a:solidFill>
                  <a:srgbClr val="000000"/>
                </a:solidFill>
                <a:latin typeface="Times New Roman"/>
                <a:ea typeface="Times New Roman"/>
                <a:cs typeface="Times New Roman"/>
                <a:sym typeface="Times New Roman"/>
              </a:rPr>
              <a:t>what</a:t>
            </a:r>
            <a:r>
              <a:rPr b="0" lang="ru" sz="1800">
                <a:solidFill>
                  <a:srgbClr val="000000"/>
                </a:solidFill>
                <a:latin typeface="Times New Roman"/>
                <a:ea typeface="Times New Roman"/>
                <a:cs typeface="Times New Roman"/>
                <a:sym typeface="Times New Roman"/>
              </a:rPr>
              <a:t> and </a:t>
            </a:r>
            <a:r>
              <a:rPr lang="ru" sz="1800">
                <a:solidFill>
                  <a:srgbClr val="000000"/>
                </a:solidFill>
                <a:latin typeface="Times New Roman"/>
                <a:ea typeface="Times New Roman"/>
                <a:cs typeface="Times New Roman"/>
                <a:sym typeface="Times New Roman"/>
              </a:rPr>
              <a:t>who</a:t>
            </a:r>
            <a:r>
              <a:rPr b="0" lang="ru" sz="1800">
                <a:solidFill>
                  <a:srgbClr val="000000"/>
                </a:solidFill>
                <a:latin typeface="Times New Roman"/>
                <a:ea typeface="Times New Roman"/>
                <a:cs typeface="Times New Roman"/>
                <a:sym typeface="Times New Roman"/>
              </a:rPr>
              <a:t> stipulated their </a:t>
            </a:r>
            <a:r>
              <a:rPr lang="ru" sz="1800">
                <a:solidFill>
                  <a:srgbClr val="000000"/>
                </a:solidFill>
                <a:latin typeface="Times New Roman"/>
                <a:ea typeface="Times New Roman"/>
                <a:cs typeface="Times New Roman"/>
                <a:sym typeface="Times New Roman"/>
              </a:rPr>
              <a:t>upheaval</a:t>
            </a:r>
            <a:r>
              <a:rPr b="0" lang="ru" sz="1800">
                <a:solidFill>
                  <a:srgbClr val="000000"/>
                </a:solidFill>
                <a:latin typeface="Times New Roman"/>
                <a:ea typeface="Times New Roman"/>
                <a:cs typeface="Times New Roman"/>
                <a:sym typeface="Times New Roman"/>
              </a:rPr>
              <a:t>?</a:t>
            </a:r>
            <a:endParaRPr b="0" sz="1800">
              <a:highlight>
                <a:schemeClr val="dk1"/>
              </a:highlight>
              <a:latin typeface="Times New Roman"/>
              <a:ea typeface="Times New Roman"/>
              <a:cs typeface="Times New Roman"/>
              <a:sym typeface="Times New Roman"/>
            </a:endParaRPr>
          </a:p>
          <a:p>
            <a:pPr indent="0" lvl="0" marL="0" rtl="0" algn="just">
              <a:lnSpc>
                <a:spcPct val="115000"/>
              </a:lnSpc>
              <a:spcBef>
                <a:spcPts val="0"/>
              </a:spcBef>
              <a:spcAft>
                <a:spcPts val="0"/>
              </a:spcAft>
              <a:buSzPct val="333333"/>
              <a:buNone/>
            </a:pPr>
            <a:r>
              <a:t/>
            </a:r>
            <a:endParaRPr b="0" sz="1800">
              <a:highlight>
                <a:schemeClr val="dk1"/>
              </a:highlight>
              <a:latin typeface="Times New Roman"/>
              <a:ea typeface="Times New Roman"/>
              <a:cs typeface="Times New Roman"/>
              <a:sym typeface="Times New Roman"/>
            </a:endParaRPr>
          </a:p>
          <a:p>
            <a:pPr indent="0" lvl="0" marL="0" rtl="0" algn="just">
              <a:lnSpc>
                <a:spcPct val="115000"/>
              </a:lnSpc>
              <a:spcBef>
                <a:spcPts val="0"/>
              </a:spcBef>
              <a:spcAft>
                <a:spcPts val="0"/>
              </a:spcAft>
              <a:buSzPct val="333333"/>
              <a:buNone/>
            </a:pPr>
            <a:r>
              <a:rPr b="0" lang="ru" sz="1800">
                <a:highlight>
                  <a:schemeClr val="dk1"/>
                </a:highlight>
                <a:latin typeface="Times New Roman"/>
                <a:ea typeface="Times New Roman"/>
                <a:cs typeface="Times New Roman"/>
                <a:sym typeface="Times New Roman"/>
              </a:rPr>
              <a:t>Do I know </a:t>
            </a:r>
            <a:r>
              <a:rPr lang="ru" sz="1800">
                <a:highlight>
                  <a:schemeClr val="dk1"/>
                </a:highlight>
                <a:latin typeface="Times New Roman"/>
                <a:ea typeface="Times New Roman"/>
                <a:cs typeface="Times New Roman"/>
                <a:sym typeface="Times New Roman"/>
              </a:rPr>
              <a:t>how</a:t>
            </a:r>
            <a:r>
              <a:rPr b="0" lang="ru" sz="1800">
                <a:highlight>
                  <a:schemeClr val="dk1"/>
                </a:highlight>
                <a:latin typeface="Times New Roman"/>
                <a:ea typeface="Times New Roman"/>
                <a:cs typeface="Times New Roman"/>
                <a:sym typeface="Times New Roman"/>
              </a:rPr>
              <a:t> these inventions </a:t>
            </a:r>
            <a:r>
              <a:rPr lang="ru" sz="1800">
                <a:highlight>
                  <a:schemeClr val="dk1"/>
                </a:highlight>
                <a:latin typeface="Times New Roman"/>
                <a:ea typeface="Times New Roman"/>
                <a:cs typeface="Times New Roman"/>
                <a:sym typeface="Times New Roman"/>
              </a:rPr>
              <a:t>changed society</a:t>
            </a:r>
            <a:r>
              <a:rPr b="0" lang="ru" sz="1800">
                <a:highlight>
                  <a:schemeClr val="dk1"/>
                </a:highlight>
                <a:latin typeface="Times New Roman"/>
                <a:ea typeface="Times New Roman"/>
                <a:cs typeface="Times New Roman"/>
                <a:sym typeface="Times New Roman"/>
              </a:rPr>
              <a:t>? </a:t>
            </a:r>
            <a:endParaRPr b="0" sz="1800">
              <a:highlight>
                <a:schemeClr val="dk1"/>
              </a:highlight>
              <a:latin typeface="Times New Roman"/>
              <a:ea typeface="Times New Roman"/>
              <a:cs typeface="Times New Roman"/>
              <a:sym typeface="Times New Roman"/>
            </a:endParaRPr>
          </a:p>
          <a:p>
            <a:pPr indent="0" lvl="0" marL="0" rtl="0" algn="just">
              <a:lnSpc>
                <a:spcPct val="115000"/>
              </a:lnSpc>
              <a:spcBef>
                <a:spcPts val="0"/>
              </a:spcBef>
              <a:spcAft>
                <a:spcPts val="0"/>
              </a:spcAft>
              <a:buSzPct val="333333"/>
              <a:buNone/>
            </a:pPr>
            <a:r>
              <a:t/>
            </a:r>
            <a:endParaRPr b="0" sz="1800">
              <a:latin typeface="Times New Roman"/>
              <a:ea typeface="Times New Roman"/>
              <a:cs typeface="Times New Roman"/>
              <a:sym typeface="Times New Roman"/>
            </a:endParaRPr>
          </a:p>
          <a:p>
            <a:pPr indent="0" lvl="0" marL="0" rtl="0" algn="just">
              <a:lnSpc>
                <a:spcPct val="115000"/>
              </a:lnSpc>
              <a:spcBef>
                <a:spcPts val="0"/>
              </a:spcBef>
              <a:spcAft>
                <a:spcPts val="0"/>
              </a:spcAft>
              <a:buSzPct val="333333"/>
              <a:buNone/>
            </a:pPr>
            <a:r>
              <a:rPr lang="ru" sz="1800">
                <a:latin typeface="Times New Roman"/>
                <a:ea typeface="Times New Roman"/>
                <a:cs typeface="Times New Roman"/>
                <a:sym typeface="Times New Roman"/>
              </a:rPr>
              <a:t>Was</a:t>
            </a:r>
            <a:r>
              <a:rPr b="0" lang="ru" sz="1800">
                <a:latin typeface="Times New Roman"/>
                <a:ea typeface="Times New Roman"/>
                <a:cs typeface="Times New Roman"/>
                <a:sym typeface="Times New Roman"/>
              </a:rPr>
              <a:t> the </a:t>
            </a:r>
            <a:r>
              <a:rPr lang="ru" sz="1800">
                <a:latin typeface="Times New Roman"/>
                <a:ea typeface="Times New Roman"/>
                <a:cs typeface="Times New Roman"/>
                <a:sym typeface="Times New Roman"/>
              </a:rPr>
              <a:t>information useful</a:t>
            </a:r>
            <a:r>
              <a:rPr b="0" lang="ru" sz="1800">
                <a:latin typeface="Times New Roman"/>
                <a:ea typeface="Times New Roman"/>
                <a:cs typeface="Times New Roman"/>
                <a:sym typeface="Times New Roman"/>
              </a:rPr>
              <a:t> for me?</a:t>
            </a:r>
            <a:endParaRPr b="0" sz="1800">
              <a:latin typeface="Times New Roman"/>
              <a:ea typeface="Times New Roman"/>
              <a:cs typeface="Times New Roman"/>
              <a:sym typeface="Times New Roman"/>
            </a:endParaRPr>
          </a:p>
          <a:p>
            <a:pPr indent="0" lvl="0" marL="0" rtl="0" algn="just">
              <a:lnSpc>
                <a:spcPct val="115000"/>
              </a:lnSpc>
              <a:spcBef>
                <a:spcPts val="0"/>
              </a:spcBef>
              <a:spcAft>
                <a:spcPts val="0"/>
              </a:spcAft>
              <a:buSzPct val="333333"/>
              <a:buNone/>
            </a:pPr>
            <a:r>
              <a:t/>
            </a:r>
            <a:endParaRPr b="0" sz="1800">
              <a:latin typeface="Times New Roman"/>
              <a:ea typeface="Times New Roman"/>
              <a:cs typeface="Times New Roman"/>
              <a:sym typeface="Times New Roman"/>
            </a:endParaRPr>
          </a:p>
          <a:p>
            <a:pPr indent="0" lvl="0" marL="0" rtl="0" algn="just">
              <a:lnSpc>
                <a:spcPct val="115000"/>
              </a:lnSpc>
              <a:spcBef>
                <a:spcPts val="0"/>
              </a:spcBef>
              <a:spcAft>
                <a:spcPts val="0"/>
              </a:spcAft>
              <a:buSzPct val="333333"/>
              <a:buNone/>
            </a:pPr>
            <a:r>
              <a:rPr lang="ru" sz="1800">
                <a:latin typeface="Times New Roman"/>
                <a:ea typeface="Times New Roman"/>
                <a:cs typeface="Times New Roman"/>
                <a:sym typeface="Times New Roman"/>
              </a:rPr>
              <a:t>What</a:t>
            </a:r>
            <a:r>
              <a:rPr b="0" lang="ru" sz="1800">
                <a:latin typeface="Times New Roman"/>
                <a:ea typeface="Times New Roman"/>
                <a:cs typeface="Times New Roman"/>
                <a:sym typeface="Times New Roman"/>
              </a:rPr>
              <a:t> am I </a:t>
            </a:r>
            <a:r>
              <a:rPr lang="ru" sz="1800">
                <a:latin typeface="Times New Roman"/>
                <a:ea typeface="Times New Roman"/>
                <a:cs typeface="Times New Roman"/>
                <a:sym typeface="Times New Roman"/>
              </a:rPr>
              <a:t>planning to do</a:t>
            </a:r>
            <a:r>
              <a:rPr b="0" lang="ru" sz="1800">
                <a:latin typeface="Times New Roman"/>
                <a:ea typeface="Times New Roman"/>
                <a:cs typeface="Times New Roman"/>
                <a:sym typeface="Times New Roman"/>
              </a:rPr>
              <a:t> with the new knowledge I have attained during this session?</a:t>
            </a:r>
            <a:endParaRPr/>
          </a:p>
        </p:txBody>
      </p:sp>
      <p:sp>
        <p:nvSpPr>
          <p:cNvPr id="182" name="Google Shape;182;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ru"/>
              <a:t>‹#›</a:t>
            </a:fld>
            <a:endParaRPr/>
          </a:p>
        </p:txBody>
      </p:sp>
      <p:sp>
        <p:nvSpPr>
          <p:cNvPr id="183" name="Google Shape;183;p28"/>
          <p:cNvSpPr txBox="1"/>
          <p:nvPr/>
        </p:nvSpPr>
        <p:spPr>
          <a:xfrm>
            <a:off x="151375" y="417550"/>
            <a:ext cx="3734400" cy="13761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3600"/>
              <a:buFont typeface="Arial"/>
              <a:buNone/>
            </a:pPr>
            <a:r>
              <a:rPr b="1" i="0" lang="ru" sz="3600" u="none" cap="none" strike="noStrike">
                <a:solidFill>
                  <a:srgbClr val="757575"/>
                </a:solidFill>
                <a:latin typeface="Amatic SC"/>
                <a:ea typeface="Amatic SC"/>
                <a:cs typeface="Amatic SC"/>
                <a:sym typeface="Amatic SC"/>
              </a:rPr>
              <a:t>What did I learn</a:t>
            </a:r>
            <a:endParaRPr b="1" i="0" sz="3600" u="none" cap="none" strike="noStrike">
              <a:solidFill>
                <a:srgbClr val="757575"/>
              </a:solidFill>
              <a:latin typeface="Amatic SC"/>
              <a:ea typeface="Amatic SC"/>
              <a:cs typeface="Amatic SC"/>
              <a:sym typeface="Amatic SC"/>
            </a:endParaRPr>
          </a:p>
          <a:p>
            <a:pPr indent="0" lvl="0" marL="0" marR="0" rtl="0" algn="ctr">
              <a:lnSpc>
                <a:spcPct val="115000"/>
              </a:lnSpc>
              <a:spcBef>
                <a:spcPts val="0"/>
              </a:spcBef>
              <a:spcAft>
                <a:spcPts val="0"/>
              </a:spcAft>
              <a:buClr>
                <a:srgbClr val="000000"/>
              </a:buClr>
              <a:buSzPts val="3600"/>
              <a:buFont typeface="Arial"/>
              <a:buNone/>
            </a:pPr>
            <a:r>
              <a:rPr b="1" i="0" lang="ru" sz="3600" u="none" cap="none" strike="noStrike">
                <a:solidFill>
                  <a:srgbClr val="757575"/>
                </a:solidFill>
                <a:latin typeface="Amatic SC"/>
                <a:ea typeface="Amatic SC"/>
                <a:cs typeface="Amatic SC"/>
                <a:sym typeface="Amatic SC"/>
              </a:rPr>
              <a:t>in this session?</a:t>
            </a:r>
            <a:endParaRPr b="1" i="0" sz="3600" u="none" cap="none" strike="noStrike">
              <a:solidFill>
                <a:srgbClr val="757575"/>
              </a:solidFill>
              <a:latin typeface="Amatic SC"/>
              <a:ea typeface="Amatic SC"/>
              <a:cs typeface="Amatic SC"/>
              <a:sym typeface="Amatic SC"/>
            </a:endParaRPr>
          </a:p>
        </p:txBody>
      </p:sp>
      <p:pic>
        <p:nvPicPr>
          <p:cNvPr id="184" name="Google Shape;184;p28"/>
          <p:cNvPicPr preferRelativeResize="0"/>
          <p:nvPr/>
        </p:nvPicPr>
        <p:blipFill rotWithShape="1">
          <a:blip r:embed="rId3">
            <a:alphaModFix/>
          </a:blip>
          <a:srcRect b="0" l="0" r="0" t="0"/>
          <a:stretch/>
        </p:blipFill>
        <p:spPr>
          <a:xfrm>
            <a:off x="841625" y="2066862"/>
            <a:ext cx="2353896" cy="2696000"/>
          </a:xfrm>
          <a:prstGeom prst="rect">
            <a:avLst/>
          </a:prstGeom>
          <a:noFill/>
          <a:ln>
            <a:noFill/>
          </a:ln>
        </p:spPr>
      </p:pic>
      <p:pic>
        <p:nvPicPr>
          <p:cNvPr id="185" name="Google Shape;185;p28"/>
          <p:cNvPicPr preferRelativeResize="0"/>
          <p:nvPr/>
        </p:nvPicPr>
        <p:blipFill rotWithShape="1">
          <a:blip r:embed="rId4">
            <a:alphaModFix/>
          </a:blip>
          <a:srcRect b="0" l="0" r="0" t="0"/>
          <a:stretch/>
        </p:blipFill>
        <p:spPr>
          <a:xfrm>
            <a:off x="4192237" y="338900"/>
            <a:ext cx="379774" cy="351900"/>
          </a:xfrm>
          <a:prstGeom prst="rect">
            <a:avLst/>
          </a:prstGeom>
          <a:noFill/>
          <a:ln>
            <a:noFill/>
          </a:ln>
        </p:spPr>
      </p:pic>
      <p:pic>
        <p:nvPicPr>
          <p:cNvPr id="186" name="Google Shape;186;p28"/>
          <p:cNvPicPr preferRelativeResize="0"/>
          <p:nvPr/>
        </p:nvPicPr>
        <p:blipFill rotWithShape="1">
          <a:blip r:embed="rId5">
            <a:alphaModFix/>
          </a:blip>
          <a:srcRect b="0" l="0" r="0" t="0"/>
          <a:stretch/>
        </p:blipFill>
        <p:spPr>
          <a:xfrm>
            <a:off x="4192237" y="1215825"/>
            <a:ext cx="379774" cy="351900"/>
          </a:xfrm>
          <a:prstGeom prst="rect">
            <a:avLst/>
          </a:prstGeom>
          <a:noFill/>
          <a:ln>
            <a:noFill/>
          </a:ln>
        </p:spPr>
      </p:pic>
      <p:pic>
        <p:nvPicPr>
          <p:cNvPr id="187" name="Google Shape;187;p28"/>
          <p:cNvPicPr preferRelativeResize="0"/>
          <p:nvPr/>
        </p:nvPicPr>
        <p:blipFill rotWithShape="1">
          <a:blip r:embed="rId5">
            <a:alphaModFix/>
          </a:blip>
          <a:srcRect b="0" l="0" r="0" t="0"/>
          <a:stretch/>
        </p:blipFill>
        <p:spPr>
          <a:xfrm>
            <a:off x="4147037" y="1955812"/>
            <a:ext cx="379774" cy="351900"/>
          </a:xfrm>
          <a:prstGeom prst="rect">
            <a:avLst/>
          </a:prstGeom>
          <a:noFill/>
          <a:ln>
            <a:noFill/>
          </a:ln>
        </p:spPr>
      </p:pic>
      <p:pic>
        <p:nvPicPr>
          <p:cNvPr id="188" name="Google Shape;188;p28"/>
          <p:cNvPicPr preferRelativeResize="0"/>
          <p:nvPr/>
        </p:nvPicPr>
        <p:blipFill rotWithShape="1">
          <a:blip r:embed="rId5">
            <a:alphaModFix/>
          </a:blip>
          <a:srcRect b="0" l="0" r="0" t="0"/>
          <a:stretch/>
        </p:blipFill>
        <p:spPr>
          <a:xfrm>
            <a:off x="4147037" y="2494100"/>
            <a:ext cx="379774" cy="351900"/>
          </a:xfrm>
          <a:prstGeom prst="rect">
            <a:avLst/>
          </a:prstGeom>
          <a:noFill/>
          <a:ln>
            <a:noFill/>
          </a:ln>
        </p:spPr>
      </p:pic>
      <p:pic>
        <p:nvPicPr>
          <p:cNvPr id="189" name="Google Shape;189;p28"/>
          <p:cNvPicPr preferRelativeResize="0"/>
          <p:nvPr/>
        </p:nvPicPr>
        <p:blipFill rotWithShape="1">
          <a:blip r:embed="rId5">
            <a:alphaModFix/>
          </a:blip>
          <a:srcRect b="0" l="0" r="0" t="0"/>
          <a:stretch/>
        </p:blipFill>
        <p:spPr>
          <a:xfrm>
            <a:off x="4147037" y="2996637"/>
            <a:ext cx="379774" cy="351900"/>
          </a:xfrm>
          <a:prstGeom prst="rect">
            <a:avLst/>
          </a:prstGeom>
          <a:noFill/>
          <a:ln>
            <a:noFill/>
          </a:ln>
        </p:spPr>
      </p:pic>
      <p:pic>
        <p:nvPicPr>
          <p:cNvPr id="190" name="Google Shape;190;p28"/>
          <p:cNvPicPr preferRelativeResize="0"/>
          <p:nvPr/>
        </p:nvPicPr>
        <p:blipFill rotWithShape="1">
          <a:blip r:embed="rId5">
            <a:alphaModFix/>
          </a:blip>
          <a:srcRect b="0" l="0" r="0" t="0"/>
          <a:stretch/>
        </p:blipFill>
        <p:spPr>
          <a:xfrm>
            <a:off x="4147037" y="3665500"/>
            <a:ext cx="379774" cy="351900"/>
          </a:xfrm>
          <a:prstGeom prst="rect">
            <a:avLst/>
          </a:prstGeom>
          <a:noFill/>
          <a:ln>
            <a:noFill/>
          </a:ln>
        </p:spPr>
      </p:pic>
      <p:pic>
        <p:nvPicPr>
          <p:cNvPr id="191" name="Google Shape;191;p28"/>
          <p:cNvPicPr preferRelativeResize="0"/>
          <p:nvPr/>
        </p:nvPicPr>
        <p:blipFill rotWithShape="1">
          <a:blip r:embed="rId5">
            <a:alphaModFix/>
          </a:blip>
          <a:srcRect b="0" l="0" r="0" t="0"/>
          <a:stretch/>
        </p:blipFill>
        <p:spPr>
          <a:xfrm>
            <a:off x="4147037" y="4285950"/>
            <a:ext cx="379774" cy="3519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95" name="Shape 195"/>
        <p:cNvGrpSpPr/>
        <p:nvPr/>
      </p:nvGrpSpPr>
      <p:grpSpPr>
        <a:xfrm>
          <a:off x="0" y="0"/>
          <a:ext cx="0" cy="0"/>
          <a:chOff x="0" y="0"/>
          <a:chExt cx="0" cy="0"/>
        </a:xfrm>
      </p:grpSpPr>
      <p:sp>
        <p:nvSpPr>
          <p:cNvPr id="196" name="Google Shape;196;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ru">
                <a:solidFill>
                  <a:schemeClr val="lt1"/>
                </a:solidFill>
              </a:rPr>
              <a:t>‹#›</a:t>
            </a:fld>
            <a:endParaRPr>
              <a:solidFill>
                <a:schemeClr val="lt1"/>
              </a:solidFill>
            </a:endParaRPr>
          </a:p>
        </p:txBody>
      </p:sp>
      <p:sp>
        <p:nvSpPr>
          <p:cNvPr id="197" name="Google Shape;197;p29"/>
          <p:cNvSpPr txBox="1"/>
          <p:nvPr/>
        </p:nvSpPr>
        <p:spPr>
          <a:xfrm>
            <a:off x="1686875" y="2495150"/>
            <a:ext cx="5053200" cy="20319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rPr b="1" i="0" lang="ru" sz="3000" u="none" cap="none" strike="noStrike">
                <a:solidFill>
                  <a:srgbClr val="666666"/>
                </a:solidFill>
                <a:latin typeface="Times New Roman"/>
                <a:ea typeface="Times New Roman"/>
                <a:cs typeface="Times New Roman"/>
                <a:sym typeface="Times New Roman"/>
              </a:rPr>
              <a:t>03.09.</a:t>
            </a:r>
            <a:endParaRPr b="1" i="0" sz="3000" u="none" cap="none" strike="noStrike">
              <a:solidFill>
                <a:srgbClr val="666666"/>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400"/>
              <a:buFont typeface="Arial"/>
              <a:buNone/>
            </a:pPr>
            <a:r>
              <a:rPr b="0" i="0" lang="ru" sz="2400" u="none" cap="none" strike="noStrike">
                <a:solidFill>
                  <a:srgbClr val="666666"/>
                </a:solidFill>
                <a:latin typeface="Times New Roman"/>
                <a:ea typeface="Times New Roman"/>
                <a:cs typeface="Times New Roman"/>
                <a:sym typeface="Times New Roman"/>
              </a:rPr>
              <a:t>To learn more about the evolution of press and television, </a:t>
            </a:r>
            <a:endParaRPr b="0" i="0" sz="2400" u="none" cap="none" strike="noStrike">
              <a:solidFill>
                <a:srgbClr val="666666"/>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400"/>
              <a:buFont typeface="Arial"/>
              <a:buNone/>
            </a:pPr>
            <a:r>
              <a:rPr b="0" i="0" lang="ru" sz="2400" u="none" cap="none" strike="noStrike">
                <a:solidFill>
                  <a:srgbClr val="666666"/>
                </a:solidFill>
                <a:latin typeface="Times New Roman"/>
                <a:ea typeface="Times New Roman"/>
                <a:cs typeface="Times New Roman"/>
                <a:sym typeface="Times New Roman"/>
              </a:rPr>
              <a:t>do </a:t>
            </a:r>
            <a:r>
              <a:rPr b="1" i="0" lang="ru" sz="2400" u="none" cap="none" strike="noStrike">
                <a:solidFill>
                  <a:srgbClr val="666666"/>
                </a:solidFill>
                <a:latin typeface="Times New Roman"/>
                <a:ea typeface="Times New Roman"/>
                <a:cs typeface="Times New Roman"/>
                <a:sym typeface="Times New Roman"/>
              </a:rPr>
              <a:t>tasks 1-3 + further readings</a:t>
            </a:r>
            <a:r>
              <a:rPr b="1" i="0" lang="ru" sz="1800" u="none" cap="none" strike="noStrike">
                <a:solidFill>
                  <a:schemeClr val="lt1"/>
                </a:solidFill>
                <a:latin typeface="Times New Roman"/>
                <a:ea typeface="Times New Roman"/>
                <a:cs typeface="Times New Roman"/>
                <a:sym typeface="Times New Roman"/>
              </a:rPr>
              <a:t> </a:t>
            </a:r>
            <a:endParaRPr b="1" i="0" sz="1800" u="none" cap="none" strike="noStrike">
              <a:solidFill>
                <a:schemeClr val="lt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Courier New"/>
              <a:ea typeface="Courier New"/>
              <a:cs typeface="Courier New"/>
              <a:sym typeface="Courier New"/>
            </a:endParaRPr>
          </a:p>
        </p:txBody>
      </p:sp>
      <p:pic>
        <p:nvPicPr>
          <p:cNvPr id="198" name="Google Shape;198;p29"/>
          <p:cNvPicPr preferRelativeResize="0"/>
          <p:nvPr/>
        </p:nvPicPr>
        <p:blipFill rotWithShape="1">
          <a:blip r:embed="rId3">
            <a:alphaModFix/>
          </a:blip>
          <a:srcRect b="0" l="0" r="0" t="0"/>
          <a:stretch/>
        </p:blipFill>
        <p:spPr>
          <a:xfrm>
            <a:off x="3199675" y="167475"/>
            <a:ext cx="2178248" cy="219034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ru"/>
              <a:t>‹#›</a:t>
            </a:fld>
            <a:endParaRPr/>
          </a:p>
        </p:txBody>
      </p:sp>
      <p:sp>
        <p:nvSpPr>
          <p:cNvPr id="204" name="Google Shape;204;p30"/>
          <p:cNvSpPr txBox="1"/>
          <p:nvPr>
            <p:ph idx="1" type="body"/>
          </p:nvPr>
        </p:nvSpPr>
        <p:spPr>
          <a:xfrm>
            <a:off x="1651300" y="2654575"/>
            <a:ext cx="6549600" cy="1698300"/>
          </a:xfrm>
          <a:prstGeom prst="rect">
            <a:avLst/>
          </a:prstGeom>
          <a:noFill/>
          <a:ln>
            <a:noFill/>
          </a:ln>
        </p:spPr>
        <p:txBody>
          <a:bodyPr anchorCtr="0" anchor="t" bIns="91425" lIns="91425" spcFirstLastPara="1" rIns="91425" wrap="square" tIns="91425">
            <a:normAutofit/>
          </a:bodyPr>
          <a:lstStyle/>
          <a:p>
            <a:pPr indent="0" lvl="0" marL="0" rtl="0" algn="ctr">
              <a:lnSpc>
                <a:spcPct val="115000"/>
              </a:lnSpc>
              <a:spcBef>
                <a:spcPts val="0"/>
              </a:spcBef>
              <a:spcAft>
                <a:spcPts val="0"/>
              </a:spcAft>
              <a:buSzPts val="1800"/>
              <a:buNone/>
            </a:pPr>
            <a:r>
              <a:rPr lang="ru"/>
              <a:t>          </a:t>
            </a:r>
            <a:endParaRPr/>
          </a:p>
          <a:p>
            <a:pPr indent="0" lvl="0" marL="0" rtl="0" algn="ctr">
              <a:lnSpc>
                <a:spcPct val="115000"/>
              </a:lnSpc>
              <a:spcBef>
                <a:spcPts val="1200"/>
              </a:spcBef>
              <a:spcAft>
                <a:spcPts val="0"/>
              </a:spcAft>
              <a:buSzPts val="1800"/>
              <a:buNone/>
            </a:pPr>
            <a:r>
              <a:t/>
            </a:r>
            <a:endParaRPr/>
          </a:p>
          <a:p>
            <a:pPr indent="0" lvl="0" marL="0" rtl="0" algn="r">
              <a:lnSpc>
                <a:spcPct val="115000"/>
              </a:lnSpc>
              <a:spcBef>
                <a:spcPts val="1200"/>
              </a:spcBef>
              <a:spcAft>
                <a:spcPts val="1200"/>
              </a:spcAft>
              <a:buSzPts val="1800"/>
              <a:buNone/>
            </a:pPr>
            <a:r>
              <a:rPr lang="ru" sz="2000"/>
              <a:t>Types of media: traditional vs new media.</a:t>
            </a:r>
            <a:r>
              <a:rPr lang="ru"/>
              <a:t> </a:t>
            </a:r>
            <a:endParaRPr/>
          </a:p>
        </p:txBody>
      </p:sp>
      <p:pic>
        <p:nvPicPr>
          <p:cNvPr id="205" name="Google Shape;205;p30"/>
          <p:cNvPicPr preferRelativeResize="0"/>
          <p:nvPr/>
        </p:nvPicPr>
        <p:blipFill rotWithShape="1">
          <a:blip r:embed="rId3">
            <a:alphaModFix/>
          </a:blip>
          <a:srcRect b="12663" l="25439" r="25143" t="12664"/>
          <a:stretch/>
        </p:blipFill>
        <p:spPr>
          <a:xfrm>
            <a:off x="128050" y="3673475"/>
            <a:ext cx="1627463" cy="1383350"/>
          </a:xfrm>
          <a:prstGeom prst="rect">
            <a:avLst/>
          </a:prstGeom>
          <a:noFill/>
          <a:ln>
            <a:noFill/>
          </a:ln>
        </p:spPr>
      </p:pic>
      <p:sp>
        <p:nvSpPr>
          <p:cNvPr id="206" name="Google Shape;206;p30"/>
          <p:cNvSpPr txBox="1"/>
          <p:nvPr/>
        </p:nvSpPr>
        <p:spPr>
          <a:xfrm>
            <a:off x="2503150" y="700375"/>
            <a:ext cx="4417500" cy="2308800"/>
          </a:xfrm>
          <a:prstGeom prst="rect">
            <a:avLst/>
          </a:prstGeom>
          <a:solidFill>
            <a:srgbClr val="FFFFFF"/>
          </a:solidFill>
          <a:ln>
            <a:noFill/>
          </a:ln>
        </p:spPr>
        <p:txBody>
          <a:bodyPr anchorCtr="0" anchor="b"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ru" sz="6900" u="none" cap="none" strike="noStrike">
                <a:solidFill>
                  <a:srgbClr val="999999"/>
                </a:solidFill>
                <a:latin typeface="Raleway"/>
                <a:ea typeface="Raleway"/>
                <a:cs typeface="Raleway"/>
                <a:sym typeface="Raleway"/>
              </a:rPr>
              <a:t>Good Job!</a:t>
            </a:r>
            <a:endParaRPr b="1" i="0" sz="6900" u="none" cap="none" strike="noStrike">
              <a:solidFill>
                <a:srgbClr val="999999"/>
              </a:solidFill>
              <a:latin typeface="Raleway"/>
              <a:ea typeface="Raleway"/>
              <a:cs typeface="Raleway"/>
              <a:sym typeface="Raleway"/>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1"/>
          <p:cNvSpPr txBox="1"/>
          <p:nvPr>
            <p:ph type="title"/>
          </p:nvPr>
        </p:nvSpPr>
        <p:spPr>
          <a:xfrm>
            <a:off x="273025" y="101700"/>
            <a:ext cx="4045200" cy="49401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SzPts val="5400"/>
              <a:buNone/>
            </a:pPr>
            <a:r>
              <a:rPr lang="ru" sz="3000">
                <a:solidFill>
                  <a:srgbClr val="000000"/>
                </a:solidFill>
                <a:latin typeface="Courier New"/>
                <a:ea typeface="Courier New"/>
                <a:cs typeface="Courier New"/>
                <a:sym typeface="Courier New"/>
              </a:rPr>
              <a:t>History </a:t>
            </a:r>
            <a:endParaRPr sz="3000">
              <a:solidFill>
                <a:srgbClr val="000000"/>
              </a:solidFill>
              <a:latin typeface="Courier New"/>
              <a:ea typeface="Courier New"/>
              <a:cs typeface="Courier New"/>
              <a:sym typeface="Courier New"/>
            </a:endParaRPr>
          </a:p>
          <a:p>
            <a:pPr indent="0" lvl="0" marL="0" rtl="0" algn="ctr">
              <a:lnSpc>
                <a:spcPct val="115000"/>
              </a:lnSpc>
              <a:spcBef>
                <a:spcPts val="0"/>
              </a:spcBef>
              <a:spcAft>
                <a:spcPts val="0"/>
              </a:spcAft>
              <a:buSzPts val="5400"/>
              <a:buNone/>
            </a:pPr>
            <a:r>
              <a:rPr lang="ru" sz="3000">
                <a:solidFill>
                  <a:srgbClr val="000000"/>
                </a:solidFill>
                <a:latin typeface="Courier New"/>
                <a:ea typeface="Courier New"/>
                <a:cs typeface="Courier New"/>
                <a:sym typeface="Courier New"/>
              </a:rPr>
              <a:t>of the printed press</a:t>
            </a:r>
            <a:endParaRPr sz="3000">
              <a:solidFill>
                <a:srgbClr val="000000"/>
              </a:solidFill>
              <a:latin typeface="Courier New"/>
              <a:ea typeface="Courier New"/>
              <a:cs typeface="Courier New"/>
              <a:sym typeface="Courier New"/>
            </a:endParaRPr>
          </a:p>
          <a:p>
            <a:pPr indent="0" lvl="0" marL="0" rtl="0" algn="ctr">
              <a:lnSpc>
                <a:spcPct val="115000"/>
              </a:lnSpc>
              <a:spcBef>
                <a:spcPts val="0"/>
              </a:spcBef>
              <a:spcAft>
                <a:spcPts val="0"/>
              </a:spcAft>
              <a:buSzPts val="5400"/>
              <a:buNone/>
            </a:pPr>
            <a:r>
              <a:t/>
            </a:r>
            <a:endParaRPr sz="3600">
              <a:solidFill>
                <a:srgbClr val="000000"/>
              </a:solidFill>
              <a:latin typeface="Courier New"/>
              <a:ea typeface="Courier New"/>
              <a:cs typeface="Courier New"/>
              <a:sym typeface="Courier New"/>
            </a:endParaRPr>
          </a:p>
          <a:p>
            <a:pPr indent="0" lvl="0" marL="0" rtl="0" algn="just">
              <a:lnSpc>
                <a:spcPct val="115000"/>
              </a:lnSpc>
              <a:spcBef>
                <a:spcPts val="0"/>
              </a:spcBef>
              <a:spcAft>
                <a:spcPts val="0"/>
              </a:spcAft>
              <a:buSzPts val="5400"/>
              <a:buNone/>
            </a:pPr>
            <a:r>
              <a:rPr lang="ru" sz="1600">
                <a:solidFill>
                  <a:srgbClr val="000000"/>
                </a:solidFill>
                <a:latin typeface="Courier New"/>
                <a:ea typeface="Courier New"/>
                <a:cs typeface="Courier New"/>
                <a:sym typeface="Courier New"/>
              </a:rPr>
              <a:t>Scan the article “A Brief History of Newspaper Lingo” by Angela Tung published in </a:t>
            </a:r>
            <a:r>
              <a:rPr i="1" lang="ru" sz="1600">
                <a:solidFill>
                  <a:srgbClr val="000000"/>
                </a:solidFill>
                <a:latin typeface="Courier New"/>
                <a:ea typeface="Courier New"/>
                <a:cs typeface="Courier New"/>
                <a:sym typeface="Courier New"/>
              </a:rPr>
              <a:t>The Week</a:t>
            </a:r>
            <a:r>
              <a:rPr lang="ru" sz="1600">
                <a:solidFill>
                  <a:srgbClr val="000000"/>
                </a:solidFill>
                <a:latin typeface="Courier New"/>
                <a:ea typeface="Courier New"/>
                <a:cs typeface="Courier New"/>
                <a:sym typeface="Courier New"/>
              </a:rPr>
              <a:t>.</a:t>
            </a:r>
            <a:endParaRPr sz="1600">
              <a:solidFill>
                <a:srgbClr val="000000"/>
              </a:solidFill>
              <a:latin typeface="Courier New"/>
              <a:ea typeface="Courier New"/>
              <a:cs typeface="Courier New"/>
              <a:sym typeface="Courier New"/>
            </a:endParaRPr>
          </a:p>
          <a:p>
            <a:pPr indent="0" lvl="0" marL="0" rtl="0" algn="just">
              <a:lnSpc>
                <a:spcPct val="115000"/>
              </a:lnSpc>
              <a:spcBef>
                <a:spcPts val="1200"/>
              </a:spcBef>
              <a:spcAft>
                <a:spcPts val="0"/>
              </a:spcAft>
              <a:buSzPts val="5400"/>
              <a:buNone/>
            </a:pPr>
            <a:r>
              <a:t/>
            </a:r>
            <a:endParaRPr sz="1600">
              <a:solidFill>
                <a:srgbClr val="000000"/>
              </a:solidFill>
              <a:latin typeface="Courier New"/>
              <a:ea typeface="Courier New"/>
              <a:cs typeface="Courier New"/>
              <a:sym typeface="Courier New"/>
            </a:endParaRPr>
          </a:p>
          <a:p>
            <a:pPr indent="0" lvl="0" marL="0" rtl="0" algn="ctr">
              <a:lnSpc>
                <a:spcPct val="100000"/>
              </a:lnSpc>
              <a:spcBef>
                <a:spcPts val="1200"/>
              </a:spcBef>
              <a:spcAft>
                <a:spcPts val="1600"/>
              </a:spcAft>
              <a:buSzPts val="5400"/>
              <a:buNone/>
            </a:pPr>
            <a:r>
              <a:t/>
            </a:r>
            <a:endParaRPr sz="3600">
              <a:solidFill>
                <a:schemeClr val="dk2"/>
              </a:solidFill>
              <a:latin typeface="Times New Roman"/>
              <a:ea typeface="Times New Roman"/>
              <a:cs typeface="Times New Roman"/>
              <a:sym typeface="Times New Roman"/>
            </a:endParaRPr>
          </a:p>
        </p:txBody>
      </p:sp>
      <p:sp>
        <p:nvSpPr>
          <p:cNvPr id="212" name="Google Shape;212;p31"/>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p>
            <a:pPr indent="0" lvl="0" marL="457200" rtl="0" algn="just">
              <a:lnSpc>
                <a:spcPct val="115000"/>
              </a:lnSpc>
              <a:spcBef>
                <a:spcPts val="0"/>
              </a:spcBef>
              <a:spcAft>
                <a:spcPts val="0"/>
              </a:spcAft>
              <a:buSzPts val="1800"/>
              <a:buNone/>
            </a:pPr>
            <a:r>
              <a:t/>
            </a:r>
            <a:endParaRPr b="1">
              <a:solidFill>
                <a:schemeClr val="dk2"/>
              </a:solidFill>
              <a:highlight>
                <a:schemeClr val="dk1"/>
              </a:highlight>
              <a:latin typeface="Times New Roman"/>
              <a:ea typeface="Times New Roman"/>
              <a:cs typeface="Times New Roman"/>
              <a:sym typeface="Times New Roman"/>
            </a:endParaRPr>
          </a:p>
          <a:p>
            <a:pPr indent="0" lvl="0" marL="457200" rtl="0" algn="just">
              <a:lnSpc>
                <a:spcPct val="115000"/>
              </a:lnSpc>
              <a:spcBef>
                <a:spcPts val="0"/>
              </a:spcBef>
              <a:spcAft>
                <a:spcPts val="0"/>
              </a:spcAft>
              <a:buSzPts val="1800"/>
              <a:buNone/>
            </a:pPr>
            <a:r>
              <a:t/>
            </a:r>
            <a:endParaRPr b="1">
              <a:solidFill>
                <a:schemeClr val="dk2"/>
              </a:solidFill>
              <a:highlight>
                <a:schemeClr val="dk1"/>
              </a:highlight>
              <a:latin typeface="Times New Roman"/>
              <a:ea typeface="Times New Roman"/>
              <a:cs typeface="Times New Roman"/>
              <a:sym typeface="Times New Roman"/>
            </a:endParaRPr>
          </a:p>
          <a:p>
            <a:pPr indent="0" lvl="0" marL="457200" rtl="0" algn="just">
              <a:lnSpc>
                <a:spcPct val="115000"/>
              </a:lnSpc>
              <a:spcBef>
                <a:spcPts val="0"/>
              </a:spcBef>
              <a:spcAft>
                <a:spcPts val="0"/>
              </a:spcAft>
              <a:buSzPts val="1800"/>
              <a:buNone/>
            </a:pPr>
            <a:r>
              <a:t/>
            </a:r>
            <a:endParaRPr b="1">
              <a:solidFill>
                <a:schemeClr val="dk2"/>
              </a:solidFill>
              <a:highlight>
                <a:schemeClr val="dk1"/>
              </a:highlight>
              <a:latin typeface="Times New Roman"/>
              <a:ea typeface="Times New Roman"/>
              <a:cs typeface="Times New Roman"/>
              <a:sym typeface="Times New Roman"/>
            </a:endParaRPr>
          </a:p>
          <a:p>
            <a:pPr indent="0" lvl="0" marL="457200" rtl="0" algn="just">
              <a:lnSpc>
                <a:spcPct val="115000"/>
              </a:lnSpc>
              <a:spcBef>
                <a:spcPts val="0"/>
              </a:spcBef>
              <a:spcAft>
                <a:spcPts val="0"/>
              </a:spcAft>
              <a:buSzPts val="1800"/>
              <a:buNone/>
            </a:pPr>
            <a:r>
              <a:t/>
            </a:r>
            <a:endParaRPr b="1">
              <a:solidFill>
                <a:schemeClr val="dk2"/>
              </a:solidFill>
              <a:highlight>
                <a:schemeClr val="dk1"/>
              </a:highlight>
              <a:latin typeface="Times New Roman"/>
              <a:ea typeface="Times New Roman"/>
              <a:cs typeface="Times New Roman"/>
              <a:sym typeface="Times New Roman"/>
            </a:endParaRPr>
          </a:p>
          <a:p>
            <a:pPr indent="0" lvl="0" marL="457200" rtl="0" algn="just">
              <a:lnSpc>
                <a:spcPct val="115000"/>
              </a:lnSpc>
              <a:spcBef>
                <a:spcPts val="0"/>
              </a:spcBef>
              <a:spcAft>
                <a:spcPts val="0"/>
              </a:spcAft>
              <a:buSzPts val="1800"/>
              <a:buNone/>
            </a:pPr>
            <a:r>
              <a:t/>
            </a:r>
            <a:endParaRPr b="1">
              <a:solidFill>
                <a:schemeClr val="dk2"/>
              </a:solidFill>
              <a:highlight>
                <a:schemeClr val="dk1"/>
              </a:highlight>
              <a:latin typeface="Times New Roman"/>
              <a:ea typeface="Times New Roman"/>
              <a:cs typeface="Times New Roman"/>
              <a:sym typeface="Times New Roman"/>
            </a:endParaRPr>
          </a:p>
          <a:p>
            <a:pPr indent="0" lvl="0" marL="0" rtl="0" algn="l">
              <a:lnSpc>
                <a:spcPct val="115000"/>
              </a:lnSpc>
              <a:spcBef>
                <a:spcPts val="0"/>
              </a:spcBef>
              <a:spcAft>
                <a:spcPts val="1200"/>
              </a:spcAft>
              <a:buSzPts val="1800"/>
              <a:buNone/>
            </a:pPr>
            <a:r>
              <a:t/>
            </a:r>
            <a:endParaRPr/>
          </a:p>
        </p:txBody>
      </p:sp>
      <p:pic>
        <p:nvPicPr>
          <p:cNvPr id="213" name="Google Shape;213;p31"/>
          <p:cNvPicPr preferRelativeResize="0"/>
          <p:nvPr/>
        </p:nvPicPr>
        <p:blipFill rotWithShape="1">
          <a:blip r:embed="rId3">
            <a:alphaModFix/>
          </a:blip>
          <a:srcRect b="0" l="0" r="0" t="0"/>
          <a:stretch/>
        </p:blipFill>
        <p:spPr>
          <a:xfrm>
            <a:off x="6384450" y="512100"/>
            <a:ext cx="1167500" cy="1167500"/>
          </a:xfrm>
          <a:prstGeom prst="rect">
            <a:avLst/>
          </a:prstGeom>
          <a:noFill/>
          <a:ln>
            <a:noFill/>
          </a:ln>
        </p:spPr>
      </p:pic>
      <p:sp>
        <p:nvSpPr>
          <p:cNvPr id="214" name="Google Shape;214;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ru"/>
              <a:t>‹#›</a:t>
            </a:fld>
            <a:endParaRPr/>
          </a:p>
        </p:txBody>
      </p:sp>
      <p:pic>
        <p:nvPicPr>
          <p:cNvPr id="215" name="Google Shape;215;p31"/>
          <p:cNvPicPr preferRelativeResize="0"/>
          <p:nvPr/>
        </p:nvPicPr>
        <p:blipFill rotWithShape="1">
          <a:blip r:embed="rId4">
            <a:alphaModFix/>
          </a:blip>
          <a:srcRect b="0" l="0" r="0" t="0"/>
          <a:stretch/>
        </p:blipFill>
        <p:spPr>
          <a:xfrm>
            <a:off x="6177488" y="2287900"/>
            <a:ext cx="1581425" cy="1600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1641750" y="529975"/>
            <a:ext cx="5399400" cy="2999100"/>
          </a:xfrm>
          <a:prstGeom prst="rect">
            <a:avLst/>
          </a:prstGeom>
          <a:solidFill>
            <a:srgbClr val="FFFFFF"/>
          </a:solid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t/>
            </a:r>
            <a:endParaRPr>
              <a:latin typeface="Courier New"/>
              <a:ea typeface="Courier New"/>
              <a:cs typeface="Courier New"/>
              <a:sym typeface="Courier New"/>
            </a:endParaRPr>
          </a:p>
          <a:p>
            <a:pPr indent="0" lvl="0" marL="0" rtl="0" algn="ctr">
              <a:lnSpc>
                <a:spcPct val="100000"/>
              </a:lnSpc>
              <a:spcBef>
                <a:spcPts val="0"/>
              </a:spcBef>
              <a:spcAft>
                <a:spcPts val="0"/>
              </a:spcAft>
              <a:buSzPct val="201257"/>
              <a:buNone/>
            </a:pPr>
            <a:r>
              <a:t/>
            </a:r>
            <a:endParaRPr sz="2650">
              <a:latin typeface="Courier New"/>
              <a:ea typeface="Courier New"/>
              <a:cs typeface="Courier New"/>
              <a:sym typeface="Courier New"/>
            </a:endParaRPr>
          </a:p>
          <a:p>
            <a:pPr indent="0" lvl="0" marL="0" rtl="0" algn="ctr">
              <a:lnSpc>
                <a:spcPct val="100000"/>
              </a:lnSpc>
              <a:spcBef>
                <a:spcPts val="0"/>
              </a:spcBef>
              <a:spcAft>
                <a:spcPts val="0"/>
              </a:spcAft>
              <a:buSzPct val="201257"/>
              <a:buNone/>
            </a:pPr>
            <a:r>
              <a:rPr lang="ru" sz="2650">
                <a:latin typeface="Courier New"/>
                <a:ea typeface="Courier New"/>
                <a:cs typeface="Courier New"/>
                <a:sym typeface="Courier New"/>
              </a:rPr>
              <a:t>UNIT 1</a:t>
            </a:r>
            <a:endParaRPr sz="2650">
              <a:latin typeface="Courier New"/>
              <a:ea typeface="Courier New"/>
              <a:cs typeface="Courier New"/>
              <a:sym typeface="Courier New"/>
            </a:endParaRPr>
          </a:p>
          <a:p>
            <a:pPr indent="0" lvl="0" marL="0" rtl="0" algn="ctr">
              <a:lnSpc>
                <a:spcPct val="115000"/>
              </a:lnSpc>
              <a:spcBef>
                <a:spcPts val="0"/>
              </a:spcBef>
              <a:spcAft>
                <a:spcPts val="0"/>
              </a:spcAft>
              <a:buSzPct val="201257"/>
              <a:buNone/>
            </a:pPr>
            <a:r>
              <a:rPr lang="ru" sz="2650">
                <a:solidFill>
                  <a:srgbClr val="000000"/>
                </a:solidFill>
                <a:highlight>
                  <a:srgbClr val="FFFFFF"/>
                </a:highlight>
                <a:latin typeface="Courier New"/>
                <a:ea typeface="Courier New"/>
                <a:cs typeface="Courier New"/>
                <a:sym typeface="Courier New"/>
              </a:rPr>
              <a:t>Introduction to Media</a:t>
            </a:r>
            <a:endParaRPr sz="2650">
              <a:solidFill>
                <a:srgbClr val="000000"/>
              </a:solidFill>
              <a:highlight>
                <a:srgbClr val="FFFFFF"/>
              </a:highlight>
              <a:latin typeface="Courier New"/>
              <a:ea typeface="Courier New"/>
              <a:cs typeface="Courier New"/>
              <a:sym typeface="Courier New"/>
            </a:endParaRPr>
          </a:p>
          <a:p>
            <a:pPr indent="0" lvl="0" marL="0" rtl="0" algn="ctr">
              <a:lnSpc>
                <a:spcPct val="115000"/>
              </a:lnSpc>
              <a:spcBef>
                <a:spcPts val="0"/>
              </a:spcBef>
              <a:spcAft>
                <a:spcPts val="0"/>
              </a:spcAft>
              <a:buSzPct val="266666"/>
              <a:buNone/>
            </a:pPr>
            <a:r>
              <a:t/>
            </a:r>
            <a:endParaRPr sz="2000">
              <a:solidFill>
                <a:srgbClr val="000000"/>
              </a:solidFill>
              <a:highlight>
                <a:srgbClr val="FFFFFF"/>
              </a:highlight>
              <a:latin typeface="Courier New"/>
              <a:ea typeface="Courier New"/>
              <a:cs typeface="Courier New"/>
              <a:sym typeface="Courier New"/>
            </a:endParaRPr>
          </a:p>
          <a:p>
            <a:pPr indent="-342900" lvl="0" marL="457200" rtl="0" algn="l">
              <a:lnSpc>
                <a:spcPct val="115000"/>
              </a:lnSpc>
              <a:spcBef>
                <a:spcPts val="1200"/>
              </a:spcBef>
              <a:spcAft>
                <a:spcPts val="0"/>
              </a:spcAft>
              <a:buClr>
                <a:schemeClr val="dk2"/>
              </a:buClr>
              <a:buSzPct val="100000"/>
              <a:buFont typeface="Courier New"/>
              <a:buChar char="✓"/>
            </a:pPr>
            <a:r>
              <a:rPr b="0" lang="ru" sz="2000">
                <a:solidFill>
                  <a:srgbClr val="000000"/>
                </a:solidFill>
                <a:latin typeface="Courier New"/>
                <a:ea typeface="Courier New"/>
                <a:cs typeface="Courier New"/>
                <a:sym typeface="Courier New"/>
              </a:rPr>
              <a:t>What do I want to learn?</a:t>
            </a:r>
            <a:endParaRPr b="0" sz="2000">
              <a:solidFill>
                <a:srgbClr val="000000"/>
              </a:solidFill>
              <a:latin typeface="Courier New"/>
              <a:ea typeface="Courier New"/>
              <a:cs typeface="Courier New"/>
              <a:sym typeface="Courier New"/>
            </a:endParaRPr>
          </a:p>
          <a:p>
            <a:pPr indent="-342900" lvl="0" marL="457200" rtl="0" algn="l">
              <a:lnSpc>
                <a:spcPct val="115000"/>
              </a:lnSpc>
              <a:spcBef>
                <a:spcPts val="1200"/>
              </a:spcBef>
              <a:spcAft>
                <a:spcPts val="0"/>
              </a:spcAft>
              <a:buClr>
                <a:schemeClr val="dk2"/>
              </a:buClr>
              <a:buSzPct val="100000"/>
              <a:buFont typeface="Courier New"/>
              <a:buChar char="✓"/>
            </a:pPr>
            <a:r>
              <a:rPr b="0" lang="ru" sz="2000">
                <a:solidFill>
                  <a:srgbClr val="000000"/>
                </a:solidFill>
                <a:latin typeface="Courier New"/>
                <a:ea typeface="Courier New"/>
                <a:cs typeface="Courier New"/>
                <a:sym typeface="Courier New"/>
              </a:rPr>
              <a:t>What is my learning objective in this session and the course?</a:t>
            </a:r>
            <a:endParaRPr sz="2000">
              <a:solidFill>
                <a:srgbClr val="000000"/>
              </a:solidFill>
              <a:latin typeface="Courier New"/>
              <a:ea typeface="Courier New"/>
              <a:cs typeface="Courier New"/>
              <a:sym typeface="Courier New"/>
            </a:endParaRPr>
          </a:p>
          <a:p>
            <a:pPr indent="0" lvl="0" marL="457200" rtl="0" algn="ctr">
              <a:lnSpc>
                <a:spcPct val="115000"/>
              </a:lnSpc>
              <a:spcBef>
                <a:spcPts val="1000"/>
              </a:spcBef>
              <a:spcAft>
                <a:spcPts val="0"/>
              </a:spcAft>
              <a:buSzPct val="380952"/>
              <a:buNone/>
            </a:pPr>
            <a:r>
              <a:t/>
            </a:r>
            <a:endParaRPr sz="1400">
              <a:solidFill>
                <a:srgbClr val="F46524"/>
              </a:solidFill>
              <a:latin typeface="Times New Roman"/>
              <a:ea typeface="Times New Roman"/>
              <a:cs typeface="Times New Roman"/>
              <a:sym typeface="Times New Roman"/>
            </a:endParaRPr>
          </a:p>
          <a:p>
            <a:pPr indent="0" lvl="0" marL="457200" rtl="0" algn="ctr">
              <a:lnSpc>
                <a:spcPct val="115000"/>
              </a:lnSpc>
              <a:spcBef>
                <a:spcPts val="0"/>
              </a:spcBef>
              <a:spcAft>
                <a:spcPts val="0"/>
              </a:spcAft>
              <a:buSzPct val="380952"/>
              <a:buNone/>
            </a:pPr>
            <a:br>
              <a:rPr b="0" lang="ru" sz="1400">
                <a:solidFill>
                  <a:srgbClr val="000000"/>
                </a:solidFill>
                <a:latin typeface="Raleway"/>
                <a:ea typeface="Raleway"/>
                <a:cs typeface="Raleway"/>
                <a:sym typeface="Raleway"/>
              </a:rPr>
            </a:br>
            <a:endParaRPr b="0" sz="1200">
              <a:solidFill>
                <a:srgbClr val="000000"/>
              </a:solidFill>
              <a:latin typeface="Raleway"/>
              <a:ea typeface="Raleway"/>
              <a:cs typeface="Raleway"/>
              <a:sym typeface="Raleway"/>
            </a:endParaRPr>
          </a:p>
          <a:p>
            <a:pPr indent="0" lvl="0" marL="0" rtl="0" algn="ctr">
              <a:lnSpc>
                <a:spcPct val="100000"/>
              </a:lnSpc>
              <a:spcBef>
                <a:spcPts val="1000"/>
              </a:spcBef>
              <a:spcAft>
                <a:spcPts val="0"/>
              </a:spcAft>
              <a:buSzPct val="201257"/>
              <a:buNone/>
            </a:pPr>
            <a:r>
              <a:t/>
            </a:r>
            <a:endParaRPr sz="2650"/>
          </a:p>
        </p:txBody>
      </p:sp>
      <p:sp>
        <p:nvSpPr>
          <p:cNvPr id="66" name="Google Shape;66;p14"/>
          <p:cNvSpPr txBox="1"/>
          <p:nvPr>
            <p:ph idx="4294967295" type="subTitle"/>
          </p:nvPr>
        </p:nvSpPr>
        <p:spPr>
          <a:xfrm>
            <a:off x="903700" y="4342250"/>
            <a:ext cx="7990200" cy="5451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SzPts val="1800"/>
              <a:buFont typeface="Source Code Pro"/>
              <a:buNone/>
            </a:pPr>
            <a:r>
              <a:rPr b="0" i="0" lang="ru" sz="1800" u="none" cap="none" strike="noStrike">
                <a:solidFill>
                  <a:srgbClr val="000000"/>
                </a:solidFill>
                <a:latin typeface="Times New Roman"/>
                <a:ea typeface="Times New Roman"/>
                <a:cs typeface="Times New Roman"/>
                <a:sym typeface="Times New Roman"/>
              </a:rPr>
              <a:t>        </a:t>
            </a:r>
            <a:r>
              <a:rPr b="0" i="0" lang="ru" sz="1800" u="none" cap="none" strike="noStrike">
                <a:solidFill>
                  <a:srgbClr val="000000"/>
                </a:solidFill>
                <a:latin typeface="Courier New"/>
                <a:ea typeface="Courier New"/>
                <a:cs typeface="Courier New"/>
                <a:sym typeface="Courier New"/>
              </a:rPr>
              <a:t>Module 1. Information and Media in a Democratic World</a:t>
            </a:r>
            <a:endParaRPr b="0" i="0" sz="1800" u="none" cap="none" strike="noStrike">
              <a:solidFill>
                <a:srgbClr val="000000"/>
              </a:solidFill>
              <a:latin typeface="Courier New"/>
              <a:ea typeface="Courier New"/>
              <a:cs typeface="Courier New"/>
              <a:sym typeface="Courier New"/>
            </a:endParaRPr>
          </a:p>
          <a:p>
            <a:pPr indent="0" lvl="0" marL="0" marR="0" rtl="0" algn="l">
              <a:lnSpc>
                <a:spcPct val="115000"/>
              </a:lnSpc>
              <a:spcBef>
                <a:spcPts val="1200"/>
              </a:spcBef>
              <a:spcAft>
                <a:spcPts val="1200"/>
              </a:spcAft>
              <a:buClr>
                <a:schemeClr val="dk2"/>
              </a:buClr>
              <a:buSzPts val="1800"/>
              <a:buFont typeface="Source Code Pro"/>
              <a:buNone/>
            </a:pPr>
            <a:r>
              <a:t/>
            </a:r>
            <a:endParaRPr b="0" i="0" sz="1000" u="none" cap="none" strike="noStrike">
              <a:solidFill>
                <a:srgbClr val="000000"/>
              </a:solidFill>
              <a:latin typeface="Times New Roman"/>
              <a:ea typeface="Times New Roman"/>
              <a:cs typeface="Times New Roman"/>
              <a:sym typeface="Times New Roman"/>
            </a:endParaRPr>
          </a:p>
        </p:txBody>
      </p:sp>
      <p:sp>
        <p:nvSpPr>
          <p:cNvPr id="67" name="Google Shape;67;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ru"/>
              <a:t>‹#›</a:t>
            </a:fld>
            <a:endParaRPr/>
          </a:p>
        </p:txBody>
      </p:sp>
      <p:pic>
        <p:nvPicPr>
          <p:cNvPr id="68" name="Google Shape;68;p14"/>
          <p:cNvPicPr preferRelativeResize="0"/>
          <p:nvPr/>
        </p:nvPicPr>
        <p:blipFill rotWithShape="1">
          <a:blip r:embed="rId3">
            <a:alphaModFix/>
          </a:blip>
          <a:srcRect b="19728" l="8765" r="17138" t="5195"/>
          <a:stretch/>
        </p:blipFill>
        <p:spPr>
          <a:xfrm>
            <a:off x="7366600" y="832175"/>
            <a:ext cx="1376575" cy="22328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2"/>
          <p:cNvSpPr txBox="1"/>
          <p:nvPr>
            <p:ph type="title"/>
          </p:nvPr>
        </p:nvSpPr>
        <p:spPr>
          <a:xfrm>
            <a:off x="282200" y="75900"/>
            <a:ext cx="8664300" cy="3156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1200"/>
              </a:spcBef>
              <a:spcAft>
                <a:spcPts val="1200"/>
              </a:spcAft>
              <a:buSzPts val="4000"/>
              <a:buNone/>
            </a:pPr>
            <a:r>
              <a:rPr b="0" i="1" lang="ru" sz="1400">
                <a:solidFill>
                  <a:srgbClr val="000000"/>
                </a:solidFill>
                <a:latin typeface="Times New Roman"/>
                <a:ea typeface="Times New Roman"/>
                <a:cs typeface="Times New Roman"/>
                <a:sym typeface="Times New Roman"/>
              </a:rPr>
              <a:t>Together with your partner fill in the table to find out about the evolution of first reliable system of social information.</a:t>
            </a:r>
            <a:endParaRPr b="0" i="1" sz="1400">
              <a:latin typeface="Times New Roman"/>
              <a:ea typeface="Times New Roman"/>
              <a:cs typeface="Times New Roman"/>
              <a:sym typeface="Times New Roman"/>
            </a:endParaRPr>
          </a:p>
        </p:txBody>
      </p:sp>
      <p:sp>
        <p:nvSpPr>
          <p:cNvPr id="221" name="Google Shape;221;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ru"/>
              <a:t>‹#›</a:t>
            </a:fld>
            <a:endParaRPr/>
          </a:p>
        </p:txBody>
      </p:sp>
      <p:graphicFrame>
        <p:nvGraphicFramePr>
          <p:cNvPr id="222" name="Google Shape;222;p32"/>
          <p:cNvGraphicFramePr/>
          <p:nvPr/>
        </p:nvGraphicFramePr>
        <p:xfrm>
          <a:off x="389600" y="391500"/>
          <a:ext cx="3000000" cy="3000000"/>
        </p:xfrm>
        <a:graphic>
          <a:graphicData uri="http://schemas.openxmlformats.org/drawingml/2006/table">
            <a:tbl>
              <a:tblPr>
                <a:noFill/>
                <a:tableStyleId>{15A52C7C-A33D-4137-B2B2-7322CFA96627}</a:tableStyleId>
              </a:tblPr>
              <a:tblGrid>
                <a:gridCol w="2502400"/>
                <a:gridCol w="1296725"/>
                <a:gridCol w="1963725"/>
                <a:gridCol w="2430675"/>
              </a:tblGrid>
              <a:tr h="428950">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latin typeface="Times New Roman"/>
                          <a:ea typeface="Times New Roman"/>
                          <a:cs typeface="Times New Roman"/>
                          <a:sym typeface="Times New Roman"/>
                        </a:rPr>
                        <a:t>Name of the media and / or formats</a:t>
                      </a:r>
                      <a:endParaRPr sz="1400" u="none" cap="none" strike="noStrike">
                        <a:latin typeface="Times New Roman"/>
                        <a:ea typeface="Times New Roman"/>
                        <a:cs typeface="Times New Roman"/>
                        <a:sym typeface="Times New Roman"/>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latin typeface="Times New Roman"/>
                          <a:ea typeface="Times New Roman"/>
                          <a:cs typeface="Times New Roman"/>
                          <a:sym typeface="Times New Roman"/>
                        </a:rPr>
                        <a:t>Time and Place</a:t>
                      </a:r>
                      <a:endParaRPr sz="1400" u="none" cap="none" strike="noStrike">
                        <a:latin typeface="Times New Roman"/>
                        <a:ea typeface="Times New Roman"/>
                        <a:cs typeface="Times New Roman"/>
                        <a:sym typeface="Times New Roman"/>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latin typeface="Times New Roman"/>
                          <a:ea typeface="Times New Roman"/>
                          <a:cs typeface="Times New Roman"/>
                          <a:sym typeface="Times New Roman"/>
                        </a:rPr>
                        <a:t>Format</a:t>
                      </a:r>
                      <a:endParaRPr sz="1400" u="none" cap="none" strike="noStrike">
                        <a:latin typeface="Times New Roman"/>
                        <a:ea typeface="Times New Roman"/>
                        <a:cs typeface="Times New Roman"/>
                        <a:sym typeface="Times New Roman"/>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latin typeface="Times New Roman"/>
                          <a:ea typeface="Times New Roman"/>
                          <a:cs typeface="Times New Roman"/>
                          <a:sym typeface="Times New Roman"/>
                        </a:rPr>
                        <a:t>Other information</a:t>
                      </a:r>
                      <a:endParaRPr sz="1400" u="none" cap="none" strike="noStrike">
                        <a:latin typeface="Times New Roman"/>
                        <a:ea typeface="Times New Roman"/>
                        <a:cs typeface="Times New Roman"/>
                        <a:sym typeface="Times New Roman"/>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01575">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latin typeface="Times New Roman"/>
                          <a:ea typeface="Times New Roman"/>
                          <a:cs typeface="Times New Roman"/>
                          <a:sym typeface="Times New Roman"/>
                        </a:rPr>
                        <a:t>Acta Diurna or Daily Acts</a:t>
                      </a:r>
                      <a:endParaRPr sz="1400" u="none" cap="none" strike="noStrike">
                        <a:latin typeface="Times New Roman"/>
                        <a:ea typeface="Times New Roman"/>
                        <a:cs typeface="Times New Roman"/>
                        <a:sym typeface="Times New Roman"/>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latin typeface="Times New Roman"/>
                          <a:ea typeface="Times New Roman"/>
                          <a:cs typeface="Times New Roman"/>
                          <a:sym typeface="Times New Roman"/>
                        </a:rPr>
                        <a:t>Ancient Rome</a:t>
                      </a:r>
                      <a:endParaRPr sz="1400" u="none" cap="none" strike="noStrike">
                        <a:latin typeface="Times New Roman"/>
                        <a:ea typeface="Times New Roman"/>
                        <a:cs typeface="Times New Roman"/>
                        <a:sym typeface="Times New Roman"/>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latin typeface="Times New Roman"/>
                          <a:ea typeface="Times New Roman"/>
                          <a:cs typeface="Times New Roman"/>
                          <a:sym typeface="Times New Roman"/>
                        </a:rPr>
                        <a:t>carved in metal or stone, posted in public places</a:t>
                      </a:r>
                      <a:endParaRPr sz="1400" u="none" cap="none" strike="noStrike">
                        <a:latin typeface="Times New Roman"/>
                        <a:ea typeface="Times New Roman"/>
                        <a:cs typeface="Times New Roman"/>
                        <a:sym typeface="Times New Roman"/>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latin typeface="Times New Roman"/>
                          <a:ea typeface="Times New Roman"/>
                          <a:cs typeface="Times New Roman"/>
                          <a:sym typeface="Times New Roman"/>
                        </a:rPr>
                        <a:t> </a:t>
                      </a:r>
                      <a:endParaRPr sz="1400" u="none" cap="none" strike="noStrike">
                        <a:latin typeface="Times New Roman"/>
                        <a:ea typeface="Times New Roman"/>
                        <a:cs typeface="Times New Roman"/>
                        <a:sym typeface="Times New Roman"/>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56325">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latin typeface="Times New Roman"/>
                          <a:ea typeface="Times New Roman"/>
                          <a:cs typeface="Times New Roman"/>
                          <a:sym typeface="Times New Roman"/>
                        </a:rPr>
                        <a:t> </a:t>
                      </a:r>
                      <a:endParaRPr sz="1400" u="none" cap="none" strike="noStrike">
                        <a:latin typeface="Times New Roman"/>
                        <a:ea typeface="Times New Roman"/>
                        <a:cs typeface="Times New Roman"/>
                        <a:sym typeface="Times New Roman"/>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latin typeface="Times New Roman"/>
                          <a:ea typeface="Times New Roman"/>
                          <a:cs typeface="Times New Roman"/>
                          <a:sym typeface="Times New Roman"/>
                        </a:rPr>
                        <a:t>Ancient China</a:t>
                      </a:r>
                      <a:endParaRPr sz="1400" u="none" cap="none" strike="noStrike">
                        <a:latin typeface="Times New Roman"/>
                        <a:ea typeface="Times New Roman"/>
                        <a:cs typeface="Times New Roman"/>
                        <a:sym typeface="Times New Roman"/>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latin typeface="Times New Roman"/>
                          <a:ea typeface="Times New Roman"/>
                          <a:cs typeface="Times New Roman"/>
                          <a:sym typeface="Times New Roman"/>
                        </a:rPr>
                        <a:t> </a:t>
                      </a:r>
                      <a:endParaRPr sz="1400" u="none" cap="none" strike="noStrike">
                        <a:latin typeface="Times New Roman"/>
                        <a:ea typeface="Times New Roman"/>
                        <a:cs typeface="Times New Roman"/>
                        <a:sym typeface="Times New Roman"/>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latin typeface="Times New Roman"/>
                          <a:ea typeface="Times New Roman"/>
                          <a:cs typeface="Times New Roman"/>
                          <a:sym typeface="Times New Roman"/>
                        </a:rPr>
                        <a:t> </a:t>
                      </a:r>
                      <a:endParaRPr sz="1400" u="none" cap="none" strike="noStrike">
                        <a:latin typeface="Times New Roman"/>
                        <a:ea typeface="Times New Roman"/>
                        <a:cs typeface="Times New Roman"/>
                        <a:sym typeface="Times New Roman"/>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56325">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latin typeface="Times New Roman"/>
                          <a:ea typeface="Times New Roman"/>
                          <a:cs typeface="Times New Roman"/>
                          <a:sym typeface="Times New Roman"/>
                        </a:rPr>
                        <a:t> </a:t>
                      </a:r>
                      <a:endParaRPr sz="1400" u="none" cap="none" strike="noStrike">
                        <a:latin typeface="Times New Roman"/>
                        <a:ea typeface="Times New Roman"/>
                        <a:cs typeface="Times New Roman"/>
                        <a:sym typeface="Times New Roman"/>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latin typeface="Times New Roman"/>
                          <a:ea typeface="Times New Roman"/>
                          <a:cs typeface="Times New Roman"/>
                          <a:sym typeface="Times New Roman"/>
                        </a:rPr>
                        <a:t> </a:t>
                      </a:r>
                      <a:endParaRPr sz="1400" u="none" cap="none" strike="noStrike">
                        <a:latin typeface="Times New Roman"/>
                        <a:ea typeface="Times New Roman"/>
                        <a:cs typeface="Times New Roman"/>
                        <a:sym typeface="Times New Roman"/>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latin typeface="Times New Roman"/>
                          <a:ea typeface="Times New Roman"/>
                          <a:cs typeface="Times New Roman"/>
                          <a:sym typeface="Times New Roman"/>
                        </a:rPr>
                        <a:t> </a:t>
                      </a:r>
                      <a:endParaRPr sz="1400" u="none" cap="none" strike="noStrike">
                        <a:latin typeface="Times New Roman"/>
                        <a:ea typeface="Times New Roman"/>
                        <a:cs typeface="Times New Roman"/>
                        <a:sym typeface="Times New Roman"/>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latin typeface="Times New Roman"/>
                          <a:ea typeface="Times New Roman"/>
                          <a:cs typeface="Times New Roman"/>
                          <a:sym typeface="Times New Roman"/>
                        </a:rPr>
                        <a:t>- price of a copper coin</a:t>
                      </a:r>
                      <a:endParaRPr sz="1400" u="none" cap="none" strike="noStrike">
                        <a:latin typeface="Times New Roman"/>
                        <a:ea typeface="Times New Roman"/>
                        <a:cs typeface="Times New Roman"/>
                        <a:sym typeface="Times New Roman"/>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40625">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latin typeface="Times New Roman"/>
                          <a:ea typeface="Times New Roman"/>
                          <a:cs typeface="Times New Roman"/>
                          <a:sym typeface="Times New Roman"/>
                        </a:rPr>
                        <a:t> </a:t>
                      </a:r>
                      <a:endParaRPr sz="1400" u="none" cap="none" strike="noStrike">
                        <a:latin typeface="Times New Roman"/>
                        <a:ea typeface="Times New Roman"/>
                        <a:cs typeface="Times New Roman"/>
                        <a:sym typeface="Times New Roman"/>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latin typeface="Times New Roman"/>
                          <a:ea typeface="Times New Roman"/>
                          <a:cs typeface="Times New Roman"/>
                          <a:sym typeface="Times New Roman"/>
                        </a:rPr>
                        <a:t>1649</a:t>
                      </a:r>
                      <a:endParaRPr sz="1400" u="none" cap="none" strike="noStrike">
                        <a:latin typeface="Times New Roman"/>
                        <a:ea typeface="Times New Roman"/>
                        <a:cs typeface="Times New Roman"/>
                        <a:sym typeface="Times New Roman"/>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latin typeface="Times New Roman"/>
                          <a:ea typeface="Times New Roman"/>
                          <a:cs typeface="Times New Roman"/>
                          <a:sym typeface="Times New Roman"/>
                        </a:rPr>
                        <a:t> </a:t>
                      </a:r>
                      <a:endParaRPr sz="1400" u="none" cap="none" strike="noStrike">
                        <a:latin typeface="Times New Roman"/>
                        <a:ea typeface="Times New Roman"/>
                        <a:cs typeface="Times New Roman"/>
                        <a:sym typeface="Times New Roman"/>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latin typeface="Times New Roman"/>
                          <a:ea typeface="Times New Roman"/>
                          <a:cs typeface="Times New Roman"/>
                          <a:sym typeface="Times New Roman"/>
                        </a:rPr>
                        <a:t> </a:t>
                      </a:r>
                      <a:endParaRPr sz="1400" u="none" cap="none" strike="noStrike">
                        <a:latin typeface="Times New Roman"/>
                        <a:ea typeface="Times New Roman"/>
                        <a:cs typeface="Times New Roman"/>
                        <a:sym typeface="Times New Roman"/>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56325">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latin typeface="Times New Roman"/>
                          <a:ea typeface="Times New Roman"/>
                          <a:cs typeface="Times New Roman"/>
                          <a:sym typeface="Times New Roman"/>
                        </a:rPr>
                        <a:t>Newspaper</a:t>
                      </a:r>
                      <a:endParaRPr sz="1400" u="none" cap="none" strike="noStrike">
                        <a:latin typeface="Times New Roman"/>
                        <a:ea typeface="Times New Roman"/>
                        <a:cs typeface="Times New Roman"/>
                        <a:sym typeface="Times New Roman"/>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latin typeface="Times New Roman"/>
                          <a:ea typeface="Times New Roman"/>
                          <a:cs typeface="Times New Roman"/>
                          <a:sym typeface="Times New Roman"/>
                        </a:rPr>
                        <a:t> </a:t>
                      </a:r>
                      <a:endParaRPr sz="1400" u="none" cap="none" strike="noStrike">
                        <a:latin typeface="Times New Roman"/>
                        <a:ea typeface="Times New Roman"/>
                        <a:cs typeface="Times New Roman"/>
                        <a:sym typeface="Times New Roman"/>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latin typeface="Times New Roman"/>
                          <a:ea typeface="Times New Roman"/>
                          <a:cs typeface="Times New Roman"/>
                          <a:sym typeface="Times New Roman"/>
                        </a:rPr>
                        <a:t> </a:t>
                      </a:r>
                      <a:endParaRPr sz="1400" u="none" cap="none" strike="noStrike">
                        <a:latin typeface="Times New Roman"/>
                        <a:ea typeface="Times New Roman"/>
                        <a:cs typeface="Times New Roman"/>
                        <a:sym typeface="Times New Roman"/>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latin typeface="Times New Roman"/>
                          <a:ea typeface="Times New Roman"/>
                          <a:cs typeface="Times New Roman"/>
                          <a:sym typeface="Times New Roman"/>
                        </a:rPr>
                        <a:t> </a:t>
                      </a:r>
                      <a:endParaRPr sz="1400" u="none" cap="none" strike="noStrike">
                        <a:latin typeface="Times New Roman"/>
                        <a:ea typeface="Times New Roman"/>
                        <a:cs typeface="Times New Roman"/>
                        <a:sym typeface="Times New Roman"/>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56325">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latin typeface="Times New Roman"/>
                          <a:ea typeface="Times New Roman"/>
                          <a:cs typeface="Times New Roman"/>
                          <a:sym typeface="Times New Roman"/>
                        </a:rPr>
                        <a:t> </a:t>
                      </a:r>
                      <a:endParaRPr sz="1400" u="none" cap="none" strike="noStrike">
                        <a:latin typeface="Times New Roman"/>
                        <a:ea typeface="Times New Roman"/>
                        <a:cs typeface="Times New Roman"/>
                        <a:sym typeface="Times New Roman"/>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latin typeface="Times New Roman"/>
                          <a:ea typeface="Times New Roman"/>
                          <a:cs typeface="Times New Roman"/>
                          <a:sym typeface="Times New Roman"/>
                        </a:rPr>
                        <a:t>1860s</a:t>
                      </a:r>
                      <a:endParaRPr sz="1400" u="none" cap="none" strike="noStrike">
                        <a:latin typeface="Times New Roman"/>
                        <a:ea typeface="Times New Roman"/>
                        <a:cs typeface="Times New Roman"/>
                        <a:sym typeface="Times New Roman"/>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latin typeface="Times New Roman"/>
                          <a:ea typeface="Times New Roman"/>
                          <a:cs typeface="Times New Roman"/>
                          <a:sym typeface="Times New Roman"/>
                        </a:rPr>
                        <a:t> </a:t>
                      </a:r>
                      <a:endParaRPr sz="1400" u="none" cap="none" strike="noStrike">
                        <a:latin typeface="Times New Roman"/>
                        <a:ea typeface="Times New Roman"/>
                        <a:cs typeface="Times New Roman"/>
                        <a:sym typeface="Times New Roman"/>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latin typeface="Times New Roman"/>
                          <a:ea typeface="Times New Roman"/>
                          <a:cs typeface="Times New Roman"/>
                          <a:sym typeface="Times New Roman"/>
                        </a:rPr>
                        <a:t> </a:t>
                      </a:r>
                      <a:endParaRPr sz="1400" u="none" cap="none" strike="noStrike">
                        <a:latin typeface="Times New Roman"/>
                        <a:ea typeface="Times New Roman"/>
                        <a:cs typeface="Times New Roman"/>
                        <a:sym typeface="Times New Roman"/>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40625">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latin typeface="Times New Roman"/>
                          <a:ea typeface="Times New Roman"/>
                          <a:cs typeface="Times New Roman"/>
                          <a:sym typeface="Times New Roman"/>
                        </a:rPr>
                        <a:t> </a:t>
                      </a:r>
                      <a:endParaRPr sz="1400" u="none" cap="none" strike="noStrike">
                        <a:latin typeface="Times New Roman"/>
                        <a:ea typeface="Times New Roman"/>
                        <a:cs typeface="Times New Roman"/>
                        <a:sym typeface="Times New Roman"/>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latin typeface="Times New Roman"/>
                          <a:ea typeface="Times New Roman"/>
                          <a:cs typeface="Times New Roman"/>
                          <a:sym typeface="Times New Roman"/>
                        </a:rPr>
                        <a:t>1908</a:t>
                      </a:r>
                      <a:endParaRPr sz="1400" u="none" cap="none" strike="noStrike">
                        <a:latin typeface="Times New Roman"/>
                        <a:ea typeface="Times New Roman"/>
                        <a:cs typeface="Times New Roman"/>
                        <a:sym typeface="Times New Roman"/>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latin typeface="Times New Roman"/>
                          <a:ea typeface="Times New Roman"/>
                          <a:cs typeface="Times New Roman"/>
                          <a:sym typeface="Times New Roman"/>
                        </a:rPr>
                        <a:t> </a:t>
                      </a:r>
                      <a:endParaRPr sz="1400" u="none" cap="none" strike="noStrike">
                        <a:latin typeface="Times New Roman"/>
                        <a:ea typeface="Times New Roman"/>
                        <a:cs typeface="Times New Roman"/>
                        <a:sym typeface="Times New Roman"/>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latin typeface="Times New Roman"/>
                          <a:ea typeface="Times New Roman"/>
                          <a:cs typeface="Times New Roman"/>
                          <a:sym typeface="Times New Roman"/>
                        </a:rPr>
                        <a:t> </a:t>
                      </a:r>
                      <a:endParaRPr sz="1400" u="none" cap="none" strike="noStrike">
                        <a:latin typeface="Times New Roman"/>
                        <a:ea typeface="Times New Roman"/>
                        <a:cs typeface="Times New Roman"/>
                        <a:sym typeface="Times New Roman"/>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56325">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latin typeface="Times New Roman"/>
                          <a:ea typeface="Times New Roman"/>
                          <a:cs typeface="Times New Roman"/>
                          <a:sym typeface="Times New Roman"/>
                        </a:rPr>
                        <a:t>Yellow journalism</a:t>
                      </a:r>
                      <a:endParaRPr sz="1400" u="none" cap="none" strike="noStrike">
                        <a:latin typeface="Times New Roman"/>
                        <a:ea typeface="Times New Roman"/>
                        <a:cs typeface="Times New Roman"/>
                        <a:sym typeface="Times New Roman"/>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latin typeface="Times New Roman"/>
                          <a:ea typeface="Times New Roman"/>
                          <a:cs typeface="Times New Roman"/>
                          <a:sym typeface="Times New Roman"/>
                        </a:rPr>
                        <a:t> </a:t>
                      </a:r>
                      <a:endParaRPr sz="1400" u="none" cap="none" strike="noStrike">
                        <a:latin typeface="Times New Roman"/>
                        <a:ea typeface="Times New Roman"/>
                        <a:cs typeface="Times New Roman"/>
                        <a:sym typeface="Times New Roman"/>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latin typeface="Times New Roman"/>
                          <a:ea typeface="Times New Roman"/>
                          <a:cs typeface="Times New Roman"/>
                          <a:sym typeface="Times New Roman"/>
                        </a:rPr>
                        <a:t> </a:t>
                      </a:r>
                      <a:endParaRPr sz="1400" u="none" cap="none" strike="noStrike">
                        <a:latin typeface="Times New Roman"/>
                        <a:ea typeface="Times New Roman"/>
                        <a:cs typeface="Times New Roman"/>
                        <a:sym typeface="Times New Roman"/>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latin typeface="Times New Roman"/>
                          <a:ea typeface="Times New Roman"/>
                          <a:cs typeface="Times New Roman"/>
                          <a:sym typeface="Times New Roman"/>
                        </a:rPr>
                        <a:t> </a:t>
                      </a:r>
                      <a:endParaRPr sz="1400" u="none" cap="none" strike="noStrike">
                        <a:latin typeface="Times New Roman"/>
                        <a:ea typeface="Times New Roman"/>
                        <a:cs typeface="Times New Roman"/>
                        <a:sym typeface="Times New Roman"/>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40675">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latin typeface="Times New Roman"/>
                          <a:ea typeface="Times New Roman"/>
                          <a:cs typeface="Times New Roman"/>
                          <a:sym typeface="Times New Roman"/>
                        </a:rPr>
                        <a:t> </a:t>
                      </a:r>
                      <a:endParaRPr sz="1400" u="none" cap="none" strike="noStrike">
                        <a:latin typeface="Times New Roman"/>
                        <a:ea typeface="Times New Roman"/>
                        <a:cs typeface="Times New Roman"/>
                        <a:sym typeface="Times New Roman"/>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latin typeface="Times New Roman"/>
                          <a:ea typeface="Times New Roman"/>
                          <a:cs typeface="Times New Roman"/>
                          <a:sym typeface="Times New Roman"/>
                        </a:rPr>
                        <a:t> </a:t>
                      </a:r>
                      <a:endParaRPr sz="1400" u="none" cap="none" strike="noStrike">
                        <a:latin typeface="Times New Roman"/>
                        <a:ea typeface="Times New Roman"/>
                        <a:cs typeface="Times New Roman"/>
                        <a:sym typeface="Times New Roman"/>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latin typeface="Times New Roman"/>
                          <a:ea typeface="Times New Roman"/>
                          <a:cs typeface="Times New Roman"/>
                          <a:sym typeface="Times New Roman"/>
                        </a:rPr>
                        <a:t> </a:t>
                      </a:r>
                      <a:endParaRPr sz="1400" u="none" cap="none" strike="noStrike">
                        <a:latin typeface="Times New Roman"/>
                        <a:ea typeface="Times New Roman"/>
                        <a:cs typeface="Times New Roman"/>
                        <a:sym typeface="Times New Roman"/>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latin typeface="Times New Roman"/>
                          <a:ea typeface="Times New Roman"/>
                          <a:cs typeface="Times New Roman"/>
                          <a:sym typeface="Times New Roman"/>
                        </a:rPr>
                        <a:t>condensed, illustrated, sensational material.</a:t>
                      </a:r>
                      <a:endParaRPr sz="1400" u="none" cap="none" strike="noStrike">
                        <a:latin typeface="Times New Roman"/>
                        <a:ea typeface="Times New Roman"/>
                        <a:cs typeface="Times New Roman"/>
                        <a:sym typeface="Times New Roman"/>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40625">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latin typeface="Times New Roman"/>
                          <a:ea typeface="Times New Roman"/>
                          <a:cs typeface="Times New Roman"/>
                          <a:sym typeface="Times New Roman"/>
                        </a:rPr>
                        <a:t> </a:t>
                      </a:r>
                      <a:endParaRPr sz="1400" u="none" cap="none" strike="noStrike">
                        <a:latin typeface="Times New Roman"/>
                        <a:ea typeface="Times New Roman"/>
                        <a:cs typeface="Times New Roman"/>
                        <a:sym typeface="Times New Roman"/>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latin typeface="Times New Roman"/>
                          <a:ea typeface="Times New Roman"/>
                          <a:cs typeface="Times New Roman"/>
                          <a:sym typeface="Times New Roman"/>
                        </a:rPr>
                        <a:t>1912</a:t>
                      </a:r>
                      <a:endParaRPr sz="1400" u="none" cap="none" strike="noStrike">
                        <a:latin typeface="Times New Roman"/>
                        <a:ea typeface="Times New Roman"/>
                        <a:cs typeface="Times New Roman"/>
                        <a:sym typeface="Times New Roman"/>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latin typeface="Times New Roman"/>
                          <a:ea typeface="Times New Roman"/>
                          <a:cs typeface="Times New Roman"/>
                          <a:sym typeface="Times New Roman"/>
                        </a:rPr>
                        <a:t> </a:t>
                      </a:r>
                      <a:endParaRPr sz="1400" u="none" cap="none" strike="noStrike">
                        <a:latin typeface="Times New Roman"/>
                        <a:ea typeface="Times New Roman"/>
                        <a:cs typeface="Times New Roman"/>
                        <a:sym typeface="Times New Roman"/>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latin typeface="Times New Roman"/>
                          <a:ea typeface="Times New Roman"/>
                          <a:cs typeface="Times New Roman"/>
                          <a:sym typeface="Times New Roman"/>
                        </a:rPr>
                        <a:t> </a:t>
                      </a:r>
                      <a:endParaRPr sz="1400" u="none" cap="none" strike="noStrike">
                        <a:latin typeface="Times New Roman"/>
                        <a:ea typeface="Times New Roman"/>
                        <a:cs typeface="Times New Roman"/>
                        <a:sym typeface="Times New Roman"/>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56325">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latin typeface="Times New Roman"/>
                          <a:ea typeface="Times New Roman"/>
                          <a:cs typeface="Times New Roman"/>
                          <a:sym typeface="Times New Roman"/>
                        </a:rPr>
                        <a:t> </a:t>
                      </a:r>
                      <a:endParaRPr sz="1400" u="none" cap="none" strike="noStrike">
                        <a:latin typeface="Times New Roman"/>
                        <a:ea typeface="Times New Roman"/>
                        <a:cs typeface="Times New Roman"/>
                        <a:sym typeface="Times New Roman"/>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latin typeface="Times New Roman"/>
                          <a:ea typeface="Times New Roman"/>
                          <a:cs typeface="Times New Roman"/>
                          <a:sym typeface="Times New Roman"/>
                        </a:rPr>
                        <a:t>1960s</a:t>
                      </a:r>
                      <a:endParaRPr sz="1400" u="none" cap="none" strike="noStrike">
                        <a:latin typeface="Times New Roman"/>
                        <a:ea typeface="Times New Roman"/>
                        <a:cs typeface="Times New Roman"/>
                        <a:sym typeface="Times New Roman"/>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latin typeface="Times New Roman"/>
                          <a:ea typeface="Times New Roman"/>
                          <a:cs typeface="Times New Roman"/>
                          <a:sym typeface="Times New Roman"/>
                        </a:rPr>
                        <a:t> </a:t>
                      </a:r>
                      <a:endParaRPr sz="1400" u="none" cap="none" strike="noStrike">
                        <a:latin typeface="Times New Roman"/>
                        <a:ea typeface="Times New Roman"/>
                        <a:cs typeface="Times New Roman"/>
                        <a:sym typeface="Times New Roman"/>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latin typeface="Times New Roman"/>
                          <a:ea typeface="Times New Roman"/>
                          <a:cs typeface="Times New Roman"/>
                          <a:sym typeface="Times New Roman"/>
                        </a:rPr>
                        <a:t> </a:t>
                      </a:r>
                      <a:endParaRPr sz="1400" u="none" cap="none" strike="noStrike">
                        <a:latin typeface="Times New Roman"/>
                        <a:ea typeface="Times New Roman"/>
                        <a:cs typeface="Times New Roman"/>
                        <a:sym typeface="Times New Roman"/>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56325">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latin typeface="Times New Roman"/>
                          <a:ea typeface="Times New Roman"/>
                          <a:cs typeface="Times New Roman"/>
                          <a:sym typeface="Times New Roman"/>
                        </a:rPr>
                        <a:t>Factoids</a:t>
                      </a:r>
                      <a:endParaRPr sz="1400" u="none" cap="none" strike="noStrike">
                        <a:latin typeface="Times New Roman"/>
                        <a:ea typeface="Times New Roman"/>
                        <a:cs typeface="Times New Roman"/>
                        <a:sym typeface="Times New Roman"/>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latin typeface="Times New Roman"/>
                          <a:ea typeface="Times New Roman"/>
                          <a:cs typeface="Times New Roman"/>
                          <a:sym typeface="Times New Roman"/>
                        </a:rPr>
                        <a:t> </a:t>
                      </a:r>
                      <a:endParaRPr sz="1400" u="none" cap="none" strike="noStrike">
                        <a:latin typeface="Times New Roman"/>
                        <a:ea typeface="Times New Roman"/>
                        <a:cs typeface="Times New Roman"/>
                        <a:sym typeface="Times New Roman"/>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latin typeface="Times New Roman"/>
                          <a:ea typeface="Times New Roman"/>
                          <a:cs typeface="Times New Roman"/>
                          <a:sym typeface="Times New Roman"/>
                        </a:rPr>
                        <a:t> </a:t>
                      </a:r>
                      <a:endParaRPr sz="1400" u="none" cap="none" strike="noStrike">
                        <a:latin typeface="Times New Roman"/>
                        <a:ea typeface="Times New Roman"/>
                        <a:cs typeface="Times New Roman"/>
                        <a:sym typeface="Times New Roman"/>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latin typeface="Times New Roman"/>
                          <a:ea typeface="Times New Roman"/>
                          <a:cs typeface="Times New Roman"/>
                          <a:sym typeface="Times New Roman"/>
                        </a:rPr>
                        <a:t> </a:t>
                      </a:r>
                      <a:endParaRPr sz="1400" u="none" cap="none" strike="noStrike">
                        <a:latin typeface="Times New Roman"/>
                        <a:ea typeface="Times New Roman"/>
                        <a:cs typeface="Times New Roman"/>
                        <a:sym typeface="Times New Roman"/>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56325">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latin typeface="Times New Roman"/>
                          <a:ea typeface="Times New Roman"/>
                          <a:cs typeface="Times New Roman"/>
                          <a:sym typeface="Times New Roman"/>
                        </a:rPr>
                        <a:t> </a:t>
                      </a:r>
                      <a:endParaRPr sz="1400" u="none" cap="none" strike="noStrike">
                        <a:latin typeface="Times New Roman"/>
                        <a:ea typeface="Times New Roman"/>
                        <a:cs typeface="Times New Roman"/>
                        <a:sym typeface="Times New Roman"/>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latin typeface="Times New Roman"/>
                          <a:ea typeface="Times New Roman"/>
                          <a:cs typeface="Times New Roman"/>
                          <a:sym typeface="Times New Roman"/>
                        </a:rPr>
                        <a:t>UK, 1996</a:t>
                      </a:r>
                      <a:endParaRPr sz="1400" u="none" cap="none" strike="noStrike">
                        <a:latin typeface="Times New Roman"/>
                        <a:ea typeface="Times New Roman"/>
                        <a:cs typeface="Times New Roman"/>
                        <a:sym typeface="Times New Roman"/>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latin typeface="Times New Roman"/>
                          <a:ea typeface="Times New Roman"/>
                          <a:cs typeface="Times New Roman"/>
                          <a:sym typeface="Times New Roman"/>
                        </a:rPr>
                        <a:t> </a:t>
                      </a:r>
                      <a:endParaRPr sz="1400" u="none" cap="none" strike="noStrike">
                        <a:latin typeface="Times New Roman"/>
                        <a:ea typeface="Times New Roman"/>
                        <a:cs typeface="Times New Roman"/>
                        <a:sym typeface="Times New Roman"/>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ru" sz="1400" u="none" cap="none" strike="noStrike">
                          <a:latin typeface="Times New Roman"/>
                          <a:ea typeface="Times New Roman"/>
                          <a:cs typeface="Times New Roman"/>
                          <a:sym typeface="Times New Roman"/>
                        </a:rPr>
                        <a:t> </a:t>
                      </a:r>
                      <a:endParaRPr sz="1400" u="none" cap="none" strike="noStrike">
                        <a:latin typeface="Times New Roman"/>
                        <a:ea typeface="Times New Roman"/>
                        <a:cs typeface="Times New Roman"/>
                        <a:sym typeface="Times New Roman"/>
                      </a:endParaRPr>
                    </a:p>
                  </a:txBody>
                  <a:tcPr marT="50800" marB="50800" marR="50800" marL="5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3"/>
          <p:cNvSpPr txBox="1"/>
          <p:nvPr>
            <p:ph type="title"/>
          </p:nvPr>
        </p:nvSpPr>
        <p:spPr>
          <a:xfrm>
            <a:off x="2221550" y="399125"/>
            <a:ext cx="4307700" cy="4014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just">
              <a:lnSpc>
                <a:spcPct val="115000"/>
              </a:lnSpc>
              <a:spcBef>
                <a:spcPts val="1200"/>
              </a:spcBef>
              <a:spcAft>
                <a:spcPts val="0"/>
              </a:spcAft>
              <a:buSzPts val="4800"/>
              <a:buNone/>
            </a:pPr>
            <a:r>
              <a:t/>
            </a:r>
            <a:endParaRPr b="0" sz="1800">
              <a:solidFill>
                <a:srgbClr val="000000"/>
              </a:solidFill>
              <a:latin typeface="Times New Roman"/>
              <a:ea typeface="Times New Roman"/>
              <a:cs typeface="Times New Roman"/>
              <a:sym typeface="Times New Roman"/>
            </a:endParaRPr>
          </a:p>
          <a:p>
            <a:pPr indent="0" lvl="0" marL="0" rtl="0" algn="just">
              <a:lnSpc>
                <a:spcPct val="115000"/>
              </a:lnSpc>
              <a:spcBef>
                <a:spcPts val="1200"/>
              </a:spcBef>
              <a:spcAft>
                <a:spcPts val="0"/>
              </a:spcAft>
              <a:buSzPts val="4800"/>
              <a:buNone/>
            </a:pPr>
            <a:r>
              <a:t/>
            </a:r>
            <a:endParaRPr b="0" sz="1800">
              <a:solidFill>
                <a:srgbClr val="000000"/>
              </a:solidFill>
              <a:latin typeface="Times New Roman"/>
              <a:ea typeface="Times New Roman"/>
              <a:cs typeface="Times New Roman"/>
              <a:sym typeface="Times New Roman"/>
            </a:endParaRPr>
          </a:p>
          <a:p>
            <a:pPr indent="0" lvl="0" marL="0" rtl="0" algn="just">
              <a:lnSpc>
                <a:spcPct val="115000"/>
              </a:lnSpc>
              <a:spcBef>
                <a:spcPts val="1200"/>
              </a:spcBef>
              <a:spcAft>
                <a:spcPts val="0"/>
              </a:spcAft>
              <a:buSzPts val="4800"/>
              <a:buNone/>
            </a:pPr>
            <a:r>
              <a:rPr b="0" lang="ru" sz="1800">
                <a:solidFill>
                  <a:srgbClr val="000000"/>
                </a:solidFill>
                <a:latin typeface="Times New Roman"/>
                <a:ea typeface="Times New Roman"/>
                <a:cs typeface="Times New Roman"/>
                <a:sym typeface="Times New Roman"/>
              </a:rPr>
              <a:t>Did you know about all these formats of the printed press?</a:t>
            </a:r>
            <a:endParaRPr b="0" sz="1800">
              <a:solidFill>
                <a:srgbClr val="000000"/>
              </a:solidFill>
              <a:latin typeface="Times New Roman"/>
              <a:ea typeface="Times New Roman"/>
              <a:cs typeface="Times New Roman"/>
              <a:sym typeface="Times New Roman"/>
            </a:endParaRPr>
          </a:p>
          <a:p>
            <a:pPr indent="0" lvl="0" marL="0" rtl="0" algn="just">
              <a:lnSpc>
                <a:spcPct val="115000"/>
              </a:lnSpc>
              <a:spcBef>
                <a:spcPts val="1200"/>
              </a:spcBef>
              <a:spcAft>
                <a:spcPts val="0"/>
              </a:spcAft>
              <a:buSzPts val="4800"/>
              <a:buNone/>
            </a:pPr>
            <a:r>
              <a:t/>
            </a:r>
            <a:endParaRPr b="0" sz="1800">
              <a:solidFill>
                <a:srgbClr val="000000"/>
              </a:solidFill>
              <a:latin typeface="Times New Roman"/>
              <a:ea typeface="Times New Roman"/>
              <a:cs typeface="Times New Roman"/>
              <a:sym typeface="Times New Roman"/>
            </a:endParaRPr>
          </a:p>
          <a:p>
            <a:pPr indent="0" lvl="0" marL="0" rtl="0" algn="just">
              <a:lnSpc>
                <a:spcPct val="115000"/>
              </a:lnSpc>
              <a:spcBef>
                <a:spcPts val="1200"/>
              </a:spcBef>
              <a:spcAft>
                <a:spcPts val="0"/>
              </a:spcAft>
              <a:buSzPts val="4800"/>
              <a:buNone/>
            </a:pPr>
            <a:r>
              <a:rPr b="0" lang="ru" sz="1800">
                <a:solidFill>
                  <a:srgbClr val="000000"/>
                </a:solidFill>
                <a:latin typeface="Times New Roman"/>
                <a:ea typeface="Times New Roman"/>
                <a:cs typeface="Times New Roman"/>
                <a:sym typeface="Times New Roman"/>
              </a:rPr>
              <a:t>Which facts came as a surprise for you?</a:t>
            </a:r>
            <a:endParaRPr b="0" sz="1800">
              <a:solidFill>
                <a:srgbClr val="000000"/>
              </a:solidFill>
              <a:latin typeface="Times New Roman"/>
              <a:ea typeface="Times New Roman"/>
              <a:cs typeface="Times New Roman"/>
              <a:sym typeface="Times New Roman"/>
            </a:endParaRPr>
          </a:p>
          <a:p>
            <a:pPr indent="0" lvl="0" marL="0" rtl="0" algn="just">
              <a:lnSpc>
                <a:spcPct val="115000"/>
              </a:lnSpc>
              <a:spcBef>
                <a:spcPts val="1200"/>
              </a:spcBef>
              <a:spcAft>
                <a:spcPts val="0"/>
              </a:spcAft>
              <a:buSzPts val="4800"/>
              <a:buNone/>
            </a:pPr>
            <a:r>
              <a:t/>
            </a:r>
            <a:endParaRPr b="0" sz="1800">
              <a:solidFill>
                <a:srgbClr val="000000"/>
              </a:solidFill>
              <a:latin typeface="Times New Roman"/>
              <a:ea typeface="Times New Roman"/>
              <a:cs typeface="Times New Roman"/>
              <a:sym typeface="Times New Roman"/>
            </a:endParaRPr>
          </a:p>
          <a:p>
            <a:pPr indent="0" lvl="0" marL="0" rtl="0" algn="just">
              <a:lnSpc>
                <a:spcPct val="115000"/>
              </a:lnSpc>
              <a:spcBef>
                <a:spcPts val="1200"/>
              </a:spcBef>
              <a:spcAft>
                <a:spcPts val="0"/>
              </a:spcAft>
              <a:buSzPts val="4800"/>
              <a:buNone/>
            </a:pPr>
            <a:r>
              <a:rPr b="0" lang="ru" sz="1800">
                <a:solidFill>
                  <a:srgbClr val="000000"/>
                </a:solidFill>
                <a:latin typeface="Times New Roman"/>
                <a:ea typeface="Times New Roman"/>
                <a:cs typeface="Times New Roman"/>
                <a:sym typeface="Times New Roman"/>
              </a:rPr>
              <a:t>Do/did you have all these formats of printed press in your country?</a:t>
            </a:r>
            <a:endParaRPr b="0" sz="1800">
              <a:solidFill>
                <a:srgbClr val="000000"/>
              </a:solidFill>
              <a:latin typeface="Times New Roman"/>
              <a:ea typeface="Times New Roman"/>
              <a:cs typeface="Times New Roman"/>
              <a:sym typeface="Times New Roman"/>
            </a:endParaRPr>
          </a:p>
          <a:p>
            <a:pPr indent="0" lvl="0" marL="0" rtl="0" algn="ctr">
              <a:lnSpc>
                <a:spcPct val="100000"/>
              </a:lnSpc>
              <a:spcBef>
                <a:spcPts val="1200"/>
              </a:spcBef>
              <a:spcAft>
                <a:spcPts val="0"/>
              </a:spcAft>
              <a:buSzPts val="4800"/>
              <a:buNone/>
            </a:pPr>
            <a:r>
              <a:t/>
            </a:r>
            <a:endParaRPr/>
          </a:p>
        </p:txBody>
      </p:sp>
      <p:sp>
        <p:nvSpPr>
          <p:cNvPr id="228" name="Google Shape;228;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ru"/>
              <a:t>‹#›</a:t>
            </a:fld>
            <a:endParaRPr/>
          </a:p>
        </p:txBody>
      </p:sp>
      <p:pic>
        <p:nvPicPr>
          <p:cNvPr id="229" name="Google Shape;229;p33"/>
          <p:cNvPicPr preferRelativeResize="0"/>
          <p:nvPr/>
        </p:nvPicPr>
        <p:blipFill rotWithShape="1">
          <a:blip r:embed="rId3">
            <a:alphaModFix/>
          </a:blip>
          <a:srcRect b="19728" l="8765" r="17138" t="5195"/>
          <a:stretch/>
        </p:blipFill>
        <p:spPr>
          <a:xfrm>
            <a:off x="7095875" y="308800"/>
            <a:ext cx="1376575" cy="22328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4"/>
          <p:cNvSpPr txBox="1"/>
          <p:nvPr>
            <p:ph type="title"/>
          </p:nvPr>
        </p:nvSpPr>
        <p:spPr>
          <a:xfrm>
            <a:off x="227825" y="361475"/>
            <a:ext cx="4344300" cy="45561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1200"/>
              </a:spcBef>
              <a:spcAft>
                <a:spcPts val="0"/>
              </a:spcAft>
              <a:buSzPts val="5400"/>
              <a:buNone/>
            </a:pPr>
            <a:r>
              <a:rPr lang="ru" sz="3600">
                <a:solidFill>
                  <a:srgbClr val="000000"/>
                </a:solidFill>
              </a:rPr>
              <a:t>History of television</a:t>
            </a:r>
            <a:endParaRPr sz="3600">
              <a:solidFill>
                <a:srgbClr val="000000"/>
              </a:solidFill>
            </a:endParaRPr>
          </a:p>
          <a:p>
            <a:pPr indent="0" lvl="0" marL="0" rtl="0" algn="l">
              <a:lnSpc>
                <a:spcPct val="115000"/>
              </a:lnSpc>
              <a:spcBef>
                <a:spcPts val="1200"/>
              </a:spcBef>
              <a:spcAft>
                <a:spcPts val="0"/>
              </a:spcAft>
              <a:buSzPts val="5400"/>
              <a:buNone/>
            </a:pPr>
            <a:r>
              <a:rPr b="0" lang="ru" sz="1600">
                <a:solidFill>
                  <a:srgbClr val="000000"/>
                </a:solidFill>
                <a:latin typeface="Courier New"/>
                <a:ea typeface="Courier New"/>
                <a:cs typeface="Courier New"/>
                <a:sym typeface="Courier New"/>
              </a:rPr>
              <a:t>1. When and where did television appear?</a:t>
            </a:r>
            <a:endParaRPr b="0" sz="1600">
              <a:solidFill>
                <a:srgbClr val="000000"/>
              </a:solidFill>
              <a:latin typeface="Courier New"/>
              <a:ea typeface="Courier New"/>
              <a:cs typeface="Courier New"/>
              <a:sym typeface="Courier New"/>
            </a:endParaRPr>
          </a:p>
          <a:p>
            <a:pPr indent="0" lvl="0" marL="0" rtl="0" algn="l">
              <a:lnSpc>
                <a:spcPct val="115000"/>
              </a:lnSpc>
              <a:spcBef>
                <a:spcPts val="1200"/>
              </a:spcBef>
              <a:spcAft>
                <a:spcPts val="0"/>
              </a:spcAft>
              <a:buSzPts val="5400"/>
              <a:buNone/>
            </a:pPr>
            <a:r>
              <a:rPr b="0" lang="ru" sz="1600">
                <a:solidFill>
                  <a:srgbClr val="000000"/>
                </a:solidFill>
                <a:latin typeface="Courier New"/>
                <a:ea typeface="Courier New"/>
                <a:cs typeface="Courier New"/>
                <a:sym typeface="Courier New"/>
              </a:rPr>
              <a:t>2. When did it appear in your country and town?</a:t>
            </a:r>
            <a:endParaRPr b="0" sz="1600">
              <a:solidFill>
                <a:srgbClr val="000000"/>
              </a:solidFill>
              <a:latin typeface="Courier New"/>
              <a:ea typeface="Courier New"/>
              <a:cs typeface="Courier New"/>
              <a:sym typeface="Courier New"/>
            </a:endParaRPr>
          </a:p>
          <a:p>
            <a:pPr indent="0" lvl="0" marL="0" rtl="0" algn="l">
              <a:lnSpc>
                <a:spcPct val="115000"/>
              </a:lnSpc>
              <a:spcBef>
                <a:spcPts val="1200"/>
              </a:spcBef>
              <a:spcAft>
                <a:spcPts val="0"/>
              </a:spcAft>
              <a:buSzPts val="5400"/>
              <a:buNone/>
            </a:pPr>
            <a:r>
              <a:rPr b="0" lang="ru" sz="1600">
                <a:solidFill>
                  <a:srgbClr val="000000"/>
                </a:solidFill>
                <a:latin typeface="Courier New"/>
                <a:ea typeface="Courier New"/>
                <a:cs typeface="Courier New"/>
                <a:sym typeface="Courier New"/>
              </a:rPr>
              <a:t>3. What are the most popular TV programs today? Why are they popular?</a:t>
            </a:r>
            <a:endParaRPr b="0" sz="1600">
              <a:solidFill>
                <a:srgbClr val="000000"/>
              </a:solidFill>
              <a:latin typeface="Courier New"/>
              <a:ea typeface="Courier New"/>
              <a:cs typeface="Courier New"/>
              <a:sym typeface="Courier New"/>
            </a:endParaRPr>
          </a:p>
          <a:p>
            <a:pPr indent="0" lvl="0" marL="0" rtl="0" algn="l">
              <a:lnSpc>
                <a:spcPct val="115000"/>
              </a:lnSpc>
              <a:spcBef>
                <a:spcPts val="1200"/>
              </a:spcBef>
              <a:spcAft>
                <a:spcPts val="1200"/>
              </a:spcAft>
              <a:buSzPts val="5400"/>
              <a:buNone/>
            </a:pPr>
            <a:r>
              <a:rPr b="0" lang="ru" sz="1600">
                <a:solidFill>
                  <a:srgbClr val="000000"/>
                </a:solidFill>
                <a:latin typeface="Courier New"/>
                <a:ea typeface="Courier New"/>
                <a:cs typeface="Courier New"/>
                <a:sym typeface="Courier New"/>
              </a:rPr>
              <a:t>4. Who are the famous journalists and TV hosts in your county/in the world? How did they change television?</a:t>
            </a:r>
            <a:endParaRPr/>
          </a:p>
        </p:txBody>
      </p:sp>
      <p:sp>
        <p:nvSpPr>
          <p:cNvPr id="235" name="Google Shape;235;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ru"/>
              <a:t>‹#›</a:t>
            </a:fld>
            <a:endParaRPr/>
          </a:p>
        </p:txBody>
      </p:sp>
      <p:pic>
        <p:nvPicPr>
          <p:cNvPr id="236" name="Google Shape;236;p34"/>
          <p:cNvPicPr preferRelativeResize="0"/>
          <p:nvPr/>
        </p:nvPicPr>
        <p:blipFill rotWithShape="1">
          <a:blip r:embed="rId3">
            <a:alphaModFix/>
          </a:blip>
          <a:srcRect b="0" l="0" r="0" t="0"/>
          <a:stretch/>
        </p:blipFill>
        <p:spPr>
          <a:xfrm>
            <a:off x="5602125" y="821603"/>
            <a:ext cx="2511750" cy="1417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1000"/>
                                        <p:tgtEl>
                                          <p:spTgt spid="2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1000"/>
                                        <p:tgtEl>
                                          <p:spTgt spid="2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5"/>
          <p:cNvSpPr txBox="1"/>
          <p:nvPr>
            <p:ph idx="2" type="body"/>
          </p:nvPr>
        </p:nvSpPr>
        <p:spPr>
          <a:xfrm>
            <a:off x="4691650" y="180750"/>
            <a:ext cx="4345200" cy="1797900"/>
          </a:xfrm>
          <a:prstGeom prst="rect">
            <a:avLst/>
          </a:prstGeom>
          <a:noFill/>
          <a:ln>
            <a:noFill/>
          </a:ln>
        </p:spPr>
        <p:txBody>
          <a:bodyPr anchorCtr="0" anchor="ctr" bIns="91425" lIns="91425" spcFirstLastPara="1" rIns="91425" wrap="square" tIns="91425">
            <a:normAutofit/>
          </a:bodyPr>
          <a:lstStyle/>
          <a:p>
            <a:pPr indent="0" lvl="0" marL="457200" rtl="0" algn="just">
              <a:lnSpc>
                <a:spcPct val="115000"/>
              </a:lnSpc>
              <a:spcBef>
                <a:spcPts val="0"/>
              </a:spcBef>
              <a:spcAft>
                <a:spcPts val="0"/>
              </a:spcAft>
              <a:buSzPts val="1800"/>
              <a:buNone/>
            </a:pPr>
            <a:r>
              <a:t/>
            </a:r>
            <a:endParaRPr b="1">
              <a:solidFill>
                <a:schemeClr val="dk2"/>
              </a:solidFill>
              <a:highlight>
                <a:schemeClr val="dk1"/>
              </a:highlight>
              <a:latin typeface="Times New Roman"/>
              <a:ea typeface="Times New Roman"/>
              <a:cs typeface="Times New Roman"/>
              <a:sym typeface="Times New Roman"/>
            </a:endParaRPr>
          </a:p>
          <a:p>
            <a:pPr indent="0" lvl="0" marL="457200" rtl="0" algn="just">
              <a:lnSpc>
                <a:spcPct val="115000"/>
              </a:lnSpc>
              <a:spcBef>
                <a:spcPts val="0"/>
              </a:spcBef>
              <a:spcAft>
                <a:spcPts val="0"/>
              </a:spcAft>
              <a:buSzPts val="1800"/>
              <a:buNone/>
            </a:pPr>
            <a:r>
              <a:t/>
            </a:r>
            <a:endParaRPr b="1">
              <a:solidFill>
                <a:schemeClr val="dk2"/>
              </a:solidFill>
              <a:highlight>
                <a:schemeClr val="dk1"/>
              </a:highlight>
              <a:latin typeface="Times New Roman"/>
              <a:ea typeface="Times New Roman"/>
              <a:cs typeface="Times New Roman"/>
              <a:sym typeface="Times New Roman"/>
            </a:endParaRPr>
          </a:p>
          <a:p>
            <a:pPr indent="0" lvl="0" marL="457200" rtl="0" algn="just">
              <a:lnSpc>
                <a:spcPct val="115000"/>
              </a:lnSpc>
              <a:spcBef>
                <a:spcPts val="0"/>
              </a:spcBef>
              <a:spcAft>
                <a:spcPts val="0"/>
              </a:spcAft>
              <a:buSzPts val="1800"/>
              <a:buNone/>
            </a:pPr>
            <a:r>
              <a:t/>
            </a:r>
            <a:endParaRPr b="1">
              <a:solidFill>
                <a:schemeClr val="dk2"/>
              </a:solidFill>
              <a:highlight>
                <a:schemeClr val="dk1"/>
              </a:highlight>
              <a:latin typeface="Times New Roman"/>
              <a:ea typeface="Times New Roman"/>
              <a:cs typeface="Times New Roman"/>
              <a:sym typeface="Times New Roman"/>
            </a:endParaRPr>
          </a:p>
          <a:p>
            <a:pPr indent="0" lvl="0" marL="457200" rtl="0" algn="just">
              <a:lnSpc>
                <a:spcPct val="115000"/>
              </a:lnSpc>
              <a:spcBef>
                <a:spcPts val="0"/>
              </a:spcBef>
              <a:spcAft>
                <a:spcPts val="0"/>
              </a:spcAft>
              <a:buSzPts val="1800"/>
              <a:buNone/>
            </a:pPr>
            <a:r>
              <a:t/>
            </a:r>
            <a:endParaRPr b="1">
              <a:solidFill>
                <a:schemeClr val="dk2"/>
              </a:solidFill>
              <a:highlight>
                <a:schemeClr val="dk1"/>
              </a:highlight>
              <a:latin typeface="Times New Roman"/>
              <a:ea typeface="Times New Roman"/>
              <a:cs typeface="Times New Roman"/>
              <a:sym typeface="Times New Roman"/>
            </a:endParaRPr>
          </a:p>
          <a:p>
            <a:pPr indent="0" lvl="0" marL="457200" rtl="0" algn="just">
              <a:lnSpc>
                <a:spcPct val="115000"/>
              </a:lnSpc>
              <a:spcBef>
                <a:spcPts val="0"/>
              </a:spcBef>
              <a:spcAft>
                <a:spcPts val="0"/>
              </a:spcAft>
              <a:buSzPts val="1800"/>
              <a:buNone/>
            </a:pPr>
            <a:r>
              <a:t/>
            </a:r>
            <a:endParaRPr b="1">
              <a:solidFill>
                <a:schemeClr val="dk2"/>
              </a:solidFill>
              <a:highlight>
                <a:schemeClr val="dk1"/>
              </a:highlight>
              <a:latin typeface="Times New Roman"/>
              <a:ea typeface="Times New Roman"/>
              <a:cs typeface="Times New Roman"/>
              <a:sym typeface="Times New Roman"/>
            </a:endParaRPr>
          </a:p>
          <a:p>
            <a:pPr indent="0" lvl="0" marL="457200" rtl="0" algn="just">
              <a:lnSpc>
                <a:spcPct val="115000"/>
              </a:lnSpc>
              <a:spcBef>
                <a:spcPts val="0"/>
              </a:spcBef>
              <a:spcAft>
                <a:spcPts val="0"/>
              </a:spcAft>
              <a:buSzPts val="1800"/>
              <a:buNone/>
            </a:pPr>
            <a:r>
              <a:t/>
            </a:r>
            <a:endParaRPr b="1">
              <a:solidFill>
                <a:schemeClr val="dk2"/>
              </a:solidFill>
              <a:highlight>
                <a:schemeClr val="dk1"/>
              </a:highlight>
              <a:latin typeface="Times New Roman"/>
              <a:ea typeface="Times New Roman"/>
              <a:cs typeface="Times New Roman"/>
              <a:sym typeface="Times New Roman"/>
            </a:endParaRPr>
          </a:p>
          <a:p>
            <a:pPr indent="0" lvl="0" marL="457200" rtl="0" algn="just">
              <a:lnSpc>
                <a:spcPct val="115000"/>
              </a:lnSpc>
              <a:spcBef>
                <a:spcPts val="0"/>
              </a:spcBef>
              <a:spcAft>
                <a:spcPts val="0"/>
              </a:spcAft>
              <a:buSzPts val="1800"/>
              <a:buNone/>
            </a:pPr>
            <a:r>
              <a:t/>
            </a:r>
            <a:endParaRPr b="1">
              <a:solidFill>
                <a:schemeClr val="dk2"/>
              </a:solidFill>
              <a:highlight>
                <a:schemeClr val="dk1"/>
              </a:highlight>
              <a:latin typeface="Times New Roman"/>
              <a:ea typeface="Times New Roman"/>
              <a:cs typeface="Times New Roman"/>
              <a:sym typeface="Times New Roman"/>
            </a:endParaRPr>
          </a:p>
          <a:p>
            <a:pPr indent="0" lvl="0" marL="457200" rtl="0" algn="just">
              <a:lnSpc>
                <a:spcPct val="115000"/>
              </a:lnSpc>
              <a:spcBef>
                <a:spcPts val="0"/>
              </a:spcBef>
              <a:spcAft>
                <a:spcPts val="0"/>
              </a:spcAft>
              <a:buSzPts val="1800"/>
              <a:buNone/>
            </a:pPr>
            <a:r>
              <a:t/>
            </a:r>
            <a:endParaRPr b="1">
              <a:solidFill>
                <a:schemeClr val="dk2"/>
              </a:solidFill>
              <a:highlight>
                <a:schemeClr val="dk1"/>
              </a:highlight>
              <a:latin typeface="Times New Roman"/>
              <a:ea typeface="Times New Roman"/>
              <a:cs typeface="Times New Roman"/>
              <a:sym typeface="Times New Roman"/>
            </a:endParaRPr>
          </a:p>
          <a:p>
            <a:pPr indent="0" lvl="0" marL="457200" rtl="0" algn="just">
              <a:lnSpc>
                <a:spcPct val="115000"/>
              </a:lnSpc>
              <a:spcBef>
                <a:spcPts val="0"/>
              </a:spcBef>
              <a:spcAft>
                <a:spcPts val="0"/>
              </a:spcAft>
              <a:buSzPts val="1800"/>
              <a:buNone/>
            </a:pPr>
            <a:r>
              <a:t/>
            </a:r>
            <a:endParaRPr b="1">
              <a:solidFill>
                <a:schemeClr val="dk2"/>
              </a:solidFill>
              <a:highlight>
                <a:schemeClr val="dk1"/>
              </a:highlight>
              <a:latin typeface="Times New Roman"/>
              <a:ea typeface="Times New Roman"/>
              <a:cs typeface="Times New Roman"/>
              <a:sym typeface="Times New Roman"/>
            </a:endParaRPr>
          </a:p>
          <a:p>
            <a:pPr indent="0" lvl="0" marL="457200" rtl="0" algn="just">
              <a:lnSpc>
                <a:spcPct val="115000"/>
              </a:lnSpc>
              <a:spcBef>
                <a:spcPts val="0"/>
              </a:spcBef>
              <a:spcAft>
                <a:spcPts val="0"/>
              </a:spcAft>
              <a:buSzPts val="1800"/>
              <a:buNone/>
            </a:pPr>
            <a:r>
              <a:t/>
            </a:r>
            <a:endParaRPr b="1">
              <a:solidFill>
                <a:schemeClr val="dk2"/>
              </a:solidFill>
              <a:highlight>
                <a:schemeClr val="dk1"/>
              </a:highlight>
              <a:latin typeface="Times New Roman"/>
              <a:ea typeface="Times New Roman"/>
              <a:cs typeface="Times New Roman"/>
              <a:sym typeface="Times New Roman"/>
            </a:endParaRPr>
          </a:p>
          <a:p>
            <a:pPr indent="0" lvl="0" marL="457200" rtl="0" algn="just">
              <a:lnSpc>
                <a:spcPct val="115000"/>
              </a:lnSpc>
              <a:spcBef>
                <a:spcPts val="0"/>
              </a:spcBef>
              <a:spcAft>
                <a:spcPts val="0"/>
              </a:spcAft>
              <a:buSzPts val="1800"/>
              <a:buNone/>
            </a:pPr>
            <a:r>
              <a:t/>
            </a:r>
            <a:endParaRPr b="1">
              <a:solidFill>
                <a:schemeClr val="dk2"/>
              </a:solidFill>
              <a:highlight>
                <a:schemeClr val="dk1"/>
              </a:highlight>
              <a:latin typeface="Times New Roman"/>
              <a:ea typeface="Times New Roman"/>
              <a:cs typeface="Times New Roman"/>
              <a:sym typeface="Times New Roman"/>
            </a:endParaRPr>
          </a:p>
          <a:p>
            <a:pPr indent="0" lvl="0" marL="457200" rtl="0" algn="just">
              <a:lnSpc>
                <a:spcPct val="115000"/>
              </a:lnSpc>
              <a:spcBef>
                <a:spcPts val="0"/>
              </a:spcBef>
              <a:spcAft>
                <a:spcPts val="0"/>
              </a:spcAft>
              <a:buSzPts val="1800"/>
              <a:buNone/>
            </a:pPr>
            <a:r>
              <a:t/>
            </a:r>
            <a:endParaRPr b="1">
              <a:solidFill>
                <a:schemeClr val="dk2"/>
              </a:solidFill>
              <a:highlight>
                <a:schemeClr val="dk1"/>
              </a:highlight>
              <a:latin typeface="Times New Roman"/>
              <a:ea typeface="Times New Roman"/>
              <a:cs typeface="Times New Roman"/>
              <a:sym typeface="Times New Roman"/>
            </a:endParaRPr>
          </a:p>
          <a:p>
            <a:pPr indent="0" lvl="0" marL="457200" rtl="0" algn="just">
              <a:lnSpc>
                <a:spcPct val="115000"/>
              </a:lnSpc>
              <a:spcBef>
                <a:spcPts val="0"/>
              </a:spcBef>
              <a:spcAft>
                <a:spcPts val="0"/>
              </a:spcAft>
              <a:buSzPts val="1800"/>
              <a:buNone/>
            </a:pPr>
            <a:r>
              <a:t/>
            </a:r>
            <a:endParaRPr b="1">
              <a:solidFill>
                <a:schemeClr val="dk2"/>
              </a:solidFill>
              <a:highlight>
                <a:schemeClr val="dk1"/>
              </a:highlight>
              <a:latin typeface="Times New Roman"/>
              <a:ea typeface="Times New Roman"/>
              <a:cs typeface="Times New Roman"/>
              <a:sym typeface="Times New Roman"/>
            </a:endParaRPr>
          </a:p>
          <a:p>
            <a:pPr indent="0" lvl="0" marL="457200" rtl="0" algn="just">
              <a:lnSpc>
                <a:spcPct val="115000"/>
              </a:lnSpc>
              <a:spcBef>
                <a:spcPts val="0"/>
              </a:spcBef>
              <a:spcAft>
                <a:spcPts val="0"/>
              </a:spcAft>
              <a:buSzPts val="1800"/>
              <a:buNone/>
            </a:pPr>
            <a:r>
              <a:t/>
            </a:r>
            <a:endParaRPr b="1">
              <a:solidFill>
                <a:schemeClr val="dk2"/>
              </a:solidFill>
              <a:highlight>
                <a:schemeClr val="dk1"/>
              </a:highlight>
              <a:latin typeface="Times New Roman"/>
              <a:ea typeface="Times New Roman"/>
              <a:cs typeface="Times New Roman"/>
              <a:sym typeface="Times New Roman"/>
            </a:endParaRPr>
          </a:p>
          <a:p>
            <a:pPr indent="0" lvl="0" marL="457200" rtl="0" algn="just">
              <a:lnSpc>
                <a:spcPct val="115000"/>
              </a:lnSpc>
              <a:spcBef>
                <a:spcPts val="0"/>
              </a:spcBef>
              <a:spcAft>
                <a:spcPts val="0"/>
              </a:spcAft>
              <a:buSzPts val="1800"/>
              <a:buNone/>
            </a:pPr>
            <a:r>
              <a:t/>
            </a:r>
            <a:endParaRPr b="1">
              <a:solidFill>
                <a:schemeClr val="dk2"/>
              </a:solidFill>
              <a:highlight>
                <a:schemeClr val="dk1"/>
              </a:highlight>
              <a:latin typeface="Times New Roman"/>
              <a:ea typeface="Times New Roman"/>
              <a:cs typeface="Times New Roman"/>
              <a:sym typeface="Times New Roman"/>
            </a:endParaRPr>
          </a:p>
          <a:p>
            <a:pPr indent="0" lvl="0" marL="457200" rtl="0" algn="just">
              <a:lnSpc>
                <a:spcPct val="115000"/>
              </a:lnSpc>
              <a:spcBef>
                <a:spcPts val="0"/>
              </a:spcBef>
              <a:spcAft>
                <a:spcPts val="0"/>
              </a:spcAft>
              <a:buSzPts val="1800"/>
              <a:buNone/>
            </a:pPr>
            <a:r>
              <a:t/>
            </a:r>
            <a:endParaRPr b="1">
              <a:solidFill>
                <a:schemeClr val="dk2"/>
              </a:solidFill>
              <a:highlight>
                <a:schemeClr val="dk1"/>
              </a:highlight>
              <a:latin typeface="Times New Roman"/>
              <a:ea typeface="Times New Roman"/>
              <a:cs typeface="Times New Roman"/>
              <a:sym typeface="Times New Roman"/>
            </a:endParaRPr>
          </a:p>
          <a:p>
            <a:pPr indent="0" lvl="0" marL="457200" rtl="0" algn="just">
              <a:lnSpc>
                <a:spcPct val="115000"/>
              </a:lnSpc>
              <a:spcBef>
                <a:spcPts val="0"/>
              </a:spcBef>
              <a:spcAft>
                <a:spcPts val="0"/>
              </a:spcAft>
              <a:buSzPts val="1800"/>
              <a:buNone/>
            </a:pPr>
            <a:r>
              <a:t/>
            </a:r>
            <a:endParaRPr b="1">
              <a:solidFill>
                <a:schemeClr val="dk2"/>
              </a:solidFill>
              <a:highlight>
                <a:schemeClr val="dk1"/>
              </a:highlight>
              <a:latin typeface="Times New Roman"/>
              <a:ea typeface="Times New Roman"/>
              <a:cs typeface="Times New Roman"/>
              <a:sym typeface="Times New Roman"/>
            </a:endParaRPr>
          </a:p>
          <a:p>
            <a:pPr indent="0" lvl="0" marL="457200" rtl="0" algn="just">
              <a:lnSpc>
                <a:spcPct val="115000"/>
              </a:lnSpc>
              <a:spcBef>
                <a:spcPts val="0"/>
              </a:spcBef>
              <a:spcAft>
                <a:spcPts val="0"/>
              </a:spcAft>
              <a:buSzPts val="1800"/>
              <a:buNone/>
            </a:pPr>
            <a:r>
              <a:t/>
            </a:r>
            <a:endParaRPr b="1">
              <a:solidFill>
                <a:schemeClr val="dk2"/>
              </a:solidFill>
              <a:highlight>
                <a:schemeClr val="dk1"/>
              </a:highlight>
              <a:latin typeface="Times New Roman"/>
              <a:ea typeface="Times New Roman"/>
              <a:cs typeface="Times New Roman"/>
              <a:sym typeface="Times New Roman"/>
            </a:endParaRPr>
          </a:p>
          <a:p>
            <a:pPr indent="0" lvl="0" marL="457200" rtl="0" algn="just">
              <a:lnSpc>
                <a:spcPct val="115000"/>
              </a:lnSpc>
              <a:spcBef>
                <a:spcPts val="0"/>
              </a:spcBef>
              <a:spcAft>
                <a:spcPts val="0"/>
              </a:spcAft>
              <a:buSzPts val="1800"/>
              <a:buNone/>
            </a:pPr>
            <a:r>
              <a:t/>
            </a:r>
            <a:endParaRPr b="1">
              <a:solidFill>
                <a:schemeClr val="dk2"/>
              </a:solidFill>
              <a:highlight>
                <a:schemeClr val="dk1"/>
              </a:highlight>
              <a:latin typeface="Times New Roman"/>
              <a:ea typeface="Times New Roman"/>
              <a:cs typeface="Times New Roman"/>
              <a:sym typeface="Times New Roman"/>
            </a:endParaRPr>
          </a:p>
          <a:p>
            <a:pPr indent="0" lvl="0" marL="457200" rtl="0" algn="just">
              <a:lnSpc>
                <a:spcPct val="115000"/>
              </a:lnSpc>
              <a:spcBef>
                <a:spcPts val="0"/>
              </a:spcBef>
              <a:spcAft>
                <a:spcPts val="0"/>
              </a:spcAft>
              <a:buSzPts val="1800"/>
              <a:buNone/>
            </a:pPr>
            <a:r>
              <a:t/>
            </a:r>
            <a:endParaRPr b="1">
              <a:solidFill>
                <a:schemeClr val="dk2"/>
              </a:solidFill>
              <a:highlight>
                <a:schemeClr val="dk1"/>
              </a:highlight>
              <a:latin typeface="Times New Roman"/>
              <a:ea typeface="Times New Roman"/>
              <a:cs typeface="Times New Roman"/>
              <a:sym typeface="Times New Roman"/>
            </a:endParaRPr>
          </a:p>
          <a:p>
            <a:pPr indent="0" lvl="0" marL="457200" rtl="0" algn="just">
              <a:lnSpc>
                <a:spcPct val="115000"/>
              </a:lnSpc>
              <a:spcBef>
                <a:spcPts val="0"/>
              </a:spcBef>
              <a:spcAft>
                <a:spcPts val="0"/>
              </a:spcAft>
              <a:buSzPts val="1800"/>
              <a:buNone/>
            </a:pPr>
            <a:r>
              <a:t/>
            </a:r>
            <a:endParaRPr b="1">
              <a:solidFill>
                <a:schemeClr val="dk2"/>
              </a:solidFill>
              <a:highlight>
                <a:schemeClr val="dk1"/>
              </a:highlight>
              <a:latin typeface="Times New Roman"/>
              <a:ea typeface="Times New Roman"/>
              <a:cs typeface="Times New Roman"/>
              <a:sym typeface="Times New Roman"/>
            </a:endParaRPr>
          </a:p>
          <a:p>
            <a:pPr indent="0" lvl="0" marL="0" rtl="0" algn="l">
              <a:lnSpc>
                <a:spcPct val="115000"/>
              </a:lnSpc>
              <a:spcBef>
                <a:spcPts val="0"/>
              </a:spcBef>
              <a:spcAft>
                <a:spcPts val="1200"/>
              </a:spcAft>
              <a:buSzPts val="1800"/>
              <a:buNone/>
            </a:pPr>
            <a:r>
              <a:t/>
            </a:r>
            <a:endParaRPr/>
          </a:p>
        </p:txBody>
      </p:sp>
      <p:sp>
        <p:nvSpPr>
          <p:cNvPr id="242" name="Google Shape;242;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ru"/>
              <a:t>‹#›</a:t>
            </a:fld>
            <a:endParaRPr/>
          </a:p>
        </p:txBody>
      </p:sp>
      <p:pic>
        <p:nvPicPr>
          <p:cNvPr id="243" name="Google Shape;243;p35"/>
          <p:cNvPicPr preferRelativeResize="0"/>
          <p:nvPr/>
        </p:nvPicPr>
        <p:blipFill rotWithShape="1">
          <a:blip r:embed="rId3">
            <a:alphaModFix/>
          </a:blip>
          <a:srcRect b="13664" l="0" r="0" t="14568"/>
          <a:stretch/>
        </p:blipFill>
        <p:spPr>
          <a:xfrm>
            <a:off x="7282250" y="598975"/>
            <a:ext cx="1273050" cy="896025"/>
          </a:xfrm>
          <a:prstGeom prst="rect">
            <a:avLst/>
          </a:prstGeom>
          <a:noFill/>
          <a:ln>
            <a:noFill/>
          </a:ln>
        </p:spPr>
      </p:pic>
      <p:pic>
        <p:nvPicPr>
          <p:cNvPr id="244" name="Google Shape;244;p35"/>
          <p:cNvPicPr preferRelativeResize="0"/>
          <p:nvPr/>
        </p:nvPicPr>
        <p:blipFill rotWithShape="1">
          <a:blip r:embed="rId4">
            <a:alphaModFix/>
          </a:blip>
          <a:srcRect b="0" l="0" r="0" t="0"/>
          <a:stretch/>
        </p:blipFill>
        <p:spPr>
          <a:xfrm>
            <a:off x="5174300" y="533650"/>
            <a:ext cx="1092100" cy="1092100"/>
          </a:xfrm>
          <a:prstGeom prst="rect">
            <a:avLst/>
          </a:prstGeom>
          <a:noFill/>
          <a:ln>
            <a:noFill/>
          </a:ln>
        </p:spPr>
      </p:pic>
      <p:sp>
        <p:nvSpPr>
          <p:cNvPr id="245" name="Google Shape;245;p35"/>
          <p:cNvSpPr txBox="1"/>
          <p:nvPr/>
        </p:nvSpPr>
        <p:spPr>
          <a:xfrm>
            <a:off x="135550" y="425775"/>
            <a:ext cx="4337700" cy="2187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1" i="0" lang="ru" sz="1400" u="none" cap="none" strike="noStrike">
                <a:solidFill>
                  <a:srgbClr val="000000"/>
                </a:solidFill>
                <a:latin typeface="Times New Roman"/>
                <a:ea typeface="Times New Roman"/>
                <a:cs typeface="Times New Roman"/>
                <a:sym typeface="Times New Roman"/>
              </a:rPr>
              <a:t>Watch the video</a:t>
            </a:r>
            <a:r>
              <a:rPr b="1" i="0" lang="ru" sz="1200" u="none" cap="none" strike="noStrike">
                <a:solidFill>
                  <a:srgbClr val="000000"/>
                </a:solidFill>
                <a:latin typeface="Times New Roman"/>
                <a:ea typeface="Times New Roman"/>
                <a:cs typeface="Times New Roman"/>
                <a:sym typeface="Times New Roman"/>
              </a:rPr>
              <a:t> </a:t>
            </a:r>
            <a:r>
              <a:rPr b="1" i="0" lang="ru" sz="1800" u="none" cap="none" strike="noStrike">
                <a:solidFill>
                  <a:srgbClr val="000000"/>
                </a:solidFill>
                <a:latin typeface="Amatic SC"/>
                <a:ea typeface="Amatic SC"/>
                <a:cs typeface="Amatic SC"/>
                <a:sym typeface="Amatic SC"/>
              </a:rPr>
              <a:t>“The Evolution of Television: Chapter 1”</a:t>
            </a:r>
            <a:r>
              <a:rPr b="1" i="0" lang="ru" sz="1200" u="none" cap="none" strike="noStrike">
                <a:solidFill>
                  <a:srgbClr val="000000"/>
                </a:solidFill>
                <a:latin typeface="Times New Roman"/>
                <a:ea typeface="Times New Roman"/>
                <a:cs typeface="Times New Roman"/>
                <a:sym typeface="Times New Roman"/>
              </a:rPr>
              <a:t>. While watching, put down the important dates in the history of television. </a:t>
            </a:r>
            <a:r>
              <a:rPr b="0" i="0" lang="ru" sz="1400" u="none" cap="none" strike="noStrike">
                <a:solidFill>
                  <a:srgbClr val="000000"/>
                </a:solidFill>
                <a:latin typeface="Times New Roman"/>
                <a:ea typeface="Times New Roman"/>
                <a:cs typeface="Times New Roman"/>
                <a:sym typeface="Times New Roman"/>
              </a:rPr>
              <a:t>Write out 10 terms connected with television. Check their meaning if necessary.</a:t>
            </a:r>
            <a:endParaRPr b="0" i="0" sz="1400" u="none" cap="none" strike="noStrike">
              <a:solidFill>
                <a:srgbClr val="000000"/>
              </a:solidFill>
              <a:latin typeface="Times New Roman"/>
              <a:ea typeface="Times New Roman"/>
              <a:cs typeface="Times New Roman"/>
              <a:sym typeface="Times New Roman"/>
            </a:endParaRPr>
          </a:p>
          <a:p>
            <a:pPr indent="0" lvl="0" marL="0" marR="0" rtl="0" algn="just">
              <a:lnSpc>
                <a:spcPct val="115000"/>
              </a:lnSpc>
              <a:spcBef>
                <a:spcPts val="1200"/>
              </a:spcBef>
              <a:spcAft>
                <a:spcPts val="1200"/>
              </a:spcAft>
              <a:buClr>
                <a:srgbClr val="000000"/>
              </a:buClr>
              <a:buSzPts val="1200"/>
              <a:buFont typeface="Arial"/>
              <a:buNone/>
            </a:pPr>
            <a:r>
              <a:rPr b="0" i="0" lang="ru" sz="1200" u="none" cap="none" strike="noStrike">
                <a:solidFill>
                  <a:srgbClr val="000000"/>
                </a:solidFill>
                <a:latin typeface="Times New Roman"/>
                <a:ea typeface="Times New Roman"/>
                <a:cs typeface="Times New Roman"/>
                <a:sym typeface="Times New Roman"/>
              </a:rPr>
              <a:t>___________________________________________________________________________________________________________________________________________________________________________________________________________________</a:t>
            </a:r>
            <a:endParaRPr b="0" i="0" sz="1400" u="none" cap="none" strike="noStrike">
              <a:solidFill>
                <a:srgbClr val="000000"/>
              </a:solidFill>
              <a:latin typeface="Source Code Pro"/>
              <a:ea typeface="Source Code Pro"/>
              <a:cs typeface="Source Code Pro"/>
              <a:sym typeface="Source Code Pro"/>
            </a:endParaRPr>
          </a:p>
        </p:txBody>
      </p:sp>
      <p:sp>
        <p:nvSpPr>
          <p:cNvPr id="246" name="Google Shape;246;p35"/>
          <p:cNvSpPr txBox="1"/>
          <p:nvPr/>
        </p:nvSpPr>
        <p:spPr>
          <a:xfrm>
            <a:off x="173200" y="2807125"/>
            <a:ext cx="4337700" cy="1974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1" i="0" lang="ru" sz="1400" u="none" cap="none" strike="noStrike">
                <a:solidFill>
                  <a:srgbClr val="000000"/>
                </a:solidFill>
                <a:latin typeface="Times New Roman"/>
                <a:ea typeface="Times New Roman"/>
                <a:cs typeface="Times New Roman"/>
                <a:sym typeface="Times New Roman"/>
              </a:rPr>
              <a:t>Watch the video</a:t>
            </a:r>
            <a:r>
              <a:rPr b="1" i="0" lang="ru" sz="1200" u="none" cap="none" strike="noStrike">
                <a:solidFill>
                  <a:srgbClr val="000000"/>
                </a:solidFill>
                <a:latin typeface="Times New Roman"/>
                <a:ea typeface="Times New Roman"/>
                <a:cs typeface="Times New Roman"/>
                <a:sym typeface="Times New Roman"/>
              </a:rPr>
              <a:t> </a:t>
            </a:r>
            <a:r>
              <a:rPr b="1" i="0" lang="ru" sz="1800" u="none" cap="none" strike="noStrike">
                <a:solidFill>
                  <a:srgbClr val="000000"/>
                </a:solidFill>
                <a:latin typeface="Amatic SC"/>
                <a:ea typeface="Amatic SC"/>
                <a:cs typeface="Amatic SC"/>
                <a:sym typeface="Amatic SC"/>
              </a:rPr>
              <a:t>“The Evolution of Television: Chapter 2”</a:t>
            </a:r>
            <a:r>
              <a:rPr b="1" i="0" lang="ru" sz="1200" u="none" cap="none" strike="noStrike">
                <a:solidFill>
                  <a:srgbClr val="000000"/>
                </a:solidFill>
                <a:latin typeface="Times New Roman"/>
                <a:ea typeface="Times New Roman"/>
                <a:cs typeface="Times New Roman"/>
                <a:sym typeface="Times New Roman"/>
              </a:rPr>
              <a:t>. </a:t>
            </a:r>
            <a:r>
              <a:rPr b="0" i="0" lang="ru" sz="1400" u="none" cap="none" strike="noStrike">
                <a:solidFill>
                  <a:srgbClr val="000000"/>
                </a:solidFill>
                <a:latin typeface="Times New Roman"/>
                <a:ea typeface="Times New Roman"/>
                <a:cs typeface="Times New Roman"/>
                <a:sym typeface="Times New Roman"/>
              </a:rPr>
              <a:t>Write out 10 terms connected with television. Check their meaning if necessary.</a:t>
            </a:r>
            <a:endParaRPr b="0" i="0" sz="1400" u="none" cap="none" strike="noStrike">
              <a:solidFill>
                <a:srgbClr val="000000"/>
              </a:solidFill>
              <a:latin typeface="Times New Roman"/>
              <a:ea typeface="Times New Roman"/>
              <a:cs typeface="Times New Roman"/>
              <a:sym typeface="Times New Roman"/>
            </a:endParaRPr>
          </a:p>
          <a:p>
            <a:pPr indent="0" lvl="0" marL="0" marR="0" rtl="0" algn="l">
              <a:lnSpc>
                <a:spcPct val="115000"/>
              </a:lnSpc>
              <a:spcBef>
                <a:spcPts val="1200"/>
              </a:spcBef>
              <a:spcAft>
                <a:spcPts val="1200"/>
              </a:spcAft>
              <a:buClr>
                <a:srgbClr val="000000"/>
              </a:buClr>
              <a:buSzPts val="1200"/>
              <a:buFont typeface="Arial"/>
              <a:buNone/>
            </a:pPr>
            <a:r>
              <a:rPr b="0" i="0" lang="ru" sz="1200" u="none" cap="none" strike="noStrike">
                <a:solidFill>
                  <a:srgbClr val="000000"/>
                </a:solidFill>
                <a:latin typeface="Times New Roman"/>
                <a:ea typeface="Times New Roman"/>
                <a:cs typeface="Times New Roman"/>
                <a:sym typeface="Times New Roman"/>
              </a:rPr>
              <a:t>________________________________________________________________________________________________________________________________________________________________________________________________________________________</a:t>
            </a:r>
            <a:endParaRPr b="0" i="0" sz="1400" u="none" cap="none" strike="noStrike">
              <a:solidFill>
                <a:srgbClr val="000000"/>
              </a:solidFill>
              <a:latin typeface="Source Code Pro"/>
              <a:ea typeface="Source Code Pro"/>
              <a:cs typeface="Source Code Pro"/>
              <a:sym typeface="Source Code Pro"/>
            </a:endParaRPr>
          </a:p>
        </p:txBody>
      </p:sp>
      <p:sp>
        <p:nvSpPr>
          <p:cNvPr id="247" name="Google Shape;247;p35"/>
          <p:cNvSpPr txBox="1"/>
          <p:nvPr/>
        </p:nvSpPr>
        <p:spPr>
          <a:xfrm>
            <a:off x="6679775" y="3223150"/>
            <a:ext cx="4337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Source Code Pro"/>
              <a:ea typeface="Source Code Pro"/>
              <a:cs typeface="Source Code Pro"/>
              <a:sym typeface="Source Code Pro"/>
            </a:endParaRPr>
          </a:p>
        </p:txBody>
      </p:sp>
      <p:pic>
        <p:nvPicPr>
          <p:cNvPr id="248" name="Google Shape;248;p35"/>
          <p:cNvPicPr preferRelativeResize="0"/>
          <p:nvPr/>
        </p:nvPicPr>
        <p:blipFill rotWithShape="1">
          <a:blip r:embed="rId5">
            <a:alphaModFix/>
          </a:blip>
          <a:srcRect b="0" l="0" r="0" t="0"/>
          <a:stretch/>
        </p:blipFill>
        <p:spPr>
          <a:xfrm>
            <a:off x="5243200" y="2492675"/>
            <a:ext cx="1130675" cy="1130675"/>
          </a:xfrm>
          <a:prstGeom prst="rect">
            <a:avLst/>
          </a:prstGeom>
          <a:noFill/>
          <a:ln>
            <a:noFill/>
          </a:ln>
        </p:spPr>
      </p:pic>
      <p:pic>
        <p:nvPicPr>
          <p:cNvPr id="249" name="Google Shape;249;p35"/>
          <p:cNvPicPr preferRelativeResize="0"/>
          <p:nvPr/>
        </p:nvPicPr>
        <p:blipFill rotWithShape="1">
          <a:blip r:embed="rId3">
            <a:alphaModFix/>
          </a:blip>
          <a:srcRect b="13664" l="0" r="0" t="14568"/>
          <a:stretch/>
        </p:blipFill>
        <p:spPr>
          <a:xfrm>
            <a:off x="7282250" y="2575550"/>
            <a:ext cx="1273050" cy="896025"/>
          </a:xfrm>
          <a:prstGeom prst="rect">
            <a:avLst/>
          </a:prstGeom>
          <a:noFill/>
          <a:ln>
            <a:noFill/>
          </a:ln>
        </p:spPr>
      </p:pic>
      <p:sp>
        <p:nvSpPr>
          <p:cNvPr id="250" name="Google Shape;250;p35"/>
          <p:cNvSpPr txBox="1"/>
          <p:nvPr/>
        </p:nvSpPr>
        <p:spPr>
          <a:xfrm>
            <a:off x="4740575" y="3910325"/>
            <a:ext cx="4337700" cy="112951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200"/>
              <a:buFont typeface="Arial"/>
              <a:buNone/>
            </a:pPr>
            <a:r>
              <a:rPr b="1" i="1" lang="ru" sz="1200" u="none" cap="none" strike="noStrike">
                <a:solidFill>
                  <a:srgbClr val="000000"/>
                </a:solidFill>
                <a:latin typeface="Times New Roman"/>
                <a:ea typeface="Times New Roman"/>
                <a:cs typeface="Times New Roman"/>
                <a:sym typeface="Times New Roman"/>
              </a:rPr>
              <a:t>Using the terms, retell the factual history of television. Visit  </a:t>
            </a:r>
            <a:r>
              <a:rPr b="1" i="1" lang="ru" sz="1200" u="sng" cap="none" strike="noStrike">
                <a:solidFill>
                  <a:schemeClr val="hlink"/>
                </a:solidFill>
                <a:latin typeface="Times New Roman"/>
                <a:ea typeface="Times New Roman"/>
                <a:cs typeface="Times New Roman"/>
                <a:sym typeface="Times New Roman"/>
                <a:hlinkClick r:id="rId6"/>
              </a:rPr>
              <a:t>https://www.timetoast.com/timelines/the-timeline-of-tv-s</a:t>
            </a:r>
            <a:r>
              <a:rPr b="1" i="1" lang="ru" sz="1200" u="none" cap="none" strike="noStrike">
                <a:solidFill>
                  <a:srgbClr val="000000"/>
                </a:solidFill>
                <a:latin typeface="Times New Roman"/>
                <a:ea typeface="Times New Roman"/>
                <a:cs typeface="Times New Roman"/>
                <a:sym typeface="Times New Roman"/>
              </a:rPr>
              <a:t> to check the dates on the Evolution of Television timeline</a:t>
            </a:r>
            <a:endParaRPr b="0" i="1" sz="1400" u="none" cap="none" strike="noStrike">
              <a:solidFill>
                <a:srgbClr val="000000"/>
              </a:solidFill>
              <a:latin typeface="Source Code Pro"/>
              <a:ea typeface="Source Code Pro"/>
              <a:cs typeface="Source Code Pro"/>
              <a:sym typeface="Source Code Pr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1000"/>
                                        <p:tgtEl>
                                          <p:spTgt spid="2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1000"/>
                                        <p:tgtEl>
                                          <p:spTgt spid="2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1000"/>
                                        <p:tgtEl>
                                          <p:spTgt spid="2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1000"/>
                                        <p:tgtEl>
                                          <p:spTgt spid="2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1000"/>
                                        <p:tgtEl>
                                          <p:spTgt spid="2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1000"/>
                                        <p:tgtEl>
                                          <p:spTgt spid="2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1000"/>
                                        <p:tgtEl>
                                          <p:spTgt spid="2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6"/>
          <p:cNvSpPr txBox="1"/>
          <p:nvPr>
            <p:ph type="title"/>
          </p:nvPr>
        </p:nvSpPr>
        <p:spPr>
          <a:xfrm>
            <a:off x="1434650" y="1292000"/>
            <a:ext cx="6483900" cy="3279300"/>
          </a:xfrm>
          <a:prstGeom prst="rect">
            <a:avLst/>
          </a:prstGeom>
          <a:solidFill>
            <a:srgbClr val="FFFFFF"/>
          </a:solidFill>
          <a:ln>
            <a:noFill/>
          </a:ln>
        </p:spPr>
        <p:txBody>
          <a:bodyPr anchorCtr="0" anchor="ctr" bIns="91425" lIns="91425" spcFirstLastPara="1" rIns="91425" wrap="square" tIns="91425">
            <a:normAutofit/>
          </a:bodyPr>
          <a:lstStyle/>
          <a:p>
            <a:pPr indent="-327025" lvl="0" marL="457200" rtl="0" algn="just">
              <a:lnSpc>
                <a:spcPct val="115000"/>
              </a:lnSpc>
              <a:spcBef>
                <a:spcPts val="1100"/>
              </a:spcBef>
              <a:spcAft>
                <a:spcPts val="0"/>
              </a:spcAft>
              <a:buClr>
                <a:srgbClr val="000000"/>
              </a:buClr>
              <a:buSzPts val="1550"/>
              <a:buFont typeface="Times New Roman"/>
              <a:buAutoNum type="arabicPeriod"/>
            </a:pPr>
            <a:r>
              <a:rPr b="0" lang="ru" sz="1400">
                <a:solidFill>
                  <a:srgbClr val="000000"/>
                </a:solidFill>
                <a:latin typeface="Times New Roman"/>
                <a:ea typeface="Times New Roman"/>
                <a:cs typeface="Times New Roman"/>
                <a:sym typeface="Times New Roman"/>
              </a:rPr>
              <a:t>Form and content are closely related in media messages. As Marshall McLuhan noted, each medium has its own grammar and codifies reality in its own particular way. Different media will report the same event, but create different impressions and messages.</a:t>
            </a:r>
            <a:br>
              <a:rPr b="0" lang="ru" sz="1400">
                <a:solidFill>
                  <a:srgbClr val="000000"/>
                </a:solidFill>
                <a:latin typeface="Times New Roman"/>
                <a:ea typeface="Times New Roman"/>
                <a:cs typeface="Times New Roman"/>
                <a:sym typeface="Times New Roman"/>
              </a:rPr>
            </a:br>
            <a:r>
              <a:rPr b="0" lang="ru" sz="1400">
                <a:solidFill>
                  <a:srgbClr val="000000"/>
                </a:solidFill>
                <a:latin typeface="Times New Roman"/>
                <a:ea typeface="Times New Roman"/>
                <a:cs typeface="Times New Roman"/>
                <a:sym typeface="Times New Roman"/>
              </a:rPr>
              <a:t> 	 </a:t>
            </a:r>
            <a:endParaRPr b="0" sz="1400">
              <a:solidFill>
                <a:srgbClr val="000000"/>
              </a:solidFill>
              <a:latin typeface="Times New Roman"/>
              <a:ea typeface="Times New Roman"/>
              <a:cs typeface="Times New Roman"/>
              <a:sym typeface="Times New Roman"/>
            </a:endParaRPr>
          </a:p>
          <a:p>
            <a:pPr indent="-327025" lvl="0" marL="457200" rtl="0" algn="just">
              <a:lnSpc>
                <a:spcPct val="115000"/>
              </a:lnSpc>
              <a:spcBef>
                <a:spcPts val="0"/>
              </a:spcBef>
              <a:spcAft>
                <a:spcPts val="0"/>
              </a:spcAft>
              <a:buClr>
                <a:srgbClr val="000000"/>
              </a:buClr>
              <a:buSzPts val="1550"/>
              <a:buFont typeface="Times New Roman"/>
              <a:buAutoNum type="arabicPeriod"/>
            </a:pPr>
            <a:r>
              <a:rPr b="0" lang="ru" sz="1400">
                <a:solidFill>
                  <a:srgbClr val="000000"/>
                </a:solidFill>
                <a:latin typeface="Times New Roman"/>
                <a:ea typeface="Times New Roman"/>
                <a:cs typeface="Times New Roman"/>
                <a:sym typeface="Times New Roman"/>
              </a:rPr>
              <a:t>Each medium has a unique aesthetic form. Just as we notice the pleasing rhythms of certain pieces of poetry or prose, so we ought to be able to enjoy the pleasing forms and effects of the different media.</a:t>
            </a:r>
            <a:endParaRPr b="0" sz="1400">
              <a:solidFill>
                <a:srgbClr val="000000"/>
              </a:solidFill>
              <a:latin typeface="Times New Roman"/>
              <a:ea typeface="Times New Roman"/>
              <a:cs typeface="Times New Roman"/>
              <a:sym typeface="Times New Roman"/>
            </a:endParaRPr>
          </a:p>
          <a:p>
            <a:pPr indent="0" lvl="0" marL="457200" rtl="0" algn="just">
              <a:lnSpc>
                <a:spcPct val="115000"/>
              </a:lnSpc>
              <a:spcBef>
                <a:spcPts val="1100"/>
              </a:spcBef>
              <a:spcAft>
                <a:spcPts val="1100"/>
              </a:spcAft>
              <a:buSzPts val="4800"/>
              <a:buNone/>
            </a:pPr>
            <a:r>
              <a:t/>
            </a:r>
            <a:endParaRPr b="0" sz="1400">
              <a:solidFill>
                <a:srgbClr val="000000"/>
              </a:solidFill>
              <a:latin typeface="Times New Roman"/>
              <a:ea typeface="Times New Roman"/>
              <a:cs typeface="Times New Roman"/>
              <a:sym typeface="Times New Roman"/>
            </a:endParaRPr>
          </a:p>
        </p:txBody>
      </p:sp>
      <p:sp>
        <p:nvSpPr>
          <p:cNvPr id="256" name="Google Shape;256;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ru"/>
              <a:t>‹#›</a:t>
            </a:fld>
            <a:endParaRPr/>
          </a:p>
        </p:txBody>
      </p:sp>
      <p:pic>
        <p:nvPicPr>
          <p:cNvPr id="257" name="Google Shape;257;p36"/>
          <p:cNvPicPr preferRelativeResize="0"/>
          <p:nvPr/>
        </p:nvPicPr>
        <p:blipFill rotWithShape="1">
          <a:blip r:embed="rId3">
            <a:alphaModFix/>
          </a:blip>
          <a:srcRect b="0" l="0" r="0" t="0"/>
          <a:stretch/>
        </p:blipFill>
        <p:spPr>
          <a:xfrm>
            <a:off x="760600" y="128025"/>
            <a:ext cx="738225" cy="769275"/>
          </a:xfrm>
          <a:prstGeom prst="rect">
            <a:avLst/>
          </a:prstGeom>
          <a:noFill/>
          <a:ln>
            <a:noFill/>
          </a:ln>
        </p:spPr>
      </p:pic>
      <p:sp>
        <p:nvSpPr>
          <p:cNvPr id="258" name="Google Shape;258;p36"/>
          <p:cNvSpPr txBox="1"/>
          <p:nvPr/>
        </p:nvSpPr>
        <p:spPr>
          <a:xfrm>
            <a:off x="1671825" y="90350"/>
            <a:ext cx="6536700" cy="923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800"/>
              <a:buFont typeface="Arial"/>
              <a:buNone/>
            </a:pPr>
            <a:r>
              <a:rPr b="1" i="0" lang="ru" sz="4800" u="none" cap="none" strike="noStrike">
                <a:solidFill>
                  <a:srgbClr val="000000"/>
                </a:solidFill>
                <a:latin typeface="Times New Roman"/>
                <a:ea typeface="Times New Roman"/>
                <a:cs typeface="Times New Roman"/>
                <a:sym typeface="Times New Roman"/>
              </a:rPr>
              <a:t>Media Literacy top tips</a:t>
            </a:r>
            <a:endParaRPr b="0" i="0" sz="1400" u="none" cap="none" strike="noStrike">
              <a:solidFill>
                <a:srgbClr val="000000"/>
              </a:solidFill>
              <a:latin typeface="Source Code Pro"/>
              <a:ea typeface="Source Code Pro"/>
              <a:cs typeface="Source Code Pro"/>
              <a:sym typeface="Source Code Pr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ph type="title"/>
          </p:nvPr>
        </p:nvSpPr>
        <p:spPr>
          <a:xfrm>
            <a:off x="160075" y="180750"/>
            <a:ext cx="4268100" cy="1265400"/>
          </a:xfrm>
          <a:prstGeom prst="rect">
            <a:avLst/>
          </a:prstGeom>
          <a:noFill/>
          <a:ln>
            <a:noFill/>
          </a:ln>
        </p:spPr>
        <p:txBody>
          <a:bodyPr anchorCtr="0" anchor="b" bIns="91425" lIns="91425" spcFirstLastPara="1" rIns="91425" wrap="square" tIns="91425">
            <a:normAutofit fontScale="90000"/>
          </a:bodyPr>
          <a:lstStyle/>
          <a:p>
            <a:pPr indent="0" lvl="0" marL="0" rtl="0" algn="ctr">
              <a:lnSpc>
                <a:spcPct val="100000"/>
              </a:lnSpc>
              <a:spcBef>
                <a:spcPts val="0"/>
              </a:spcBef>
              <a:spcAft>
                <a:spcPts val="1600"/>
              </a:spcAft>
              <a:buSzPct val="166666"/>
              <a:buNone/>
            </a:pPr>
            <a:r>
              <a:rPr lang="ru" sz="3600">
                <a:solidFill>
                  <a:schemeClr val="dk2"/>
                </a:solidFill>
                <a:latin typeface="Times New Roman"/>
                <a:ea typeface="Times New Roman"/>
                <a:cs typeface="Times New Roman"/>
                <a:sym typeface="Times New Roman"/>
              </a:rPr>
              <a:t>What are we going      to do in this session?</a:t>
            </a:r>
            <a:endParaRPr/>
          </a:p>
        </p:txBody>
      </p:sp>
      <p:sp>
        <p:nvSpPr>
          <p:cNvPr id="74" name="Google Shape;74;p15"/>
          <p:cNvSpPr txBox="1"/>
          <p:nvPr>
            <p:ph idx="2" type="body"/>
          </p:nvPr>
        </p:nvSpPr>
        <p:spPr>
          <a:xfrm>
            <a:off x="4691700" y="75300"/>
            <a:ext cx="4452300" cy="4895100"/>
          </a:xfrm>
          <a:prstGeom prst="rect">
            <a:avLst/>
          </a:prstGeom>
          <a:noFill/>
          <a:ln>
            <a:noFill/>
          </a:ln>
        </p:spPr>
        <p:txBody>
          <a:bodyPr anchorCtr="0" anchor="ctr" bIns="91425" lIns="91425" spcFirstLastPara="1" rIns="91425" wrap="square" tIns="91425">
            <a:normAutofit/>
          </a:bodyPr>
          <a:lstStyle/>
          <a:p>
            <a:pPr indent="0" lvl="0" marL="457200" rtl="0" algn="just">
              <a:lnSpc>
                <a:spcPct val="115000"/>
              </a:lnSpc>
              <a:spcBef>
                <a:spcPts val="0"/>
              </a:spcBef>
              <a:spcAft>
                <a:spcPts val="0"/>
              </a:spcAft>
              <a:buSzPts val="1800"/>
              <a:buNone/>
            </a:pPr>
            <a:r>
              <a:t/>
            </a:r>
            <a:endParaRPr b="1">
              <a:solidFill>
                <a:schemeClr val="dk2"/>
              </a:solidFill>
              <a:highlight>
                <a:schemeClr val="dk1"/>
              </a:highlight>
              <a:latin typeface="Times New Roman"/>
              <a:ea typeface="Times New Roman"/>
              <a:cs typeface="Times New Roman"/>
              <a:sym typeface="Times New Roman"/>
            </a:endParaRPr>
          </a:p>
          <a:p>
            <a:pPr indent="0" lvl="0" marL="457200" rtl="0" algn="just">
              <a:lnSpc>
                <a:spcPct val="115000"/>
              </a:lnSpc>
              <a:spcBef>
                <a:spcPts val="0"/>
              </a:spcBef>
              <a:spcAft>
                <a:spcPts val="0"/>
              </a:spcAft>
              <a:buSzPts val="1800"/>
              <a:buNone/>
            </a:pPr>
            <a:r>
              <a:t/>
            </a:r>
            <a:endParaRPr b="1">
              <a:solidFill>
                <a:schemeClr val="dk2"/>
              </a:solidFill>
              <a:highlight>
                <a:schemeClr val="dk1"/>
              </a:highlight>
              <a:latin typeface="Times New Roman"/>
              <a:ea typeface="Times New Roman"/>
              <a:cs typeface="Times New Roman"/>
              <a:sym typeface="Times New Roman"/>
            </a:endParaRPr>
          </a:p>
          <a:p>
            <a:pPr indent="0" lvl="0" marL="457200" rtl="0" algn="just">
              <a:lnSpc>
                <a:spcPct val="115000"/>
              </a:lnSpc>
              <a:spcBef>
                <a:spcPts val="0"/>
              </a:spcBef>
              <a:spcAft>
                <a:spcPts val="0"/>
              </a:spcAft>
              <a:buSzPts val="1800"/>
              <a:buNone/>
            </a:pPr>
            <a:r>
              <a:t/>
            </a:r>
            <a:endParaRPr b="1">
              <a:solidFill>
                <a:schemeClr val="dk2"/>
              </a:solidFill>
              <a:highlight>
                <a:schemeClr val="dk1"/>
              </a:highlight>
              <a:latin typeface="Times New Roman"/>
              <a:ea typeface="Times New Roman"/>
              <a:cs typeface="Times New Roman"/>
              <a:sym typeface="Times New Roman"/>
            </a:endParaRPr>
          </a:p>
          <a:p>
            <a:pPr indent="-342900" lvl="0" marL="457200" rtl="0" algn="just">
              <a:lnSpc>
                <a:spcPct val="115000"/>
              </a:lnSpc>
              <a:spcBef>
                <a:spcPts val="0"/>
              </a:spcBef>
              <a:spcAft>
                <a:spcPts val="0"/>
              </a:spcAft>
              <a:buSzPts val="1800"/>
              <a:buFont typeface="Times New Roman"/>
              <a:buChar char="❏"/>
            </a:pPr>
            <a:r>
              <a:rPr lang="ru">
                <a:highlight>
                  <a:schemeClr val="dk1"/>
                </a:highlight>
                <a:latin typeface="Times New Roman"/>
                <a:ea typeface="Times New Roman"/>
                <a:cs typeface="Times New Roman"/>
                <a:sym typeface="Times New Roman"/>
              </a:rPr>
              <a:t>define the notions of "media", main media types and formats;</a:t>
            </a:r>
            <a:endParaRPr>
              <a:highlight>
                <a:schemeClr val="dk1"/>
              </a:highlight>
              <a:latin typeface="Times New Roman"/>
              <a:ea typeface="Times New Roman"/>
              <a:cs typeface="Times New Roman"/>
              <a:sym typeface="Times New Roman"/>
            </a:endParaRPr>
          </a:p>
          <a:p>
            <a:pPr indent="-342900" lvl="0" marL="457200" rtl="0" algn="just">
              <a:lnSpc>
                <a:spcPct val="115000"/>
              </a:lnSpc>
              <a:spcBef>
                <a:spcPts val="0"/>
              </a:spcBef>
              <a:spcAft>
                <a:spcPts val="0"/>
              </a:spcAft>
              <a:buSzPts val="1800"/>
              <a:buFont typeface="Times New Roman"/>
              <a:buChar char="❏"/>
            </a:pPr>
            <a:r>
              <a:rPr lang="ru">
                <a:highlight>
                  <a:schemeClr val="dk1"/>
                </a:highlight>
                <a:latin typeface="Times New Roman"/>
                <a:ea typeface="Times New Roman"/>
                <a:cs typeface="Times New Roman"/>
                <a:sym typeface="Times New Roman"/>
              </a:rPr>
              <a:t>distinguish media eras, what and who stipulated their upheaval;</a:t>
            </a:r>
            <a:endParaRPr>
              <a:highlight>
                <a:schemeClr val="dk1"/>
              </a:highlight>
              <a:latin typeface="Times New Roman"/>
              <a:ea typeface="Times New Roman"/>
              <a:cs typeface="Times New Roman"/>
              <a:sym typeface="Times New Roman"/>
            </a:endParaRPr>
          </a:p>
          <a:p>
            <a:pPr indent="-342900" lvl="0" marL="457200" rtl="0" algn="just">
              <a:lnSpc>
                <a:spcPct val="115000"/>
              </a:lnSpc>
              <a:spcBef>
                <a:spcPts val="0"/>
              </a:spcBef>
              <a:spcAft>
                <a:spcPts val="0"/>
              </a:spcAft>
              <a:buSzPts val="1800"/>
              <a:buFont typeface="Times New Roman"/>
              <a:buChar char="❏"/>
            </a:pPr>
            <a:r>
              <a:rPr lang="ru">
                <a:highlight>
                  <a:schemeClr val="dk1"/>
                </a:highlight>
                <a:latin typeface="Times New Roman"/>
                <a:ea typeface="Times New Roman"/>
                <a:cs typeface="Times New Roman"/>
                <a:sym typeface="Times New Roman"/>
              </a:rPr>
              <a:t>learn how the media evolution stimulated social changes.</a:t>
            </a:r>
            <a:endParaRPr>
              <a:highlight>
                <a:schemeClr val="dk1"/>
              </a:highlight>
              <a:latin typeface="Times New Roman"/>
              <a:ea typeface="Times New Roman"/>
              <a:cs typeface="Times New Roman"/>
              <a:sym typeface="Times New Roman"/>
            </a:endParaRPr>
          </a:p>
          <a:p>
            <a:pPr indent="0" lvl="0" marL="0" rtl="0" algn="l">
              <a:lnSpc>
                <a:spcPct val="115000"/>
              </a:lnSpc>
              <a:spcBef>
                <a:spcPts val="0"/>
              </a:spcBef>
              <a:spcAft>
                <a:spcPts val="1200"/>
              </a:spcAft>
              <a:buSzPts val="1800"/>
              <a:buNone/>
            </a:pPr>
            <a:r>
              <a:t/>
            </a:r>
            <a:endParaRPr/>
          </a:p>
        </p:txBody>
      </p:sp>
      <p:pic>
        <p:nvPicPr>
          <p:cNvPr id="75" name="Google Shape;75;p15"/>
          <p:cNvPicPr preferRelativeResize="0"/>
          <p:nvPr/>
        </p:nvPicPr>
        <p:blipFill rotWithShape="1">
          <a:blip r:embed="rId3">
            <a:alphaModFix/>
          </a:blip>
          <a:srcRect b="0" l="0" r="0" t="0"/>
          <a:stretch/>
        </p:blipFill>
        <p:spPr>
          <a:xfrm>
            <a:off x="6376900" y="256050"/>
            <a:ext cx="858750" cy="858750"/>
          </a:xfrm>
          <a:prstGeom prst="rect">
            <a:avLst/>
          </a:prstGeom>
          <a:noFill/>
          <a:ln>
            <a:noFill/>
          </a:ln>
        </p:spPr>
      </p:pic>
      <p:pic>
        <p:nvPicPr>
          <p:cNvPr id="76" name="Google Shape;76;p15"/>
          <p:cNvPicPr preferRelativeResize="0"/>
          <p:nvPr/>
        </p:nvPicPr>
        <p:blipFill rotWithShape="1">
          <a:blip r:embed="rId4">
            <a:alphaModFix/>
          </a:blip>
          <a:srcRect b="0" l="0" r="0" t="0"/>
          <a:stretch/>
        </p:blipFill>
        <p:spPr>
          <a:xfrm>
            <a:off x="467925" y="1890150"/>
            <a:ext cx="3652398" cy="2978299"/>
          </a:xfrm>
          <a:prstGeom prst="rect">
            <a:avLst/>
          </a:prstGeom>
          <a:noFill/>
          <a:ln>
            <a:noFill/>
          </a:ln>
        </p:spPr>
      </p:pic>
      <p:sp>
        <p:nvSpPr>
          <p:cNvPr id="77" name="Google Shape;77;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ru"/>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txBox="1"/>
          <p:nvPr>
            <p:ph type="title"/>
          </p:nvPr>
        </p:nvSpPr>
        <p:spPr>
          <a:xfrm>
            <a:off x="2802750" y="802500"/>
            <a:ext cx="3538500" cy="3538500"/>
          </a:xfrm>
          <a:prstGeom prst="rect">
            <a:avLst/>
          </a:prstGeom>
          <a:solidFill>
            <a:srgbClr val="FFFFFF"/>
          </a:solid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4800"/>
              <a:buNone/>
            </a:pPr>
            <a:r>
              <a:rPr lang="ru"/>
              <a:t>What is media? </a:t>
            </a:r>
            <a:endParaRPr/>
          </a:p>
          <a:p>
            <a:pPr indent="0" lvl="0" marL="0" rtl="0" algn="ctr">
              <a:lnSpc>
                <a:spcPct val="100000"/>
              </a:lnSpc>
              <a:spcBef>
                <a:spcPts val="0"/>
              </a:spcBef>
              <a:spcAft>
                <a:spcPts val="0"/>
              </a:spcAft>
              <a:buSzPts val="4800"/>
              <a:buNone/>
            </a:pPr>
            <a:r>
              <a:t/>
            </a:r>
            <a:endParaRPr sz="3600"/>
          </a:p>
          <a:p>
            <a:pPr indent="0" lvl="0" marL="0" rtl="0" algn="ctr">
              <a:lnSpc>
                <a:spcPct val="100000"/>
              </a:lnSpc>
              <a:spcBef>
                <a:spcPts val="0"/>
              </a:spcBef>
              <a:spcAft>
                <a:spcPts val="0"/>
              </a:spcAft>
              <a:buSzPts val="4800"/>
              <a:buNone/>
            </a:pPr>
            <a:r>
              <a:rPr lang="ru" sz="3600"/>
              <a:t>how do you understand the word?</a:t>
            </a:r>
            <a:endParaRPr sz="3600"/>
          </a:p>
          <a:p>
            <a:pPr indent="0" lvl="0" marL="0" rtl="0" algn="ctr">
              <a:lnSpc>
                <a:spcPct val="100000"/>
              </a:lnSpc>
              <a:spcBef>
                <a:spcPts val="0"/>
              </a:spcBef>
              <a:spcAft>
                <a:spcPts val="0"/>
              </a:spcAft>
              <a:buSzPts val="4800"/>
              <a:buNone/>
            </a:pPr>
            <a:r>
              <a:rPr b="0" lang="ru" sz="1800">
                <a:solidFill>
                  <a:srgbClr val="000000"/>
                </a:solidFill>
                <a:latin typeface="Times New Roman"/>
                <a:ea typeface="Times New Roman"/>
                <a:cs typeface="Times New Roman"/>
                <a:sym typeface="Times New Roman"/>
              </a:rPr>
              <a:t> </a:t>
            </a:r>
            <a:endParaRPr/>
          </a:p>
        </p:txBody>
      </p:sp>
      <p:sp>
        <p:nvSpPr>
          <p:cNvPr id="83" name="Google Shape;83;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ru"/>
              <a:t>‹#›</a:t>
            </a:fld>
            <a:endParaRPr/>
          </a:p>
        </p:txBody>
      </p:sp>
      <p:pic>
        <p:nvPicPr>
          <p:cNvPr id="84" name="Google Shape;84;p16"/>
          <p:cNvPicPr preferRelativeResize="0"/>
          <p:nvPr/>
        </p:nvPicPr>
        <p:blipFill rotWithShape="1">
          <a:blip r:embed="rId3">
            <a:alphaModFix/>
          </a:blip>
          <a:srcRect b="0" l="0" r="0" t="0"/>
          <a:stretch/>
        </p:blipFill>
        <p:spPr>
          <a:xfrm>
            <a:off x="303000" y="3888300"/>
            <a:ext cx="993225" cy="9932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1000"/>
                                        <p:tgtEl>
                                          <p:spTgt spid="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1000"/>
                                        <p:tgtEl>
                                          <p:spTgt spid="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7"/>
          <p:cNvSpPr txBox="1"/>
          <p:nvPr>
            <p:ph idx="1" type="subTitle"/>
          </p:nvPr>
        </p:nvSpPr>
        <p:spPr>
          <a:xfrm>
            <a:off x="84600" y="3486725"/>
            <a:ext cx="8756400" cy="1581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100"/>
              <a:buNone/>
            </a:pPr>
            <a:r>
              <a:rPr lang="ru" sz="1200">
                <a:solidFill>
                  <a:srgbClr val="000000"/>
                </a:solidFill>
                <a:latin typeface="Times New Roman"/>
                <a:ea typeface="Times New Roman"/>
                <a:cs typeface="Times New Roman"/>
                <a:sym typeface="Times New Roman"/>
              </a:rPr>
              <a:t>Use Macmillan Dictionary to find all the necessary information</a:t>
            </a:r>
            <a:endParaRPr sz="1200">
              <a:solidFill>
                <a:srgbClr val="000000"/>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2100"/>
              <a:buNone/>
            </a:pPr>
            <a:r>
              <a:t/>
            </a:r>
            <a:endParaRPr sz="1200">
              <a:solidFill>
                <a:srgbClr val="000000"/>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2100"/>
              <a:buNone/>
            </a:pPr>
            <a:r>
              <a:t/>
            </a:r>
            <a:endParaRPr sz="1200">
              <a:solidFill>
                <a:srgbClr val="000000"/>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2100"/>
              <a:buNone/>
            </a:pPr>
            <a:r>
              <a:rPr lang="ru" sz="1400">
                <a:solidFill>
                  <a:srgbClr val="000000"/>
                </a:solidFill>
                <a:latin typeface="Times New Roman"/>
                <a:ea typeface="Times New Roman"/>
                <a:cs typeface="Times New Roman"/>
                <a:sym typeface="Times New Roman"/>
              </a:rPr>
              <a:t>How is the word “media” related to the words “medium”, “mediate”, “middle”? </a:t>
            </a:r>
            <a:endParaRPr sz="1400">
              <a:solidFill>
                <a:srgbClr val="000000"/>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2100"/>
              <a:buNone/>
            </a:pPr>
            <a:r>
              <a:t/>
            </a:r>
            <a:endParaRPr sz="1400">
              <a:solidFill>
                <a:srgbClr val="000000"/>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2100"/>
              <a:buNone/>
            </a:pPr>
            <a:r>
              <a:rPr lang="ru" sz="1400">
                <a:solidFill>
                  <a:srgbClr val="000000"/>
                </a:solidFill>
                <a:latin typeface="Times New Roman"/>
                <a:ea typeface="Times New Roman"/>
                <a:cs typeface="Times New Roman"/>
                <a:sym typeface="Times New Roman"/>
              </a:rPr>
              <a:t>Which meaning do they share? </a:t>
            </a:r>
            <a:endParaRPr sz="1400">
              <a:solidFill>
                <a:srgbClr val="000000"/>
              </a:solidFill>
              <a:latin typeface="Times New Roman"/>
              <a:ea typeface="Times New Roman"/>
              <a:cs typeface="Times New Roman"/>
              <a:sym typeface="Times New Roman"/>
            </a:endParaRPr>
          </a:p>
          <a:p>
            <a:pPr indent="0" lvl="0" marL="0" rtl="0" algn="l">
              <a:lnSpc>
                <a:spcPct val="115000"/>
              </a:lnSpc>
              <a:spcBef>
                <a:spcPts val="0"/>
              </a:spcBef>
              <a:spcAft>
                <a:spcPts val="0"/>
              </a:spcAft>
              <a:buSzPts val="2100"/>
              <a:buNone/>
            </a:pPr>
            <a:r>
              <a:t/>
            </a:r>
            <a:endParaRPr sz="1000">
              <a:solidFill>
                <a:srgbClr val="000000"/>
              </a:solidFill>
              <a:latin typeface="Times New Roman"/>
              <a:ea typeface="Times New Roman"/>
              <a:cs typeface="Times New Roman"/>
              <a:sym typeface="Times New Roman"/>
            </a:endParaRPr>
          </a:p>
        </p:txBody>
      </p:sp>
      <p:pic>
        <p:nvPicPr>
          <p:cNvPr id="90" name="Google Shape;90;p17"/>
          <p:cNvPicPr preferRelativeResize="0"/>
          <p:nvPr/>
        </p:nvPicPr>
        <p:blipFill rotWithShape="1">
          <a:blip r:embed="rId3">
            <a:alphaModFix/>
          </a:blip>
          <a:srcRect b="0" l="0" r="0" t="0"/>
          <a:stretch/>
        </p:blipFill>
        <p:spPr>
          <a:xfrm>
            <a:off x="84600" y="2382150"/>
            <a:ext cx="993225" cy="993225"/>
          </a:xfrm>
          <a:prstGeom prst="rect">
            <a:avLst/>
          </a:prstGeom>
          <a:noFill/>
          <a:ln>
            <a:noFill/>
          </a:ln>
        </p:spPr>
      </p:pic>
      <p:pic>
        <p:nvPicPr>
          <p:cNvPr id="91" name="Google Shape;91;p17"/>
          <p:cNvPicPr preferRelativeResize="0"/>
          <p:nvPr/>
        </p:nvPicPr>
        <p:blipFill rotWithShape="1">
          <a:blip r:embed="rId4">
            <a:alphaModFix/>
          </a:blip>
          <a:srcRect b="0" l="0" r="0" t="0"/>
          <a:stretch/>
        </p:blipFill>
        <p:spPr>
          <a:xfrm>
            <a:off x="1537101" y="152400"/>
            <a:ext cx="6059198" cy="32229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8"/>
          <p:cNvSpPr txBox="1"/>
          <p:nvPr>
            <p:ph idx="1" type="subTitle"/>
          </p:nvPr>
        </p:nvSpPr>
        <p:spPr>
          <a:xfrm>
            <a:off x="84600" y="3486725"/>
            <a:ext cx="8756400" cy="1581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100"/>
              <a:buNone/>
            </a:pPr>
            <a:r>
              <a:rPr lang="ru" sz="1200">
                <a:solidFill>
                  <a:srgbClr val="000000"/>
                </a:solidFill>
                <a:latin typeface="Times New Roman"/>
                <a:ea typeface="Times New Roman"/>
                <a:cs typeface="Times New Roman"/>
                <a:sym typeface="Times New Roman"/>
              </a:rPr>
              <a:t>Use Macmillan Dictionary to find all the necessary information</a:t>
            </a:r>
            <a:endParaRPr sz="1200">
              <a:solidFill>
                <a:srgbClr val="000000"/>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2100"/>
              <a:buNone/>
            </a:pPr>
            <a:r>
              <a:t/>
            </a:r>
            <a:endParaRPr sz="1200">
              <a:solidFill>
                <a:srgbClr val="000000"/>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2100"/>
              <a:buNone/>
            </a:pPr>
            <a:r>
              <a:t/>
            </a:r>
            <a:endParaRPr sz="1200">
              <a:solidFill>
                <a:srgbClr val="000000"/>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2100"/>
              <a:buNone/>
            </a:pPr>
            <a:r>
              <a:rPr lang="ru" sz="1400">
                <a:solidFill>
                  <a:srgbClr val="000000"/>
                </a:solidFill>
                <a:latin typeface="Times New Roman"/>
                <a:ea typeface="Times New Roman"/>
                <a:cs typeface="Times New Roman"/>
                <a:sym typeface="Times New Roman"/>
              </a:rPr>
              <a:t>How is the word “media” related to the words “medium”, “mediate”, “middle”? </a:t>
            </a:r>
            <a:endParaRPr sz="1400">
              <a:solidFill>
                <a:srgbClr val="000000"/>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2100"/>
              <a:buNone/>
            </a:pPr>
            <a:r>
              <a:t/>
            </a:r>
            <a:endParaRPr sz="1400">
              <a:solidFill>
                <a:srgbClr val="000000"/>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2100"/>
              <a:buNone/>
            </a:pPr>
            <a:r>
              <a:rPr lang="ru" sz="1400">
                <a:solidFill>
                  <a:srgbClr val="000000"/>
                </a:solidFill>
                <a:latin typeface="Times New Roman"/>
                <a:ea typeface="Times New Roman"/>
                <a:cs typeface="Times New Roman"/>
                <a:sym typeface="Times New Roman"/>
              </a:rPr>
              <a:t>Which meaning do they share? </a:t>
            </a:r>
            <a:endParaRPr sz="1400">
              <a:solidFill>
                <a:srgbClr val="000000"/>
              </a:solidFill>
              <a:latin typeface="Times New Roman"/>
              <a:ea typeface="Times New Roman"/>
              <a:cs typeface="Times New Roman"/>
              <a:sym typeface="Times New Roman"/>
            </a:endParaRPr>
          </a:p>
          <a:p>
            <a:pPr indent="0" lvl="0" marL="0" rtl="0" algn="l">
              <a:lnSpc>
                <a:spcPct val="115000"/>
              </a:lnSpc>
              <a:spcBef>
                <a:spcPts val="0"/>
              </a:spcBef>
              <a:spcAft>
                <a:spcPts val="0"/>
              </a:spcAft>
              <a:buSzPts val="2100"/>
              <a:buNone/>
            </a:pPr>
            <a:r>
              <a:t/>
            </a:r>
            <a:endParaRPr sz="1000">
              <a:solidFill>
                <a:srgbClr val="000000"/>
              </a:solidFill>
              <a:latin typeface="Times New Roman"/>
              <a:ea typeface="Times New Roman"/>
              <a:cs typeface="Times New Roman"/>
              <a:sym typeface="Times New Roman"/>
            </a:endParaRPr>
          </a:p>
        </p:txBody>
      </p:sp>
      <p:pic>
        <p:nvPicPr>
          <p:cNvPr id="97" name="Google Shape;97;p18"/>
          <p:cNvPicPr preferRelativeResize="0"/>
          <p:nvPr/>
        </p:nvPicPr>
        <p:blipFill rotWithShape="1">
          <a:blip r:embed="rId3">
            <a:alphaModFix/>
          </a:blip>
          <a:srcRect b="0" l="0" r="0" t="0"/>
          <a:stretch/>
        </p:blipFill>
        <p:spPr>
          <a:xfrm>
            <a:off x="84600" y="2382150"/>
            <a:ext cx="993225" cy="993225"/>
          </a:xfrm>
          <a:prstGeom prst="rect">
            <a:avLst/>
          </a:prstGeom>
          <a:noFill/>
          <a:ln>
            <a:noFill/>
          </a:ln>
        </p:spPr>
      </p:pic>
      <p:pic>
        <p:nvPicPr>
          <p:cNvPr id="98" name="Google Shape;98;p18"/>
          <p:cNvPicPr preferRelativeResize="0"/>
          <p:nvPr/>
        </p:nvPicPr>
        <p:blipFill rotWithShape="1">
          <a:blip r:embed="rId4">
            <a:alphaModFix/>
          </a:blip>
          <a:srcRect b="0" l="0" r="0" t="0"/>
          <a:stretch/>
        </p:blipFill>
        <p:spPr>
          <a:xfrm>
            <a:off x="1847750" y="0"/>
            <a:ext cx="5758299" cy="34340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9"/>
          <p:cNvSpPr txBox="1"/>
          <p:nvPr>
            <p:ph type="title"/>
          </p:nvPr>
        </p:nvSpPr>
        <p:spPr>
          <a:xfrm>
            <a:off x="188275" y="67775"/>
            <a:ext cx="4292400" cy="3780300"/>
          </a:xfrm>
          <a:prstGeom prst="rect">
            <a:avLst/>
          </a:prstGeom>
          <a:noFill/>
          <a:ln>
            <a:noFill/>
          </a:ln>
        </p:spPr>
        <p:txBody>
          <a:bodyPr anchorCtr="0" anchor="b" bIns="91425" lIns="91425" spcFirstLastPara="1" rIns="91425" wrap="square" tIns="91425">
            <a:noAutofit/>
          </a:bodyPr>
          <a:lstStyle/>
          <a:p>
            <a:pPr indent="0" lvl="0" marL="0" rtl="0" algn="just">
              <a:lnSpc>
                <a:spcPct val="115000"/>
              </a:lnSpc>
              <a:spcBef>
                <a:spcPts val="1200"/>
              </a:spcBef>
              <a:spcAft>
                <a:spcPts val="0"/>
              </a:spcAft>
              <a:buSzPts val="5400"/>
              <a:buNone/>
            </a:pPr>
            <a:r>
              <a:t/>
            </a:r>
            <a:endParaRPr b="0" sz="1800">
              <a:solidFill>
                <a:srgbClr val="000000"/>
              </a:solidFill>
              <a:latin typeface="Times New Roman"/>
              <a:ea typeface="Times New Roman"/>
              <a:cs typeface="Times New Roman"/>
              <a:sym typeface="Times New Roman"/>
            </a:endParaRPr>
          </a:p>
          <a:p>
            <a:pPr indent="0" lvl="0" marL="0" rtl="0" algn="just">
              <a:lnSpc>
                <a:spcPct val="115000"/>
              </a:lnSpc>
              <a:spcBef>
                <a:spcPts val="1200"/>
              </a:spcBef>
              <a:spcAft>
                <a:spcPts val="1200"/>
              </a:spcAft>
              <a:buSzPts val="5400"/>
              <a:buNone/>
            </a:pPr>
            <a:r>
              <a:t/>
            </a:r>
            <a:endParaRPr b="0" sz="1200">
              <a:solidFill>
                <a:srgbClr val="000000"/>
              </a:solidFill>
              <a:latin typeface="Times New Roman"/>
              <a:ea typeface="Times New Roman"/>
              <a:cs typeface="Times New Roman"/>
              <a:sym typeface="Times New Roman"/>
            </a:endParaRPr>
          </a:p>
        </p:txBody>
      </p:sp>
      <p:sp>
        <p:nvSpPr>
          <p:cNvPr id="104" name="Google Shape;104;p19"/>
          <p:cNvSpPr txBox="1"/>
          <p:nvPr>
            <p:ph idx="2" type="body"/>
          </p:nvPr>
        </p:nvSpPr>
        <p:spPr>
          <a:xfrm>
            <a:off x="37650" y="124200"/>
            <a:ext cx="4534500" cy="4895100"/>
          </a:xfrm>
          <a:prstGeom prst="rect">
            <a:avLst/>
          </a:prstGeom>
          <a:noFill/>
          <a:ln>
            <a:noFill/>
          </a:ln>
        </p:spPr>
        <p:txBody>
          <a:bodyPr anchorCtr="0" anchor="ctr" bIns="91425" lIns="91425" spcFirstLastPara="1" rIns="91425" wrap="square" tIns="91425">
            <a:normAutofit/>
          </a:bodyPr>
          <a:lstStyle/>
          <a:p>
            <a:pPr indent="0" lvl="0" marL="0" rtl="0" algn="just">
              <a:lnSpc>
                <a:spcPct val="115000"/>
              </a:lnSpc>
              <a:spcBef>
                <a:spcPts val="1200"/>
              </a:spcBef>
              <a:spcAft>
                <a:spcPts val="0"/>
              </a:spcAft>
              <a:buSzPts val="1800"/>
              <a:buNone/>
            </a:pPr>
            <a:r>
              <a:t/>
            </a:r>
            <a:endParaRPr b="1" sz="1400">
              <a:solidFill>
                <a:srgbClr val="000000"/>
              </a:solidFill>
              <a:latin typeface="Times New Roman"/>
              <a:ea typeface="Times New Roman"/>
              <a:cs typeface="Times New Roman"/>
              <a:sym typeface="Times New Roman"/>
            </a:endParaRPr>
          </a:p>
          <a:p>
            <a:pPr indent="0" lvl="0" marL="0" rtl="0" algn="just">
              <a:lnSpc>
                <a:spcPct val="115000"/>
              </a:lnSpc>
              <a:spcBef>
                <a:spcPts val="1200"/>
              </a:spcBef>
              <a:spcAft>
                <a:spcPts val="0"/>
              </a:spcAft>
              <a:buSzPts val="1800"/>
              <a:buNone/>
            </a:pPr>
            <a:r>
              <a:rPr lang="ru" sz="1400">
                <a:solidFill>
                  <a:srgbClr val="000000"/>
                </a:solidFill>
                <a:latin typeface="Times New Roman"/>
                <a:ea typeface="Times New Roman"/>
                <a:cs typeface="Times New Roman"/>
                <a:sym typeface="Times New Roman"/>
              </a:rPr>
              <a:t>1)  the printed press, newspapers and magazines, radio, television, and Internet sites that purvey news, information, misinformation, and all shades of opinion;</a:t>
            </a:r>
            <a:endParaRPr sz="1400">
              <a:solidFill>
                <a:srgbClr val="000000"/>
              </a:solidFill>
              <a:latin typeface="Times New Roman"/>
              <a:ea typeface="Times New Roman"/>
              <a:cs typeface="Times New Roman"/>
              <a:sym typeface="Times New Roman"/>
            </a:endParaRPr>
          </a:p>
          <a:p>
            <a:pPr indent="0" lvl="0" marL="0" rtl="0" algn="just">
              <a:lnSpc>
                <a:spcPct val="115000"/>
              </a:lnSpc>
              <a:spcBef>
                <a:spcPts val="1200"/>
              </a:spcBef>
              <a:spcAft>
                <a:spcPts val="0"/>
              </a:spcAft>
              <a:buSzPts val="1800"/>
              <a:buNone/>
            </a:pPr>
            <a:r>
              <a:rPr lang="ru" sz="1400">
                <a:solidFill>
                  <a:srgbClr val="000000"/>
                </a:solidFill>
                <a:latin typeface="Times New Roman"/>
                <a:ea typeface="Times New Roman"/>
                <a:cs typeface="Times New Roman"/>
                <a:sym typeface="Times New Roman"/>
              </a:rPr>
              <a:t>3) any transmission of information that reaches large numbers of people, usually within a short time frame, in a one-to-many communication flow;</a:t>
            </a:r>
            <a:endParaRPr sz="1400">
              <a:solidFill>
                <a:srgbClr val="000000"/>
              </a:solidFill>
              <a:latin typeface="Times New Roman"/>
              <a:ea typeface="Times New Roman"/>
              <a:cs typeface="Times New Roman"/>
              <a:sym typeface="Times New Roman"/>
            </a:endParaRPr>
          </a:p>
          <a:p>
            <a:pPr indent="0" lvl="0" marL="0" rtl="0" algn="just">
              <a:lnSpc>
                <a:spcPct val="115000"/>
              </a:lnSpc>
              <a:spcBef>
                <a:spcPts val="1200"/>
              </a:spcBef>
              <a:spcAft>
                <a:spcPts val="0"/>
              </a:spcAft>
              <a:buSzPts val="1800"/>
              <a:buNone/>
            </a:pPr>
            <a:r>
              <a:rPr lang="ru" sz="1400">
                <a:solidFill>
                  <a:srgbClr val="000000"/>
                </a:solidFill>
                <a:latin typeface="Times New Roman"/>
                <a:ea typeface="Times New Roman"/>
                <a:cs typeface="Times New Roman"/>
                <a:sym typeface="Times New Roman"/>
              </a:rPr>
              <a:t>4) tools for the transfer of information, concepts, and ideas to both general and specific audiences;</a:t>
            </a:r>
            <a:endParaRPr sz="1400">
              <a:solidFill>
                <a:srgbClr val="000000"/>
              </a:solidFill>
              <a:latin typeface="Times New Roman"/>
              <a:ea typeface="Times New Roman"/>
              <a:cs typeface="Times New Roman"/>
              <a:sym typeface="Times New Roman"/>
            </a:endParaRPr>
          </a:p>
          <a:p>
            <a:pPr indent="0" lvl="0" marL="0" rtl="0" algn="just">
              <a:lnSpc>
                <a:spcPct val="115000"/>
              </a:lnSpc>
              <a:spcBef>
                <a:spcPts val="1200"/>
              </a:spcBef>
              <a:spcAft>
                <a:spcPts val="0"/>
              </a:spcAft>
              <a:buSzPts val="1800"/>
              <a:buNone/>
            </a:pPr>
            <a:r>
              <a:rPr lang="ru" sz="1400">
                <a:solidFill>
                  <a:srgbClr val="000000"/>
                </a:solidFill>
                <a:latin typeface="Times New Roman"/>
                <a:ea typeface="Times New Roman"/>
                <a:cs typeface="Times New Roman"/>
                <a:sym typeface="Times New Roman"/>
              </a:rPr>
              <a:t>5) refer to channels of communication that involve transmitting information in some way, shape or form to large numbers of people.</a:t>
            </a:r>
            <a:endParaRPr sz="1400">
              <a:solidFill>
                <a:srgbClr val="000000"/>
              </a:solidFill>
              <a:latin typeface="Times New Roman"/>
              <a:ea typeface="Times New Roman"/>
              <a:cs typeface="Times New Roman"/>
              <a:sym typeface="Times New Roman"/>
            </a:endParaRPr>
          </a:p>
          <a:p>
            <a:pPr indent="0" lvl="0" marL="0" rtl="0" algn="l">
              <a:lnSpc>
                <a:spcPct val="115000"/>
              </a:lnSpc>
              <a:spcBef>
                <a:spcPts val="1200"/>
              </a:spcBef>
              <a:spcAft>
                <a:spcPts val="1200"/>
              </a:spcAft>
              <a:buSzPts val="1800"/>
              <a:buNone/>
            </a:pPr>
            <a:r>
              <a:t/>
            </a:r>
            <a:endParaRPr>
              <a:solidFill>
                <a:srgbClr val="000000"/>
              </a:solidFill>
              <a:latin typeface="Times New Roman"/>
              <a:ea typeface="Times New Roman"/>
              <a:cs typeface="Times New Roman"/>
              <a:sym typeface="Times New Roman"/>
            </a:endParaRPr>
          </a:p>
        </p:txBody>
      </p:sp>
      <p:pic>
        <p:nvPicPr>
          <p:cNvPr id="105" name="Google Shape;105;p19"/>
          <p:cNvPicPr preferRelativeResize="0"/>
          <p:nvPr/>
        </p:nvPicPr>
        <p:blipFill rotWithShape="1">
          <a:blip r:embed="rId3">
            <a:alphaModFix/>
          </a:blip>
          <a:srcRect b="0" l="0" r="0" t="0"/>
          <a:stretch/>
        </p:blipFill>
        <p:spPr>
          <a:xfrm>
            <a:off x="4912800" y="1096625"/>
            <a:ext cx="3962000" cy="1722600"/>
          </a:xfrm>
          <a:prstGeom prst="rect">
            <a:avLst/>
          </a:prstGeom>
          <a:noFill/>
          <a:ln>
            <a:noFill/>
          </a:ln>
        </p:spPr>
      </p:pic>
      <p:sp>
        <p:nvSpPr>
          <p:cNvPr id="106" name="Google Shape;106;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ru"/>
              <a:t>‹#›</a:t>
            </a:fld>
            <a:endParaRPr/>
          </a:p>
        </p:txBody>
      </p:sp>
      <p:sp>
        <p:nvSpPr>
          <p:cNvPr id="107" name="Google Shape;107;p19"/>
          <p:cNvSpPr txBox="1"/>
          <p:nvPr/>
        </p:nvSpPr>
        <p:spPr>
          <a:xfrm>
            <a:off x="5576350" y="3524375"/>
            <a:ext cx="3567600" cy="10989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1200"/>
              </a:spcBef>
              <a:spcAft>
                <a:spcPts val="1200"/>
              </a:spcAft>
              <a:buClr>
                <a:srgbClr val="000000"/>
              </a:buClr>
              <a:buSzPts val="1800"/>
              <a:buFont typeface="Arial"/>
              <a:buNone/>
            </a:pPr>
            <a:r>
              <a:rPr b="0" i="0" lang="ru" sz="1800" u="none" cap="none" strike="noStrike">
                <a:solidFill>
                  <a:srgbClr val="000000"/>
                </a:solidFill>
                <a:latin typeface="Times New Roman"/>
                <a:ea typeface="Times New Roman"/>
                <a:cs typeface="Times New Roman"/>
                <a:sym typeface="Times New Roman"/>
              </a:rPr>
              <a:t>How often do modern people </a:t>
            </a:r>
            <a:r>
              <a:rPr lang="ru" sz="1800">
                <a:latin typeface="Times New Roman"/>
                <a:ea typeface="Times New Roman"/>
                <a:cs typeface="Times New Roman"/>
                <a:sym typeface="Times New Roman"/>
              </a:rPr>
              <a:t>engage</a:t>
            </a:r>
            <a:r>
              <a:rPr b="0" i="0" lang="ru" sz="1800" u="none" cap="none" strike="noStrike">
                <a:solidFill>
                  <a:srgbClr val="000000"/>
                </a:solidFill>
                <a:latin typeface="Times New Roman"/>
                <a:ea typeface="Times New Roman"/>
                <a:cs typeface="Times New Roman"/>
                <a:sym typeface="Times New Roman"/>
              </a:rPr>
              <a:t> with media in their daily life? Has it always been like that?</a:t>
            </a:r>
            <a:endParaRPr b="0" i="0" sz="1400" u="none" cap="none" strike="noStrike">
              <a:solidFill>
                <a:srgbClr val="000000"/>
              </a:solidFill>
              <a:latin typeface="Source Code Pro"/>
              <a:ea typeface="Source Code Pro"/>
              <a:cs typeface="Source Code Pro"/>
              <a:sym typeface="Source Code Pro"/>
            </a:endParaRPr>
          </a:p>
        </p:txBody>
      </p:sp>
      <p:pic>
        <p:nvPicPr>
          <p:cNvPr id="108" name="Google Shape;108;p19"/>
          <p:cNvPicPr preferRelativeResize="0"/>
          <p:nvPr/>
        </p:nvPicPr>
        <p:blipFill rotWithShape="1">
          <a:blip r:embed="rId4">
            <a:alphaModFix/>
          </a:blip>
          <a:srcRect b="12072" l="23954" r="16218" t="0"/>
          <a:stretch/>
        </p:blipFill>
        <p:spPr>
          <a:xfrm>
            <a:off x="4822400" y="3524375"/>
            <a:ext cx="678650" cy="997390"/>
          </a:xfrm>
          <a:prstGeom prst="rect">
            <a:avLst/>
          </a:prstGeom>
          <a:noFill/>
          <a:ln>
            <a:noFill/>
          </a:ln>
        </p:spPr>
      </p:pic>
      <p:pic>
        <p:nvPicPr>
          <p:cNvPr id="109" name="Google Shape;109;p19"/>
          <p:cNvPicPr preferRelativeResize="0"/>
          <p:nvPr/>
        </p:nvPicPr>
        <p:blipFill rotWithShape="1">
          <a:blip r:embed="rId4">
            <a:alphaModFix/>
          </a:blip>
          <a:srcRect b="12072" l="23954" r="16218" t="0"/>
          <a:stretch/>
        </p:blipFill>
        <p:spPr>
          <a:xfrm>
            <a:off x="72275" y="67775"/>
            <a:ext cx="597950" cy="878800"/>
          </a:xfrm>
          <a:prstGeom prst="rect">
            <a:avLst/>
          </a:prstGeom>
          <a:noFill/>
          <a:ln>
            <a:noFill/>
          </a:ln>
        </p:spPr>
      </p:pic>
      <p:sp>
        <p:nvSpPr>
          <p:cNvPr id="110" name="Google Shape;110;p19"/>
          <p:cNvSpPr txBox="1"/>
          <p:nvPr/>
        </p:nvSpPr>
        <p:spPr>
          <a:xfrm>
            <a:off x="670225" y="183175"/>
            <a:ext cx="3863400" cy="6480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1200"/>
              </a:spcBef>
              <a:spcAft>
                <a:spcPts val="1200"/>
              </a:spcAft>
              <a:buClr>
                <a:srgbClr val="000000"/>
              </a:buClr>
              <a:buSzPts val="1400"/>
              <a:buFont typeface="Arial"/>
              <a:buNone/>
            </a:pPr>
            <a:r>
              <a:rPr b="1" i="0" lang="ru" sz="1400" u="none" cap="none" strike="noStrike">
                <a:solidFill>
                  <a:srgbClr val="000000"/>
                </a:solidFill>
                <a:latin typeface="Times New Roman"/>
                <a:ea typeface="Times New Roman"/>
                <a:cs typeface="Times New Roman"/>
                <a:sym typeface="Times New Roman"/>
              </a:rPr>
              <a:t>Which of these definitions of mass media do you consider to be the best? Justify your choice.</a:t>
            </a:r>
            <a:endParaRPr b="0" i="0" sz="1400" u="none" cap="none" strike="noStrike">
              <a:solidFill>
                <a:srgbClr val="000000"/>
              </a:solidFill>
              <a:latin typeface="Source Code Pro"/>
              <a:ea typeface="Source Code Pro"/>
              <a:cs typeface="Source Code Pro"/>
              <a:sym typeface="Source Code Pr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0"/>
          <p:cNvSpPr txBox="1"/>
          <p:nvPr>
            <p:ph type="title"/>
          </p:nvPr>
        </p:nvSpPr>
        <p:spPr>
          <a:xfrm>
            <a:off x="2802750" y="802500"/>
            <a:ext cx="3538500" cy="3538500"/>
          </a:xfrm>
          <a:prstGeom prst="rect">
            <a:avLst/>
          </a:prstGeom>
          <a:solidFill>
            <a:srgbClr val="FFFFFF"/>
          </a:solid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4800"/>
              <a:buNone/>
            </a:pPr>
            <a:r>
              <a:rPr lang="ru"/>
              <a:t>What do you know about the evolution of media?</a:t>
            </a:r>
            <a:endParaRPr/>
          </a:p>
        </p:txBody>
      </p:sp>
      <p:sp>
        <p:nvSpPr>
          <p:cNvPr id="116" name="Google Shape;116;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ru"/>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1"/>
          <p:cNvSpPr txBox="1"/>
          <p:nvPr>
            <p:ph type="title"/>
          </p:nvPr>
        </p:nvSpPr>
        <p:spPr>
          <a:xfrm>
            <a:off x="137500" y="1014900"/>
            <a:ext cx="4268100" cy="3226800"/>
          </a:xfrm>
          <a:prstGeom prst="rect">
            <a:avLst/>
          </a:prstGeom>
          <a:noFill/>
          <a:ln>
            <a:noFill/>
          </a:ln>
        </p:spPr>
        <p:txBody>
          <a:bodyPr anchorCtr="0" anchor="b" bIns="91425" lIns="91425" spcFirstLastPara="1" rIns="91425" wrap="square" tIns="91425">
            <a:noAutofit/>
          </a:bodyPr>
          <a:lstStyle/>
          <a:p>
            <a:pPr indent="0" lvl="0" marL="0" rtl="0" algn="just">
              <a:lnSpc>
                <a:spcPct val="115000"/>
              </a:lnSpc>
              <a:spcBef>
                <a:spcPts val="0"/>
              </a:spcBef>
              <a:spcAft>
                <a:spcPts val="0"/>
              </a:spcAft>
              <a:buSzPts val="5400"/>
              <a:buNone/>
            </a:pPr>
            <a:r>
              <a:rPr lang="ru" sz="1600">
                <a:solidFill>
                  <a:srgbClr val="000000"/>
                </a:solidFill>
                <a:latin typeface="Courier New"/>
                <a:ea typeface="Courier New"/>
                <a:cs typeface="Courier New"/>
                <a:sym typeface="Courier New"/>
              </a:rPr>
              <a:t>Scan the QR code to visit Encyclopaedia Britannica Online where you can read short articles and/or watch short videos about the inventors of media and    </a:t>
            </a:r>
            <a:r>
              <a:rPr b="0" lang="ru" sz="1300">
                <a:solidFill>
                  <a:schemeClr val="hlink"/>
                </a:solidFill>
                <a:uFill>
                  <a:noFill/>
                </a:uFill>
                <a:latin typeface="Times New Roman"/>
                <a:ea typeface="Times New Roman"/>
                <a:cs typeface="Times New Roman"/>
                <a:sym typeface="Times New Roman"/>
                <a:hlinkClick r:id="rId3"/>
              </a:rPr>
              <a:t> </a:t>
            </a:r>
            <a:r>
              <a:rPr lang="ru" sz="1600">
                <a:solidFill>
                  <a:srgbClr val="000000"/>
                </a:solidFill>
                <a:latin typeface="Courier New"/>
                <a:ea typeface="Courier New"/>
                <a:cs typeface="Courier New"/>
                <a:sym typeface="Courier New"/>
              </a:rPr>
              <a:t>find all the information you need. </a:t>
            </a:r>
            <a:endParaRPr sz="1600">
              <a:solidFill>
                <a:srgbClr val="000000"/>
              </a:solidFill>
              <a:latin typeface="Courier New"/>
              <a:ea typeface="Courier New"/>
              <a:cs typeface="Courier New"/>
              <a:sym typeface="Courier New"/>
            </a:endParaRPr>
          </a:p>
          <a:p>
            <a:pPr indent="0" lvl="0" marL="0" rtl="0" algn="just">
              <a:lnSpc>
                <a:spcPct val="115000"/>
              </a:lnSpc>
              <a:spcBef>
                <a:spcPts val="1200"/>
              </a:spcBef>
              <a:spcAft>
                <a:spcPts val="1200"/>
              </a:spcAft>
              <a:buSzPts val="5400"/>
              <a:buNone/>
            </a:pPr>
            <a:r>
              <a:t/>
            </a:r>
            <a:endParaRPr sz="3600">
              <a:solidFill>
                <a:schemeClr val="dk2"/>
              </a:solidFill>
              <a:latin typeface="Times New Roman"/>
              <a:ea typeface="Times New Roman"/>
              <a:cs typeface="Times New Roman"/>
              <a:sym typeface="Times New Roman"/>
            </a:endParaRPr>
          </a:p>
        </p:txBody>
      </p:sp>
      <p:sp>
        <p:nvSpPr>
          <p:cNvPr id="122" name="Google Shape;122;p21"/>
          <p:cNvSpPr txBox="1"/>
          <p:nvPr>
            <p:ph idx="2" type="body"/>
          </p:nvPr>
        </p:nvSpPr>
        <p:spPr>
          <a:xfrm>
            <a:off x="4691650" y="180750"/>
            <a:ext cx="4345200" cy="4895100"/>
          </a:xfrm>
          <a:prstGeom prst="rect">
            <a:avLst/>
          </a:prstGeom>
          <a:noFill/>
          <a:ln>
            <a:noFill/>
          </a:ln>
        </p:spPr>
        <p:txBody>
          <a:bodyPr anchorCtr="0" anchor="ctr" bIns="91425" lIns="91425" spcFirstLastPara="1" rIns="91425" wrap="square" tIns="91425">
            <a:normAutofit/>
          </a:bodyPr>
          <a:lstStyle/>
          <a:p>
            <a:pPr indent="0" lvl="0" marL="457200" rtl="0" algn="just">
              <a:lnSpc>
                <a:spcPct val="115000"/>
              </a:lnSpc>
              <a:spcBef>
                <a:spcPts val="0"/>
              </a:spcBef>
              <a:spcAft>
                <a:spcPts val="0"/>
              </a:spcAft>
              <a:buSzPts val="1800"/>
              <a:buNone/>
            </a:pPr>
            <a:r>
              <a:t/>
            </a:r>
            <a:endParaRPr b="1">
              <a:solidFill>
                <a:schemeClr val="dk2"/>
              </a:solidFill>
              <a:highlight>
                <a:schemeClr val="dk1"/>
              </a:highlight>
              <a:latin typeface="Times New Roman"/>
              <a:ea typeface="Times New Roman"/>
              <a:cs typeface="Times New Roman"/>
              <a:sym typeface="Times New Roman"/>
            </a:endParaRPr>
          </a:p>
          <a:p>
            <a:pPr indent="0" lvl="0" marL="457200" rtl="0" algn="just">
              <a:lnSpc>
                <a:spcPct val="115000"/>
              </a:lnSpc>
              <a:spcBef>
                <a:spcPts val="0"/>
              </a:spcBef>
              <a:spcAft>
                <a:spcPts val="0"/>
              </a:spcAft>
              <a:buSzPts val="1800"/>
              <a:buNone/>
            </a:pPr>
            <a:r>
              <a:t/>
            </a:r>
            <a:endParaRPr b="1">
              <a:solidFill>
                <a:schemeClr val="dk2"/>
              </a:solidFill>
              <a:highlight>
                <a:schemeClr val="dk1"/>
              </a:highlight>
              <a:latin typeface="Times New Roman"/>
              <a:ea typeface="Times New Roman"/>
              <a:cs typeface="Times New Roman"/>
              <a:sym typeface="Times New Roman"/>
            </a:endParaRPr>
          </a:p>
          <a:p>
            <a:pPr indent="0" lvl="0" marL="457200" rtl="0" algn="just">
              <a:lnSpc>
                <a:spcPct val="115000"/>
              </a:lnSpc>
              <a:spcBef>
                <a:spcPts val="0"/>
              </a:spcBef>
              <a:spcAft>
                <a:spcPts val="0"/>
              </a:spcAft>
              <a:buSzPts val="1800"/>
              <a:buNone/>
            </a:pPr>
            <a:r>
              <a:t/>
            </a:r>
            <a:endParaRPr b="1">
              <a:solidFill>
                <a:schemeClr val="dk2"/>
              </a:solidFill>
              <a:highlight>
                <a:schemeClr val="dk1"/>
              </a:highlight>
              <a:latin typeface="Times New Roman"/>
              <a:ea typeface="Times New Roman"/>
              <a:cs typeface="Times New Roman"/>
              <a:sym typeface="Times New Roman"/>
            </a:endParaRPr>
          </a:p>
          <a:p>
            <a:pPr indent="0" lvl="0" marL="457200" rtl="0" algn="just">
              <a:lnSpc>
                <a:spcPct val="115000"/>
              </a:lnSpc>
              <a:spcBef>
                <a:spcPts val="0"/>
              </a:spcBef>
              <a:spcAft>
                <a:spcPts val="0"/>
              </a:spcAft>
              <a:buSzPts val="1800"/>
              <a:buNone/>
            </a:pPr>
            <a:r>
              <a:t/>
            </a:r>
            <a:endParaRPr b="1">
              <a:solidFill>
                <a:schemeClr val="dk2"/>
              </a:solidFill>
              <a:highlight>
                <a:schemeClr val="dk1"/>
              </a:highlight>
              <a:latin typeface="Times New Roman"/>
              <a:ea typeface="Times New Roman"/>
              <a:cs typeface="Times New Roman"/>
              <a:sym typeface="Times New Roman"/>
            </a:endParaRPr>
          </a:p>
          <a:p>
            <a:pPr indent="0" lvl="0" marL="457200" rtl="0" algn="just">
              <a:lnSpc>
                <a:spcPct val="115000"/>
              </a:lnSpc>
              <a:spcBef>
                <a:spcPts val="0"/>
              </a:spcBef>
              <a:spcAft>
                <a:spcPts val="0"/>
              </a:spcAft>
              <a:buSzPts val="1800"/>
              <a:buNone/>
            </a:pPr>
            <a:r>
              <a:t/>
            </a:r>
            <a:endParaRPr b="1">
              <a:solidFill>
                <a:schemeClr val="dk2"/>
              </a:solidFill>
              <a:highlight>
                <a:schemeClr val="dk1"/>
              </a:highlight>
              <a:latin typeface="Times New Roman"/>
              <a:ea typeface="Times New Roman"/>
              <a:cs typeface="Times New Roman"/>
              <a:sym typeface="Times New Roman"/>
            </a:endParaRPr>
          </a:p>
          <a:p>
            <a:pPr indent="0" lvl="0" marL="457200" rtl="0" algn="just">
              <a:lnSpc>
                <a:spcPct val="115000"/>
              </a:lnSpc>
              <a:spcBef>
                <a:spcPts val="0"/>
              </a:spcBef>
              <a:spcAft>
                <a:spcPts val="0"/>
              </a:spcAft>
              <a:buSzPts val="1800"/>
              <a:buNone/>
            </a:pPr>
            <a:r>
              <a:t/>
            </a:r>
            <a:endParaRPr b="1">
              <a:solidFill>
                <a:schemeClr val="dk2"/>
              </a:solidFill>
              <a:highlight>
                <a:schemeClr val="dk1"/>
              </a:highlight>
              <a:latin typeface="Times New Roman"/>
              <a:ea typeface="Times New Roman"/>
              <a:cs typeface="Times New Roman"/>
              <a:sym typeface="Times New Roman"/>
            </a:endParaRPr>
          </a:p>
          <a:p>
            <a:pPr indent="0" lvl="0" marL="457200" rtl="0" algn="just">
              <a:lnSpc>
                <a:spcPct val="115000"/>
              </a:lnSpc>
              <a:spcBef>
                <a:spcPts val="0"/>
              </a:spcBef>
              <a:spcAft>
                <a:spcPts val="0"/>
              </a:spcAft>
              <a:buSzPts val="1800"/>
              <a:buNone/>
            </a:pPr>
            <a:r>
              <a:t/>
            </a:r>
            <a:endParaRPr b="1">
              <a:solidFill>
                <a:schemeClr val="dk2"/>
              </a:solidFill>
              <a:highlight>
                <a:schemeClr val="dk1"/>
              </a:highlight>
              <a:latin typeface="Times New Roman"/>
              <a:ea typeface="Times New Roman"/>
              <a:cs typeface="Times New Roman"/>
              <a:sym typeface="Times New Roman"/>
            </a:endParaRPr>
          </a:p>
          <a:p>
            <a:pPr indent="0" lvl="0" marL="457200" rtl="0" algn="just">
              <a:lnSpc>
                <a:spcPct val="115000"/>
              </a:lnSpc>
              <a:spcBef>
                <a:spcPts val="0"/>
              </a:spcBef>
              <a:spcAft>
                <a:spcPts val="0"/>
              </a:spcAft>
              <a:buSzPts val="1800"/>
              <a:buNone/>
            </a:pPr>
            <a:r>
              <a:t/>
            </a:r>
            <a:endParaRPr b="1">
              <a:solidFill>
                <a:schemeClr val="dk2"/>
              </a:solidFill>
              <a:highlight>
                <a:schemeClr val="dk1"/>
              </a:highlight>
              <a:latin typeface="Times New Roman"/>
              <a:ea typeface="Times New Roman"/>
              <a:cs typeface="Times New Roman"/>
              <a:sym typeface="Times New Roman"/>
            </a:endParaRPr>
          </a:p>
          <a:p>
            <a:pPr indent="0" lvl="0" marL="457200" rtl="0" algn="just">
              <a:lnSpc>
                <a:spcPct val="115000"/>
              </a:lnSpc>
              <a:spcBef>
                <a:spcPts val="0"/>
              </a:spcBef>
              <a:spcAft>
                <a:spcPts val="0"/>
              </a:spcAft>
              <a:buSzPts val="1800"/>
              <a:buNone/>
            </a:pPr>
            <a:r>
              <a:t/>
            </a:r>
            <a:endParaRPr b="1">
              <a:solidFill>
                <a:schemeClr val="dk2"/>
              </a:solidFill>
              <a:highlight>
                <a:schemeClr val="dk1"/>
              </a:highlight>
              <a:latin typeface="Times New Roman"/>
              <a:ea typeface="Times New Roman"/>
              <a:cs typeface="Times New Roman"/>
              <a:sym typeface="Times New Roman"/>
            </a:endParaRPr>
          </a:p>
          <a:p>
            <a:pPr indent="0" lvl="0" marL="457200" rtl="0" algn="just">
              <a:lnSpc>
                <a:spcPct val="115000"/>
              </a:lnSpc>
              <a:spcBef>
                <a:spcPts val="0"/>
              </a:spcBef>
              <a:spcAft>
                <a:spcPts val="0"/>
              </a:spcAft>
              <a:buSzPts val="1800"/>
              <a:buNone/>
            </a:pPr>
            <a:r>
              <a:t/>
            </a:r>
            <a:endParaRPr b="1">
              <a:solidFill>
                <a:schemeClr val="dk2"/>
              </a:solidFill>
              <a:highlight>
                <a:schemeClr val="dk1"/>
              </a:highlight>
              <a:latin typeface="Times New Roman"/>
              <a:ea typeface="Times New Roman"/>
              <a:cs typeface="Times New Roman"/>
              <a:sym typeface="Times New Roman"/>
            </a:endParaRPr>
          </a:p>
          <a:p>
            <a:pPr indent="0" lvl="0" marL="457200" rtl="0" algn="just">
              <a:lnSpc>
                <a:spcPct val="115000"/>
              </a:lnSpc>
              <a:spcBef>
                <a:spcPts val="0"/>
              </a:spcBef>
              <a:spcAft>
                <a:spcPts val="0"/>
              </a:spcAft>
              <a:buSzPts val="1800"/>
              <a:buNone/>
            </a:pPr>
            <a:r>
              <a:t/>
            </a:r>
            <a:endParaRPr b="1">
              <a:solidFill>
                <a:schemeClr val="dk2"/>
              </a:solidFill>
              <a:highlight>
                <a:schemeClr val="dk1"/>
              </a:highlight>
              <a:latin typeface="Times New Roman"/>
              <a:ea typeface="Times New Roman"/>
              <a:cs typeface="Times New Roman"/>
              <a:sym typeface="Times New Roman"/>
            </a:endParaRPr>
          </a:p>
          <a:p>
            <a:pPr indent="0" lvl="0" marL="457200" rtl="0" algn="just">
              <a:lnSpc>
                <a:spcPct val="115000"/>
              </a:lnSpc>
              <a:spcBef>
                <a:spcPts val="0"/>
              </a:spcBef>
              <a:spcAft>
                <a:spcPts val="0"/>
              </a:spcAft>
              <a:buSzPts val="1800"/>
              <a:buNone/>
            </a:pPr>
            <a:r>
              <a:t/>
            </a:r>
            <a:endParaRPr b="1">
              <a:solidFill>
                <a:schemeClr val="dk2"/>
              </a:solidFill>
              <a:highlight>
                <a:schemeClr val="dk1"/>
              </a:highlight>
              <a:latin typeface="Times New Roman"/>
              <a:ea typeface="Times New Roman"/>
              <a:cs typeface="Times New Roman"/>
              <a:sym typeface="Times New Roman"/>
            </a:endParaRPr>
          </a:p>
          <a:p>
            <a:pPr indent="0" lvl="0" marL="457200" rtl="0" algn="just">
              <a:lnSpc>
                <a:spcPct val="115000"/>
              </a:lnSpc>
              <a:spcBef>
                <a:spcPts val="0"/>
              </a:spcBef>
              <a:spcAft>
                <a:spcPts val="0"/>
              </a:spcAft>
              <a:buSzPts val="1800"/>
              <a:buNone/>
            </a:pPr>
            <a:r>
              <a:t/>
            </a:r>
            <a:endParaRPr b="1">
              <a:solidFill>
                <a:schemeClr val="dk2"/>
              </a:solidFill>
              <a:highlight>
                <a:schemeClr val="dk1"/>
              </a:highlight>
              <a:latin typeface="Times New Roman"/>
              <a:ea typeface="Times New Roman"/>
              <a:cs typeface="Times New Roman"/>
              <a:sym typeface="Times New Roman"/>
            </a:endParaRPr>
          </a:p>
          <a:p>
            <a:pPr indent="0" lvl="0" marL="457200" rtl="0" algn="just">
              <a:lnSpc>
                <a:spcPct val="115000"/>
              </a:lnSpc>
              <a:spcBef>
                <a:spcPts val="0"/>
              </a:spcBef>
              <a:spcAft>
                <a:spcPts val="0"/>
              </a:spcAft>
              <a:buSzPts val="1800"/>
              <a:buNone/>
            </a:pPr>
            <a:r>
              <a:t/>
            </a:r>
            <a:endParaRPr b="1">
              <a:solidFill>
                <a:schemeClr val="dk2"/>
              </a:solidFill>
              <a:highlight>
                <a:schemeClr val="dk1"/>
              </a:highlight>
              <a:latin typeface="Times New Roman"/>
              <a:ea typeface="Times New Roman"/>
              <a:cs typeface="Times New Roman"/>
              <a:sym typeface="Times New Roman"/>
            </a:endParaRPr>
          </a:p>
          <a:p>
            <a:pPr indent="0" lvl="0" marL="457200" rtl="0" algn="just">
              <a:lnSpc>
                <a:spcPct val="115000"/>
              </a:lnSpc>
              <a:spcBef>
                <a:spcPts val="0"/>
              </a:spcBef>
              <a:spcAft>
                <a:spcPts val="0"/>
              </a:spcAft>
              <a:buSzPts val="1800"/>
              <a:buNone/>
            </a:pPr>
            <a:r>
              <a:t/>
            </a:r>
            <a:endParaRPr b="1">
              <a:solidFill>
                <a:schemeClr val="dk2"/>
              </a:solidFill>
              <a:highlight>
                <a:schemeClr val="dk1"/>
              </a:highlight>
              <a:latin typeface="Times New Roman"/>
              <a:ea typeface="Times New Roman"/>
              <a:cs typeface="Times New Roman"/>
              <a:sym typeface="Times New Roman"/>
            </a:endParaRPr>
          </a:p>
          <a:p>
            <a:pPr indent="0" lvl="0" marL="457200" rtl="0" algn="just">
              <a:lnSpc>
                <a:spcPct val="115000"/>
              </a:lnSpc>
              <a:spcBef>
                <a:spcPts val="0"/>
              </a:spcBef>
              <a:spcAft>
                <a:spcPts val="0"/>
              </a:spcAft>
              <a:buSzPts val="1800"/>
              <a:buNone/>
            </a:pPr>
            <a:r>
              <a:t/>
            </a:r>
            <a:endParaRPr b="1">
              <a:solidFill>
                <a:schemeClr val="dk2"/>
              </a:solidFill>
              <a:highlight>
                <a:schemeClr val="dk1"/>
              </a:highlight>
              <a:latin typeface="Times New Roman"/>
              <a:ea typeface="Times New Roman"/>
              <a:cs typeface="Times New Roman"/>
              <a:sym typeface="Times New Roman"/>
            </a:endParaRPr>
          </a:p>
          <a:p>
            <a:pPr indent="0" lvl="0" marL="457200" rtl="0" algn="just">
              <a:lnSpc>
                <a:spcPct val="115000"/>
              </a:lnSpc>
              <a:spcBef>
                <a:spcPts val="0"/>
              </a:spcBef>
              <a:spcAft>
                <a:spcPts val="0"/>
              </a:spcAft>
              <a:buSzPts val="1800"/>
              <a:buNone/>
            </a:pPr>
            <a:r>
              <a:t/>
            </a:r>
            <a:endParaRPr b="1">
              <a:solidFill>
                <a:schemeClr val="dk2"/>
              </a:solidFill>
              <a:highlight>
                <a:schemeClr val="dk1"/>
              </a:highlight>
              <a:latin typeface="Times New Roman"/>
              <a:ea typeface="Times New Roman"/>
              <a:cs typeface="Times New Roman"/>
              <a:sym typeface="Times New Roman"/>
            </a:endParaRPr>
          </a:p>
          <a:p>
            <a:pPr indent="0" lvl="0" marL="457200" rtl="0" algn="just">
              <a:lnSpc>
                <a:spcPct val="115000"/>
              </a:lnSpc>
              <a:spcBef>
                <a:spcPts val="0"/>
              </a:spcBef>
              <a:spcAft>
                <a:spcPts val="0"/>
              </a:spcAft>
              <a:buSzPts val="1800"/>
              <a:buNone/>
            </a:pPr>
            <a:r>
              <a:t/>
            </a:r>
            <a:endParaRPr b="1">
              <a:solidFill>
                <a:schemeClr val="dk2"/>
              </a:solidFill>
              <a:highlight>
                <a:schemeClr val="dk1"/>
              </a:highlight>
              <a:latin typeface="Times New Roman"/>
              <a:ea typeface="Times New Roman"/>
              <a:cs typeface="Times New Roman"/>
              <a:sym typeface="Times New Roman"/>
            </a:endParaRPr>
          </a:p>
          <a:p>
            <a:pPr indent="0" lvl="0" marL="457200" rtl="0" algn="just">
              <a:lnSpc>
                <a:spcPct val="115000"/>
              </a:lnSpc>
              <a:spcBef>
                <a:spcPts val="0"/>
              </a:spcBef>
              <a:spcAft>
                <a:spcPts val="0"/>
              </a:spcAft>
              <a:buSzPts val="1800"/>
              <a:buNone/>
            </a:pPr>
            <a:r>
              <a:t/>
            </a:r>
            <a:endParaRPr b="1">
              <a:solidFill>
                <a:schemeClr val="dk2"/>
              </a:solidFill>
              <a:highlight>
                <a:schemeClr val="dk1"/>
              </a:highlight>
              <a:latin typeface="Times New Roman"/>
              <a:ea typeface="Times New Roman"/>
              <a:cs typeface="Times New Roman"/>
              <a:sym typeface="Times New Roman"/>
            </a:endParaRPr>
          </a:p>
          <a:p>
            <a:pPr indent="0" lvl="0" marL="457200" rtl="0" algn="just">
              <a:lnSpc>
                <a:spcPct val="115000"/>
              </a:lnSpc>
              <a:spcBef>
                <a:spcPts val="0"/>
              </a:spcBef>
              <a:spcAft>
                <a:spcPts val="0"/>
              </a:spcAft>
              <a:buSzPts val="1800"/>
              <a:buNone/>
            </a:pPr>
            <a:r>
              <a:t/>
            </a:r>
            <a:endParaRPr b="1">
              <a:solidFill>
                <a:schemeClr val="dk2"/>
              </a:solidFill>
              <a:highlight>
                <a:schemeClr val="dk1"/>
              </a:highlight>
              <a:latin typeface="Times New Roman"/>
              <a:ea typeface="Times New Roman"/>
              <a:cs typeface="Times New Roman"/>
              <a:sym typeface="Times New Roman"/>
            </a:endParaRPr>
          </a:p>
          <a:p>
            <a:pPr indent="0" lvl="0" marL="457200" rtl="0" algn="just">
              <a:lnSpc>
                <a:spcPct val="115000"/>
              </a:lnSpc>
              <a:spcBef>
                <a:spcPts val="0"/>
              </a:spcBef>
              <a:spcAft>
                <a:spcPts val="0"/>
              </a:spcAft>
              <a:buSzPts val="1800"/>
              <a:buNone/>
            </a:pPr>
            <a:r>
              <a:t/>
            </a:r>
            <a:endParaRPr b="1">
              <a:solidFill>
                <a:schemeClr val="dk2"/>
              </a:solidFill>
              <a:highlight>
                <a:schemeClr val="dk1"/>
              </a:highlight>
              <a:latin typeface="Times New Roman"/>
              <a:ea typeface="Times New Roman"/>
              <a:cs typeface="Times New Roman"/>
              <a:sym typeface="Times New Roman"/>
            </a:endParaRPr>
          </a:p>
          <a:p>
            <a:pPr indent="0" lvl="0" marL="457200" rtl="0" algn="just">
              <a:lnSpc>
                <a:spcPct val="115000"/>
              </a:lnSpc>
              <a:spcBef>
                <a:spcPts val="0"/>
              </a:spcBef>
              <a:spcAft>
                <a:spcPts val="0"/>
              </a:spcAft>
              <a:buSzPts val="1800"/>
              <a:buNone/>
            </a:pPr>
            <a:r>
              <a:t/>
            </a:r>
            <a:endParaRPr b="1">
              <a:solidFill>
                <a:schemeClr val="dk2"/>
              </a:solidFill>
              <a:highlight>
                <a:schemeClr val="dk1"/>
              </a:highlight>
              <a:latin typeface="Times New Roman"/>
              <a:ea typeface="Times New Roman"/>
              <a:cs typeface="Times New Roman"/>
              <a:sym typeface="Times New Roman"/>
            </a:endParaRPr>
          </a:p>
          <a:p>
            <a:pPr indent="0" lvl="0" marL="0" rtl="0" algn="l">
              <a:lnSpc>
                <a:spcPct val="115000"/>
              </a:lnSpc>
              <a:spcBef>
                <a:spcPts val="0"/>
              </a:spcBef>
              <a:spcAft>
                <a:spcPts val="1200"/>
              </a:spcAft>
              <a:buSzPts val="1800"/>
              <a:buNone/>
            </a:pPr>
            <a:r>
              <a:t/>
            </a:r>
            <a:endParaRPr/>
          </a:p>
        </p:txBody>
      </p:sp>
      <p:pic>
        <p:nvPicPr>
          <p:cNvPr id="123" name="Google Shape;123;p21"/>
          <p:cNvPicPr preferRelativeResize="0"/>
          <p:nvPr/>
        </p:nvPicPr>
        <p:blipFill rotWithShape="1">
          <a:blip r:embed="rId4">
            <a:alphaModFix/>
          </a:blip>
          <a:srcRect b="0" l="0" r="0" t="0"/>
          <a:stretch/>
        </p:blipFill>
        <p:spPr>
          <a:xfrm>
            <a:off x="6420600" y="180750"/>
            <a:ext cx="1366200" cy="1366200"/>
          </a:xfrm>
          <a:prstGeom prst="rect">
            <a:avLst/>
          </a:prstGeom>
          <a:noFill/>
          <a:ln>
            <a:noFill/>
          </a:ln>
        </p:spPr>
      </p:pic>
      <p:sp>
        <p:nvSpPr>
          <p:cNvPr id="124" name="Google Shape;124;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ru"/>
              <a:t>‹#›</a:t>
            </a:fld>
            <a:endParaRPr/>
          </a:p>
        </p:txBody>
      </p:sp>
      <p:pic>
        <p:nvPicPr>
          <p:cNvPr id="125" name="Google Shape;125;p21"/>
          <p:cNvPicPr preferRelativeResize="0"/>
          <p:nvPr/>
        </p:nvPicPr>
        <p:blipFill rotWithShape="1">
          <a:blip r:embed="rId5">
            <a:alphaModFix/>
          </a:blip>
          <a:srcRect b="0" l="0" r="0" t="0"/>
          <a:stretch/>
        </p:blipFill>
        <p:spPr>
          <a:xfrm>
            <a:off x="7060600" y="1881763"/>
            <a:ext cx="1493075" cy="1493075"/>
          </a:xfrm>
          <a:prstGeom prst="rect">
            <a:avLst/>
          </a:prstGeom>
          <a:noFill/>
          <a:ln>
            <a:noFill/>
          </a:ln>
        </p:spPr>
      </p:pic>
      <p:pic>
        <p:nvPicPr>
          <p:cNvPr id="126" name="Google Shape;126;p21"/>
          <p:cNvPicPr preferRelativeResize="0"/>
          <p:nvPr/>
        </p:nvPicPr>
        <p:blipFill rotWithShape="1">
          <a:blip r:embed="rId6">
            <a:alphaModFix/>
          </a:blip>
          <a:srcRect b="13664" l="0" r="0" t="14568"/>
          <a:stretch/>
        </p:blipFill>
        <p:spPr>
          <a:xfrm>
            <a:off x="4985350" y="2180287"/>
            <a:ext cx="1273050" cy="8960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