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uk-UA" dirty="0"/>
              <a:t>ЗАПОБІГАННЯ НАСИЛЬСТВУ В СІМ’Ї</a:t>
            </a:r>
            <a:endParaRPr lang="ru-RU" dirty="0"/>
          </a:p>
        </p:txBody>
      </p:sp>
      <p:pic>
        <p:nvPicPr>
          <p:cNvPr id="4" name="Рисунок 3" descr="tn1_0_32768200_1338477122_im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404665"/>
            <a:ext cx="6336703" cy="352839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</TotalTime>
  <Words>5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Century Schoolbook</vt:lpstr>
      <vt:lpstr>Wingdings</vt:lpstr>
      <vt:lpstr>Wingdings 2</vt:lpstr>
      <vt:lpstr>Эркер</vt:lpstr>
      <vt:lpstr> ЗАПОБІГАННЯ НАСИЛЬСТВУ В СІМ’Ї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ЗАПОБІГАННЯ НАСИЛЬСТВУ В СІМ’Ї</dc:title>
  <dc:creator>lenvo</dc:creator>
  <cp:lastModifiedBy>Пользователь</cp:lastModifiedBy>
  <cp:revision>4</cp:revision>
  <dcterms:created xsi:type="dcterms:W3CDTF">2018-01-19T16:02:49Z</dcterms:created>
  <dcterms:modified xsi:type="dcterms:W3CDTF">2025-02-02T16:30:55Z</dcterms:modified>
</cp:coreProperties>
</file>