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FF00"/>
                </a:solidFill>
                <a:latin typeface="Lucida Sans Unicode"/>
                <a:cs typeface="Lucida Sans Unicode"/>
              </a:defRPr>
            </a:lvl1pPr>
          </a:lstStyle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FF00"/>
                </a:solidFill>
                <a:latin typeface="Lucida Sans Unicode"/>
                <a:cs typeface="Lucida Sans Unicode"/>
              </a:defRPr>
            </a:lvl1pPr>
          </a:lstStyle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FF00"/>
                </a:solidFill>
                <a:latin typeface="Lucida Sans Unicode"/>
                <a:cs typeface="Lucida Sans Unicode"/>
              </a:defRPr>
            </a:lvl1pPr>
          </a:lstStyle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FF00"/>
                </a:solidFill>
                <a:latin typeface="Lucida Sans Unicode"/>
                <a:cs typeface="Lucida Sans Unicode"/>
              </a:defRPr>
            </a:lvl1pPr>
          </a:lstStyle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FF00"/>
                </a:solidFill>
                <a:latin typeface="Lucida Sans Unicode"/>
                <a:cs typeface="Lucida Sans Unicode"/>
              </a:defRPr>
            </a:lvl1pPr>
          </a:lstStyle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4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69" y="912873"/>
                </a:lnTo>
                <a:lnTo>
                  <a:pt x="4898140" y="912873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77" y="918969"/>
                </a:lnTo>
                <a:lnTo>
                  <a:pt x="3653980" y="918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727"/>
            <a:ext cx="3370539" cy="107326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7" y="36275"/>
            <a:ext cx="1562926" cy="14827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06193" y="6054440"/>
            <a:ext cx="2920289" cy="7566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333" y="770331"/>
            <a:ext cx="8895333" cy="422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579" y="6500493"/>
            <a:ext cx="2560955" cy="33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FFFF00"/>
                </a:solidFill>
                <a:latin typeface="Lucida Sans Unicode"/>
                <a:cs typeface="Lucida Sans Unicode"/>
              </a:defRPr>
            </a:lvl1pPr>
          </a:lstStyle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3095"/>
            <a:chOff x="0" y="4953000"/>
            <a:chExt cx="9144000" cy="190309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CB1E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445"/>
              <a:ext cx="9143999" cy="80204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4600" y="1733030"/>
            <a:ext cx="4638294" cy="100966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90266" y="3572383"/>
            <a:ext cx="32715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04607A"/>
                </a:solidFill>
              </a:rPr>
              <a:t>Практичне</a:t>
            </a:r>
            <a:r>
              <a:rPr sz="2500" spc="-50" dirty="0">
                <a:solidFill>
                  <a:srgbClr val="04607A"/>
                </a:solidFill>
              </a:rPr>
              <a:t> </a:t>
            </a:r>
            <a:r>
              <a:rPr sz="2500" dirty="0">
                <a:solidFill>
                  <a:srgbClr val="04607A"/>
                </a:solidFill>
              </a:rPr>
              <a:t>заняття</a:t>
            </a:r>
            <a:r>
              <a:rPr sz="2500" spc="-75" dirty="0">
                <a:solidFill>
                  <a:srgbClr val="04607A"/>
                </a:solidFill>
              </a:rPr>
              <a:t> </a:t>
            </a:r>
            <a:r>
              <a:rPr sz="2500" spc="-5" dirty="0">
                <a:solidFill>
                  <a:srgbClr val="04607A"/>
                </a:solidFill>
              </a:rPr>
              <a:t>8</a:t>
            </a:r>
            <a:endParaRPr sz="2500"/>
          </a:p>
        </p:txBody>
      </p:sp>
      <p:sp>
        <p:nvSpPr>
          <p:cNvPr id="12" name="object 12"/>
          <p:cNvSpPr txBox="1"/>
          <p:nvPr/>
        </p:nvSpPr>
        <p:spPr>
          <a:xfrm>
            <a:off x="1992248" y="4404740"/>
            <a:ext cx="631355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Arial Black"/>
                <a:cs typeface="Arial Black"/>
              </a:rPr>
              <a:t>Викладач:</a:t>
            </a:r>
            <a:r>
              <a:rPr sz="1600" spc="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Black"/>
                <a:cs typeface="Arial Black"/>
              </a:rPr>
              <a:t>проф. </a:t>
            </a:r>
            <a:r>
              <a:rPr lang="uk-UA" sz="1600" spc="-5" dirty="0" err="1">
                <a:solidFill>
                  <a:srgbClr val="FF0000"/>
                </a:solidFill>
                <a:latin typeface="Arial Black"/>
                <a:cs typeface="Arial Black"/>
              </a:rPr>
              <a:t>Сарабєєв</a:t>
            </a:r>
            <a:r>
              <a:rPr lang="uk-UA" sz="1600" spc="-5" dirty="0">
                <a:solidFill>
                  <a:srgbClr val="FF0000"/>
                </a:solidFill>
                <a:latin typeface="Arial Black"/>
                <a:cs typeface="Arial Black"/>
              </a:rPr>
              <a:t> Володимир Леонідович</a:t>
            </a:r>
            <a:endParaRPr sz="1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304" y="893063"/>
            <a:ext cx="6115811" cy="55443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8431" y="76154"/>
            <a:ext cx="3804679" cy="726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676655"/>
            <a:ext cx="7347204" cy="53614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5107" y="191929"/>
            <a:ext cx="3573044" cy="3377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8705" y="182831"/>
            <a:ext cx="3573026" cy="6622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249" y="1629155"/>
            <a:ext cx="8622653" cy="39593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2577" y="272695"/>
            <a:ext cx="4341135" cy="3957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64021" y="1401521"/>
            <a:ext cx="26981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644" algn="l"/>
              </a:tabLst>
            </a:pPr>
            <a:r>
              <a:rPr sz="2400" dirty="0">
                <a:latin typeface="Lucida Sans Unicode"/>
                <a:cs typeface="Lucida Sans Unicode"/>
              </a:rPr>
              <a:t>це	</a:t>
            </a:r>
            <a:r>
              <a:rPr sz="2400" spc="-5" dirty="0">
                <a:latin typeface="Lucida Sans Unicode"/>
                <a:cs typeface="Lucida Sans Unicode"/>
              </a:rPr>
              <a:t>послідовне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8836" y="1401521"/>
            <a:ext cx="23215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Календарний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Lucida Sans Unicode"/>
                <a:cs typeface="Lucida Sans Unicode"/>
              </a:rPr>
              <a:t>перерахування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7034" y="1401521"/>
            <a:ext cx="47428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4610" algn="l"/>
              </a:tabLst>
            </a:pPr>
            <a:r>
              <a:rPr sz="24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план	</a:t>
            </a:r>
            <a:r>
              <a:rPr sz="2400" dirty="0">
                <a:latin typeface="Lucida Sans Unicode"/>
                <a:cs typeface="Lucida Sans Unicode"/>
              </a:rPr>
              <a:t>–</a:t>
            </a:r>
            <a:endParaRPr sz="2400">
              <a:latin typeface="Lucida Sans Unicode"/>
              <a:cs typeface="Lucida Sans Unicode"/>
            </a:endParaRPr>
          </a:p>
          <a:p>
            <a:pPr marL="281940">
              <a:lnSpc>
                <a:spcPct val="100000"/>
              </a:lnSpc>
              <a:spcBef>
                <a:spcPts val="5"/>
              </a:spcBef>
              <a:tabLst>
                <a:tab pos="2007235" algn="l"/>
                <a:tab pos="282257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заходів	</a:t>
            </a:r>
            <a:r>
              <a:rPr sz="2400" dirty="0">
                <a:latin typeface="Lucida Sans Unicode"/>
                <a:cs typeface="Lucida Sans Unicode"/>
              </a:rPr>
              <a:t>із	</a:t>
            </a:r>
            <a:r>
              <a:rPr sz="2400" spc="-10" dirty="0">
                <a:latin typeface="Lucida Sans Unicode"/>
                <a:cs typeface="Lucida Sans Unicode"/>
              </a:rPr>
              <a:t>зазначенням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8836" y="2133727"/>
            <a:ext cx="7353934" cy="154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45690" algn="l"/>
                <a:tab pos="2579370" algn="l"/>
                <a:tab pos="4156710" algn="l"/>
                <a:tab pos="4979670" algn="l"/>
                <a:tab pos="702119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конкретни</a:t>
            </a:r>
            <a:r>
              <a:rPr sz="2400" dirty="0">
                <a:latin typeface="Lucida Sans Unicode"/>
                <a:cs typeface="Lucida Sans Unicode"/>
              </a:rPr>
              <a:t>х	</a:t>
            </a:r>
            <a:r>
              <a:rPr sz="2400" spc="-5" dirty="0">
                <a:latin typeface="Lucida Sans Unicode"/>
                <a:cs typeface="Lucida Sans Unicode"/>
              </a:rPr>
              <a:t>тер</a:t>
            </a:r>
            <a:r>
              <a:rPr sz="2400" spc="15" dirty="0">
                <a:latin typeface="Lucida Sans Unicode"/>
                <a:cs typeface="Lucida Sans Unicode"/>
              </a:rPr>
              <a:t>м</a:t>
            </a:r>
            <a:r>
              <a:rPr sz="2400" spc="-5" dirty="0">
                <a:latin typeface="Lucida Sans Unicode"/>
                <a:cs typeface="Lucida Sans Unicode"/>
              </a:rPr>
              <a:t>ін</a:t>
            </a:r>
            <a:r>
              <a:rPr sz="2400" spc="10" dirty="0">
                <a:latin typeface="Lucida Sans Unicode"/>
                <a:cs typeface="Lucida Sans Unicode"/>
              </a:rPr>
              <a:t>і</a:t>
            </a:r>
            <a:r>
              <a:rPr sz="2400" dirty="0">
                <a:latin typeface="Lucida Sans Unicode"/>
                <a:cs typeface="Lucida Sans Unicode"/>
              </a:rPr>
              <a:t>в	їх	</a:t>
            </a:r>
            <a:r>
              <a:rPr sz="2400" spc="-5" dirty="0">
                <a:latin typeface="Lucida Sans Unicode"/>
                <a:cs typeface="Lucida Sans Unicode"/>
              </a:rPr>
              <a:t>р</a:t>
            </a:r>
            <a:r>
              <a:rPr sz="2400" spc="5" dirty="0">
                <a:latin typeface="Lucida Sans Unicode"/>
                <a:cs typeface="Lucida Sans Unicode"/>
              </a:rPr>
              <a:t>е</a:t>
            </a:r>
            <a:r>
              <a:rPr sz="2400" spc="-5" dirty="0">
                <a:latin typeface="Lucida Sans Unicode"/>
                <a:cs typeface="Lucida Sans Unicode"/>
              </a:rPr>
              <a:t>алізац</a:t>
            </a:r>
            <a:r>
              <a:rPr sz="2400" dirty="0">
                <a:latin typeface="Lucida Sans Unicode"/>
                <a:cs typeface="Lucida Sans Unicode"/>
              </a:rPr>
              <a:t>ії	та  </a:t>
            </a:r>
            <a:r>
              <a:rPr sz="2400" spc="-5" dirty="0">
                <a:latin typeface="Lucida Sans Unicode"/>
                <a:cs typeface="Lucida Sans Unicode"/>
              </a:rPr>
              <a:t>результатів,</a:t>
            </a:r>
            <a:r>
              <a:rPr sz="2400" dirty="0">
                <a:latin typeface="Lucida Sans Unicode"/>
                <a:cs typeface="Lucida Sans Unicode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що	</a:t>
            </a:r>
            <a:r>
              <a:rPr sz="2400" spc="-5" dirty="0">
                <a:latin typeface="Lucida Sans Unicode"/>
                <a:cs typeface="Lucida Sans Unicode"/>
              </a:rPr>
              <a:t>досягаються.</a:t>
            </a:r>
            <a:endParaRPr sz="2400">
              <a:latin typeface="Lucida Sans Unicode"/>
              <a:cs typeface="Lucida Sans Unicode"/>
            </a:endParaRPr>
          </a:p>
          <a:p>
            <a:pPr marL="12700" marR="5715">
              <a:lnSpc>
                <a:spcPct val="100000"/>
              </a:lnSpc>
              <a:spcBef>
                <a:spcPts val="409"/>
              </a:spcBef>
              <a:tabLst>
                <a:tab pos="2310765" algn="l"/>
                <a:tab pos="3312160" algn="l"/>
                <a:tab pos="4917440" algn="l"/>
                <a:tab pos="5735955" algn="l"/>
              </a:tabLst>
            </a:pPr>
            <a:r>
              <a:rPr sz="2400" dirty="0">
                <a:latin typeface="Lucida Sans Unicode"/>
                <a:cs typeface="Lucida Sans Unicode"/>
              </a:rPr>
              <a:t>К</a:t>
            </a:r>
            <a:r>
              <a:rPr sz="2400" spc="10" dirty="0">
                <a:latin typeface="Lucida Sans Unicode"/>
                <a:cs typeface="Lucida Sans Unicode"/>
              </a:rPr>
              <a:t>а</a:t>
            </a:r>
            <a:r>
              <a:rPr sz="2400" spc="-5" dirty="0">
                <a:latin typeface="Lucida Sans Unicode"/>
                <a:cs typeface="Lucida Sans Unicode"/>
              </a:rPr>
              <a:t>л</a:t>
            </a:r>
            <a:r>
              <a:rPr sz="2400" spc="-15" dirty="0">
                <a:latin typeface="Lucida Sans Unicode"/>
                <a:cs typeface="Lucida Sans Unicode"/>
              </a:rPr>
              <a:t>е</a:t>
            </a:r>
            <a:r>
              <a:rPr sz="2400" spc="5" dirty="0">
                <a:latin typeface="Lucida Sans Unicode"/>
                <a:cs typeface="Lucida Sans Unicode"/>
              </a:rPr>
              <a:t>н</a:t>
            </a:r>
            <a:r>
              <a:rPr sz="2400" dirty="0">
                <a:latin typeface="Lucida Sans Unicode"/>
                <a:cs typeface="Lucida Sans Unicode"/>
              </a:rPr>
              <a:t>д</a:t>
            </a:r>
            <a:r>
              <a:rPr sz="2400" spc="-10" dirty="0">
                <a:latin typeface="Lucida Sans Unicode"/>
                <a:cs typeface="Lucida Sans Unicode"/>
              </a:rPr>
              <a:t>а</a:t>
            </a:r>
            <a:r>
              <a:rPr sz="2400" spc="-5" dirty="0">
                <a:latin typeface="Lucida Sans Unicode"/>
                <a:cs typeface="Lucida Sans Unicode"/>
              </a:rPr>
              <a:t>рни</a:t>
            </a:r>
            <a:r>
              <a:rPr sz="2400" dirty="0">
                <a:latin typeface="Lucida Sans Unicode"/>
                <a:cs typeface="Lucida Sans Unicode"/>
              </a:rPr>
              <a:t>й	</a:t>
            </a:r>
            <a:r>
              <a:rPr sz="2400" spc="5" dirty="0">
                <a:latin typeface="Lucida Sans Unicode"/>
                <a:cs typeface="Lucida Sans Unicode"/>
              </a:rPr>
              <a:t>п</a:t>
            </a:r>
            <a:r>
              <a:rPr sz="2400" spc="-5" dirty="0">
                <a:latin typeface="Lucida Sans Unicode"/>
                <a:cs typeface="Lucida Sans Unicode"/>
              </a:rPr>
              <a:t>ла</a:t>
            </a:r>
            <a:r>
              <a:rPr sz="2400" dirty="0">
                <a:latin typeface="Lucida Sans Unicode"/>
                <a:cs typeface="Lucida Sans Unicode"/>
              </a:rPr>
              <a:t>н	</a:t>
            </a:r>
            <a:r>
              <a:rPr sz="2400" spc="-5" dirty="0">
                <a:latin typeface="Lucida Sans Unicode"/>
                <a:cs typeface="Lucida Sans Unicode"/>
              </a:rPr>
              <a:t>зазви</a:t>
            </a:r>
            <a:r>
              <a:rPr sz="2400" dirty="0">
                <a:latin typeface="Lucida Sans Unicode"/>
                <a:cs typeface="Lucida Sans Unicode"/>
              </a:rPr>
              <a:t>ч</a:t>
            </a:r>
            <a:r>
              <a:rPr sz="2400" spc="-5" dirty="0">
                <a:latin typeface="Lucida Sans Unicode"/>
                <a:cs typeface="Lucida Sans Unicode"/>
              </a:rPr>
              <a:t>а</a:t>
            </a:r>
            <a:r>
              <a:rPr sz="2400" dirty="0">
                <a:latin typeface="Lucida Sans Unicode"/>
                <a:cs typeface="Lucida Sans Unicode"/>
              </a:rPr>
              <a:t>й	</a:t>
            </a:r>
            <a:r>
              <a:rPr sz="2400" spc="5" dirty="0">
                <a:latin typeface="Lucida Sans Unicode"/>
                <a:cs typeface="Lucida Sans Unicode"/>
              </a:rPr>
              <a:t>м</a:t>
            </a:r>
            <a:r>
              <a:rPr sz="2400" spc="-5" dirty="0">
                <a:latin typeface="Lucida Sans Unicode"/>
                <a:cs typeface="Lucida Sans Unicode"/>
              </a:rPr>
              <a:t>а</a:t>
            </a:r>
            <a:r>
              <a:rPr sz="2400" dirty="0">
                <a:latin typeface="Lucida Sans Unicode"/>
                <a:cs typeface="Lucida Sans Unicode"/>
              </a:rPr>
              <a:t>є	</a:t>
            </a:r>
            <a:r>
              <a:rPr sz="2400" spc="-5" dirty="0">
                <a:latin typeface="Lucida Sans Unicode"/>
                <a:cs typeface="Lucida Sans Unicode"/>
              </a:rPr>
              <a:t>т</a:t>
            </a:r>
            <a:r>
              <a:rPr sz="2400" spc="5" dirty="0">
                <a:latin typeface="Lucida Sans Unicode"/>
                <a:cs typeface="Lucida Sans Unicode"/>
              </a:rPr>
              <a:t>аб</a:t>
            </a:r>
            <a:r>
              <a:rPr sz="2400" spc="-5" dirty="0">
                <a:latin typeface="Lucida Sans Unicode"/>
                <a:cs typeface="Lucida Sans Unicode"/>
              </a:rPr>
              <a:t>л</a:t>
            </a:r>
            <a:r>
              <a:rPr sz="2400" spc="-10" dirty="0">
                <a:latin typeface="Lucida Sans Unicode"/>
                <a:cs typeface="Lucida Sans Unicode"/>
              </a:rPr>
              <a:t>и</a:t>
            </a:r>
            <a:r>
              <a:rPr sz="2400" dirty="0">
                <a:latin typeface="Lucida Sans Unicode"/>
                <a:cs typeface="Lucida Sans Unicode"/>
              </a:rPr>
              <a:t>чний  вигляд: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696" y="4364735"/>
            <a:ext cx="8079918" cy="6553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1661" y="1603121"/>
            <a:ext cx="7675245" cy="5208270"/>
            <a:chOff x="1351661" y="1603121"/>
            <a:chExt cx="7675245" cy="5208270"/>
          </a:xfrm>
        </p:grpSpPr>
        <p:sp>
          <p:nvSpPr>
            <p:cNvPr id="3" name="object 3"/>
            <p:cNvSpPr/>
            <p:nvPr/>
          </p:nvSpPr>
          <p:spPr>
            <a:xfrm>
              <a:off x="1379220" y="1630680"/>
              <a:ext cx="7284720" cy="4372610"/>
            </a:xfrm>
            <a:custGeom>
              <a:avLst/>
              <a:gdLst/>
              <a:ahLst/>
              <a:cxnLst/>
              <a:rect l="l" t="t" r="r" b="b"/>
              <a:pathLst>
                <a:path w="7284720" h="4372610">
                  <a:moveTo>
                    <a:pt x="7284720" y="0"/>
                  </a:moveTo>
                  <a:lnTo>
                    <a:pt x="0" y="0"/>
                  </a:lnTo>
                  <a:lnTo>
                    <a:pt x="0" y="4372356"/>
                  </a:lnTo>
                  <a:lnTo>
                    <a:pt x="7284720" y="4372356"/>
                  </a:lnTo>
                  <a:lnTo>
                    <a:pt x="7284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51661" y="1603121"/>
              <a:ext cx="7339965" cy="4427855"/>
            </a:xfrm>
            <a:custGeom>
              <a:avLst/>
              <a:gdLst/>
              <a:ahLst/>
              <a:cxnLst/>
              <a:rect l="l" t="t" r="r" b="b"/>
              <a:pathLst>
                <a:path w="7339965" h="4427855">
                  <a:moveTo>
                    <a:pt x="7312279" y="0"/>
                  </a:moveTo>
                  <a:lnTo>
                    <a:pt x="27558" y="0"/>
                  </a:lnTo>
                  <a:lnTo>
                    <a:pt x="16823" y="2162"/>
                  </a:lnTo>
                  <a:lnTo>
                    <a:pt x="8064" y="8064"/>
                  </a:lnTo>
                  <a:lnTo>
                    <a:pt x="2162" y="16823"/>
                  </a:lnTo>
                  <a:lnTo>
                    <a:pt x="0" y="27558"/>
                  </a:lnTo>
                  <a:lnTo>
                    <a:pt x="0" y="4399915"/>
                  </a:lnTo>
                  <a:lnTo>
                    <a:pt x="2162" y="4410619"/>
                  </a:lnTo>
                  <a:lnTo>
                    <a:pt x="8064" y="4419358"/>
                  </a:lnTo>
                  <a:lnTo>
                    <a:pt x="16823" y="4425250"/>
                  </a:lnTo>
                  <a:lnTo>
                    <a:pt x="27558" y="4427410"/>
                  </a:lnTo>
                  <a:lnTo>
                    <a:pt x="7312279" y="4427410"/>
                  </a:lnTo>
                  <a:lnTo>
                    <a:pt x="7323014" y="4425250"/>
                  </a:lnTo>
                  <a:lnTo>
                    <a:pt x="7331773" y="4419358"/>
                  </a:lnTo>
                  <a:lnTo>
                    <a:pt x="7337675" y="4410619"/>
                  </a:lnTo>
                  <a:lnTo>
                    <a:pt x="7339838" y="4399915"/>
                  </a:lnTo>
                  <a:lnTo>
                    <a:pt x="7339838" y="4394415"/>
                  </a:lnTo>
                  <a:lnTo>
                    <a:pt x="33019" y="4394415"/>
                  </a:lnTo>
                  <a:lnTo>
                    <a:pt x="33019" y="33019"/>
                  </a:lnTo>
                  <a:lnTo>
                    <a:pt x="7339838" y="33019"/>
                  </a:lnTo>
                  <a:lnTo>
                    <a:pt x="7339838" y="27558"/>
                  </a:lnTo>
                  <a:lnTo>
                    <a:pt x="7337675" y="16823"/>
                  </a:lnTo>
                  <a:lnTo>
                    <a:pt x="7331773" y="8064"/>
                  </a:lnTo>
                  <a:lnTo>
                    <a:pt x="7323014" y="2162"/>
                  </a:lnTo>
                  <a:lnTo>
                    <a:pt x="7312279" y="0"/>
                  </a:lnTo>
                  <a:close/>
                </a:path>
                <a:path w="7339965" h="4427855">
                  <a:moveTo>
                    <a:pt x="7339838" y="33019"/>
                  </a:moveTo>
                  <a:lnTo>
                    <a:pt x="7306817" y="33019"/>
                  </a:lnTo>
                  <a:lnTo>
                    <a:pt x="7306817" y="4394415"/>
                  </a:lnTo>
                  <a:lnTo>
                    <a:pt x="7339838" y="4394415"/>
                  </a:lnTo>
                  <a:lnTo>
                    <a:pt x="7339838" y="33019"/>
                  </a:lnTo>
                  <a:close/>
                </a:path>
                <a:path w="7339965" h="4427855">
                  <a:moveTo>
                    <a:pt x="7295769" y="44068"/>
                  </a:moveTo>
                  <a:lnTo>
                    <a:pt x="44068" y="44068"/>
                  </a:lnTo>
                  <a:lnTo>
                    <a:pt x="44068" y="4383417"/>
                  </a:lnTo>
                  <a:lnTo>
                    <a:pt x="7295769" y="4383417"/>
                  </a:lnTo>
                  <a:lnTo>
                    <a:pt x="7295769" y="4372406"/>
                  </a:lnTo>
                  <a:lnTo>
                    <a:pt x="55117" y="4372406"/>
                  </a:lnTo>
                  <a:lnTo>
                    <a:pt x="55117" y="55117"/>
                  </a:lnTo>
                  <a:lnTo>
                    <a:pt x="7295769" y="55117"/>
                  </a:lnTo>
                  <a:lnTo>
                    <a:pt x="7295769" y="44068"/>
                  </a:lnTo>
                  <a:close/>
                </a:path>
                <a:path w="7339965" h="4427855">
                  <a:moveTo>
                    <a:pt x="7295769" y="55117"/>
                  </a:moveTo>
                  <a:lnTo>
                    <a:pt x="7284719" y="55117"/>
                  </a:lnTo>
                  <a:lnTo>
                    <a:pt x="7284719" y="4372406"/>
                  </a:lnTo>
                  <a:lnTo>
                    <a:pt x="7295769" y="4372406"/>
                  </a:lnTo>
                  <a:lnTo>
                    <a:pt x="7295769" y="55117"/>
                  </a:lnTo>
                  <a:close/>
                </a:path>
              </a:pathLst>
            </a:custGeom>
            <a:solidFill>
              <a:srgbClr val="0356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1963" y="620155"/>
            <a:ext cx="5142747" cy="34081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5226" y="1718035"/>
            <a:ext cx="6171565" cy="389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61009" indent="568325">
              <a:lnSpc>
                <a:spcPct val="115300"/>
              </a:lnSpc>
              <a:spcBef>
                <a:spcPts val="100"/>
              </a:spcBef>
            </a:pPr>
            <a:r>
              <a:rPr sz="5500" spc="-5" dirty="0">
                <a:solidFill>
                  <a:srgbClr val="04607A"/>
                </a:solidFill>
                <a:latin typeface="Lucida Sans Unicode"/>
                <a:cs typeface="Lucida Sans Unicode"/>
              </a:rPr>
              <a:t>Побудувати </a:t>
            </a:r>
            <a:r>
              <a:rPr sz="5500" dirty="0">
                <a:solidFill>
                  <a:srgbClr val="04607A"/>
                </a:solidFill>
                <a:latin typeface="Lucida Sans Unicode"/>
                <a:cs typeface="Lucida Sans Unicode"/>
              </a:rPr>
              <a:t> </a:t>
            </a:r>
            <a:r>
              <a:rPr sz="5500" spc="-5" dirty="0">
                <a:solidFill>
                  <a:srgbClr val="04607A"/>
                </a:solidFill>
                <a:latin typeface="Lucida Sans Unicode"/>
                <a:cs typeface="Lucida Sans Unicode"/>
              </a:rPr>
              <a:t>діаграму</a:t>
            </a:r>
            <a:r>
              <a:rPr sz="5500" spc="-50" dirty="0">
                <a:solidFill>
                  <a:srgbClr val="04607A"/>
                </a:solidFill>
                <a:latin typeface="Lucida Sans Unicode"/>
                <a:cs typeface="Lucida Sans Unicode"/>
              </a:rPr>
              <a:t> </a:t>
            </a:r>
            <a:r>
              <a:rPr sz="5500" spc="-10" dirty="0">
                <a:solidFill>
                  <a:srgbClr val="04607A"/>
                </a:solidFill>
                <a:latin typeface="Lucida Sans Unicode"/>
                <a:cs typeface="Lucida Sans Unicode"/>
              </a:rPr>
              <a:t>Ганта</a:t>
            </a:r>
            <a:endParaRPr sz="5500">
              <a:latin typeface="Lucida Sans Unicode"/>
              <a:cs typeface="Lucida Sans Unicode"/>
            </a:endParaRPr>
          </a:p>
          <a:p>
            <a:pPr marL="1695450" marR="5080" indent="-1683385">
              <a:lnSpc>
                <a:spcPts val="7609"/>
              </a:lnSpc>
              <a:spcBef>
                <a:spcPts val="210"/>
              </a:spcBef>
            </a:pPr>
            <a:r>
              <a:rPr sz="5500" spc="-10" dirty="0">
                <a:solidFill>
                  <a:srgbClr val="04607A"/>
                </a:solidFill>
                <a:latin typeface="Lucida Sans Unicode"/>
                <a:cs typeface="Lucida Sans Unicode"/>
              </a:rPr>
              <a:t>запропоновано</a:t>
            </a:r>
            <a:r>
              <a:rPr sz="5500" spc="-25" dirty="0">
                <a:solidFill>
                  <a:srgbClr val="04607A"/>
                </a:solidFill>
                <a:latin typeface="Lucida Sans Unicode"/>
                <a:cs typeface="Lucida Sans Unicode"/>
              </a:rPr>
              <a:t>г</a:t>
            </a:r>
            <a:r>
              <a:rPr sz="5500" spc="-5" dirty="0">
                <a:solidFill>
                  <a:srgbClr val="04607A"/>
                </a:solidFill>
                <a:latin typeface="Lucida Sans Unicode"/>
                <a:cs typeface="Lucida Sans Unicode"/>
              </a:rPr>
              <a:t>о  </a:t>
            </a:r>
            <a:r>
              <a:rPr sz="5500" spc="-15" dirty="0">
                <a:solidFill>
                  <a:srgbClr val="04607A"/>
                </a:solidFill>
                <a:latin typeface="Lucida Sans Unicode"/>
                <a:cs typeface="Lucida Sans Unicode"/>
              </a:rPr>
              <a:t>проекту</a:t>
            </a:r>
            <a:endParaRPr sz="5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6520" y="620128"/>
            <a:ext cx="6677410" cy="2905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2015" y="1421384"/>
            <a:ext cx="5860415" cy="3288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5590">
              <a:lnSpc>
                <a:spcPct val="100000"/>
              </a:lnSpc>
              <a:spcBef>
                <a:spcPts val="100"/>
              </a:spcBef>
            </a:pP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Теоретична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частина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Arial"/>
              <a:cs typeface="Arial"/>
            </a:endParaRPr>
          </a:p>
          <a:p>
            <a:pPr marL="268605" indent="-256540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SzPct val="67500"/>
              <a:buFont typeface="Microsoft Sans Serif"/>
              <a:buChar char=""/>
              <a:tabLst>
                <a:tab pos="268605" algn="l"/>
                <a:tab pos="269240" algn="l"/>
              </a:tabLst>
            </a:pPr>
            <a:r>
              <a:rPr sz="2000" b="1" dirty="0">
                <a:latin typeface="Arial"/>
                <a:cs typeface="Arial"/>
              </a:rPr>
              <a:t>1.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Ієрархічна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структура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робіт.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880"/>
              </a:spcBef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75120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2.	Мережевий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графік.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880"/>
              </a:spcBef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75120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3.	Діаграма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Ганта.</a:t>
            </a:r>
            <a:endParaRPr sz="2400" dirty="0">
              <a:latin typeface="Lucida Sans Unicode"/>
              <a:cs typeface="Lucida Sans Unicode"/>
            </a:endParaRPr>
          </a:p>
          <a:p>
            <a:pPr marL="268605" indent="-256540">
              <a:lnSpc>
                <a:spcPct val="100000"/>
              </a:lnSpc>
              <a:spcBef>
                <a:spcPts val="2880"/>
              </a:spcBef>
              <a:buClr>
                <a:srgbClr val="0E6EC5"/>
              </a:buClr>
              <a:buSzPct val="66666"/>
              <a:buFont typeface="Microsoft Sans Serif"/>
              <a:buChar char=""/>
              <a:tabLst>
                <a:tab pos="268605" algn="l"/>
                <a:tab pos="269240" algn="l"/>
                <a:tab pos="751205" algn="l"/>
              </a:tabLst>
            </a:pPr>
            <a:r>
              <a:rPr sz="2400" spc="-5" dirty="0">
                <a:latin typeface="Lucida Sans Unicode"/>
                <a:cs typeface="Lucida Sans Unicode"/>
              </a:rPr>
              <a:t>4.	Календарний</a:t>
            </a:r>
            <a:r>
              <a:rPr sz="2400" spc="-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план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робіт.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1412747"/>
            <a:ext cx="7731252" cy="4916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391" y="355036"/>
            <a:ext cx="5860558" cy="8786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543" y="237648"/>
            <a:ext cx="7139195" cy="3331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6652" y="821436"/>
            <a:ext cx="6642100" cy="1592580"/>
            <a:chOff x="1406652" y="821436"/>
            <a:chExt cx="6642100" cy="15925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8468" y="821436"/>
              <a:ext cx="6589776" cy="15925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6652" y="1181112"/>
              <a:ext cx="5172456" cy="9296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808" y="836676"/>
              <a:ext cx="6487668" cy="14904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603375" y="1244625"/>
            <a:ext cx="478282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Позначення</a:t>
            </a:r>
            <a:r>
              <a:rPr sz="160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всього</a:t>
            </a:r>
            <a:r>
              <a:rPr sz="16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проекту</a:t>
            </a:r>
            <a:r>
              <a:rPr sz="16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16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цілому</a:t>
            </a:r>
            <a:r>
              <a:rPr sz="16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16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вищий </a:t>
            </a:r>
            <a:r>
              <a:rPr sz="1600" spc="-49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рівень</a:t>
            </a:r>
            <a:r>
              <a:rPr sz="16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ієрархії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78151" y="2575560"/>
            <a:ext cx="6632575" cy="1568450"/>
            <a:chOff x="1978151" y="2575560"/>
            <a:chExt cx="6632575" cy="15684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9107" y="2578520"/>
              <a:ext cx="6571496" cy="15652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8151" y="2779776"/>
              <a:ext cx="5205984" cy="1211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3307" y="2575560"/>
              <a:ext cx="6487668" cy="14904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75764" y="2843047"/>
            <a:ext cx="4757420" cy="868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  <a:tabLst>
                <a:tab pos="3848735" algn="l"/>
              </a:tabLst>
            </a:pP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Виділення</a:t>
            </a:r>
            <a:r>
              <a:rPr sz="16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фаз</a:t>
            </a:r>
            <a:r>
              <a:rPr sz="16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проекту</a:t>
            </a:r>
            <a:r>
              <a:rPr sz="16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із</a:t>
            </a:r>
            <a:r>
              <a:rPr sz="16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зазначенням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 великих</a:t>
            </a:r>
            <a:r>
              <a:rPr sz="16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проміжних</a:t>
            </a:r>
            <a:r>
              <a:rPr sz="16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результатів</a:t>
            </a:r>
            <a:r>
              <a:rPr sz="16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(віх)	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16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другий </a:t>
            </a:r>
            <a:r>
              <a:rPr sz="1600" spc="-49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рівень</a:t>
            </a:r>
            <a:r>
              <a:rPr sz="1600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ієрархії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51176" y="4241304"/>
            <a:ext cx="6593205" cy="1624965"/>
            <a:chOff x="2551176" y="4241304"/>
            <a:chExt cx="6593205" cy="16249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02992" y="4241304"/>
              <a:ext cx="6541007" cy="15925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1176" y="4265688"/>
              <a:ext cx="5023104" cy="1600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6332" y="4256531"/>
              <a:ext cx="6487668" cy="149047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748533" y="4366640"/>
            <a:ext cx="4632960" cy="1221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Визначення</a:t>
            </a:r>
            <a:r>
              <a:rPr sz="1600" spc="4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окремих</a:t>
            </a:r>
            <a:r>
              <a:rPr sz="1600" spc="4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дій</a:t>
            </a:r>
            <a:endParaRPr sz="1600">
              <a:latin typeface="Lucida Sans Unicode"/>
              <a:cs typeface="Lucida Sans Unicode"/>
            </a:endParaRPr>
          </a:p>
          <a:p>
            <a:pPr marL="12700" marR="5080">
              <a:lnSpc>
                <a:spcPct val="115399"/>
              </a:lnSpc>
              <a:spcBef>
                <a:spcPts val="855"/>
              </a:spcBef>
              <a:tabLst>
                <a:tab pos="1658620" algn="l"/>
                <a:tab pos="2360930" algn="l"/>
              </a:tabLst>
            </a:pP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з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урахуванням розподілу</a:t>
            </a:r>
            <a:r>
              <a:rPr sz="1600" spc="5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великих </a:t>
            </a:r>
            <a:r>
              <a:rPr sz="16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результатів</a:t>
            </a:r>
            <a:r>
              <a:rPr sz="1600" spc="48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FFFF"/>
                </a:solidFill>
                <a:latin typeface="Lucida Sans Unicode"/>
                <a:cs typeface="Lucida Sans Unicode"/>
              </a:rPr>
              <a:t>на	більш	дрібні</a:t>
            </a:r>
            <a:r>
              <a:rPr sz="1600" spc="45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16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третій</a:t>
            </a:r>
            <a:r>
              <a:rPr sz="16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рівень </a:t>
            </a:r>
            <a:r>
              <a:rPr sz="1600" spc="-49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ієрархії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25449" y="1962721"/>
            <a:ext cx="1550670" cy="2707005"/>
            <a:chOff x="7025449" y="1962721"/>
            <a:chExt cx="1550670" cy="2707005"/>
          </a:xfrm>
        </p:grpSpPr>
        <p:sp>
          <p:nvSpPr>
            <p:cNvPr id="19" name="object 19"/>
            <p:cNvSpPr/>
            <p:nvPr/>
          </p:nvSpPr>
          <p:spPr>
            <a:xfrm>
              <a:off x="7030211" y="1967483"/>
              <a:ext cx="969644" cy="967740"/>
            </a:xfrm>
            <a:custGeom>
              <a:avLst/>
              <a:gdLst/>
              <a:ahLst/>
              <a:cxnLst/>
              <a:rect l="l" t="t" r="r" b="b"/>
              <a:pathLst>
                <a:path w="969645" h="967739">
                  <a:moveTo>
                    <a:pt x="751205" y="0"/>
                  </a:moveTo>
                  <a:lnTo>
                    <a:pt x="218059" y="0"/>
                  </a:lnTo>
                  <a:lnTo>
                    <a:pt x="218059" y="532256"/>
                  </a:lnTo>
                  <a:lnTo>
                    <a:pt x="0" y="532256"/>
                  </a:lnTo>
                  <a:lnTo>
                    <a:pt x="484632" y="967739"/>
                  </a:lnTo>
                  <a:lnTo>
                    <a:pt x="969264" y="532256"/>
                  </a:lnTo>
                  <a:lnTo>
                    <a:pt x="751205" y="532256"/>
                  </a:lnTo>
                  <a:lnTo>
                    <a:pt x="751205" y="0"/>
                  </a:lnTo>
                  <a:close/>
                </a:path>
              </a:pathLst>
            </a:custGeom>
            <a:solidFill>
              <a:srgbClr val="CADFF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30211" y="1967483"/>
              <a:ext cx="969644" cy="967740"/>
            </a:xfrm>
            <a:custGeom>
              <a:avLst/>
              <a:gdLst/>
              <a:ahLst/>
              <a:cxnLst/>
              <a:rect l="l" t="t" r="r" b="b"/>
              <a:pathLst>
                <a:path w="969645" h="967739">
                  <a:moveTo>
                    <a:pt x="0" y="532256"/>
                  </a:moveTo>
                  <a:lnTo>
                    <a:pt x="218059" y="532256"/>
                  </a:lnTo>
                  <a:lnTo>
                    <a:pt x="218059" y="0"/>
                  </a:lnTo>
                  <a:lnTo>
                    <a:pt x="751205" y="0"/>
                  </a:lnTo>
                  <a:lnTo>
                    <a:pt x="751205" y="532256"/>
                  </a:lnTo>
                  <a:lnTo>
                    <a:pt x="969264" y="532256"/>
                  </a:lnTo>
                  <a:lnTo>
                    <a:pt x="484632" y="967739"/>
                  </a:lnTo>
                  <a:lnTo>
                    <a:pt x="0" y="532256"/>
                  </a:lnTo>
                  <a:close/>
                </a:path>
              </a:pathLst>
            </a:custGeom>
            <a:ln w="9525">
              <a:solidFill>
                <a:srgbClr val="CADF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03235" y="3695700"/>
              <a:ext cx="967740" cy="969644"/>
            </a:xfrm>
            <a:custGeom>
              <a:avLst/>
              <a:gdLst/>
              <a:ahLst/>
              <a:cxnLst/>
              <a:rect l="l" t="t" r="r" b="b"/>
              <a:pathLst>
                <a:path w="967740" h="969645">
                  <a:moveTo>
                    <a:pt x="749935" y="0"/>
                  </a:moveTo>
                  <a:lnTo>
                    <a:pt x="217678" y="0"/>
                  </a:lnTo>
                  <a:lnTo>
                    <a:pt x="217678" y="533781"/>
                  </a:lnTo>
                  <a:lnTo>
                    <a:pt x="0" y="533781"/>
                  </a:lnTo>
                  <a:lnTo>
                    <a:pt x="483870" y="969263"/>
                  </a:lnTo>
                  <a:lnTo>
                    <a:pt x="967740" y="533781"/>
                  </a:lnTo>
                  <a:lnTo>
                    <a:pt x="749935" y="533781"/>
                  </a:lnTo>
                  <a:lnTo>
                    <a:pt x="749935" y="0"/>
                  </a:lnTo>
                  <a:close/>
                </a:path>
              </a:pathLst>
            </a:custGeom>
            <a:solidFill>
              <a:srgbClr val="CCEDF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03235" y="3695700"/>
              <a:ext cx="967740" cy="969644"/>
            </a:xfrm>
            <a:custGeom>
              <a:avLst/>
              <a:gdLst/>
              <a:ahLst/>
              <a:cxnLst/>
              <a:rect l="l" t="t" r="r" b="b"/>
              <a:pathLst>
                <a:path w="967740" h="969645">
                  <a:moveTo>
                    <a:pt x="0" y="533781"/>
                  </a:moveTo>
                  <a:lnTo>
                    <a:pt x="217678" y="533781"/>
                  </a:lnTo>
                  <a:lnTo>
                    <a:pt x="217678" y="0"/>
                  </a:lnTo>
                  <a:lnTo>
                    <a:pt x="749935" y="0"/>
                  </a:lnTo>
                  <a:lnTo>
                    <a:pt x="749935" y="533781"/>
                  </a:lnTo>
                  <a:lnTo>
                    <a:pt x="967740" y="533781"/>
                  </a:lnTo>
                  <a:lnTo>
                    <a:pt x="483870" y="969263"/>
                  </a:lnTo>
                  <a:lnTo>
                    <a:pt x="0" y="533781"/>
                  </a:lnTo>
                  <a:close/>
                </a:path>
              </a:pathLst>
            </a:custGeom>
            <a:ln w="9525">
              <a:solidFill>
                <a:srgbClr val="CCED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868" y="385522"/>
            <a:ext cx="8494395" cy="3979545"/>
            <a:chOff x="467868" y="385522"/>
            <a:chExt cx="8494395" cy="3979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1173" y="385522"/>
              <a:ext cx="7140715" cy="839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1196340"/>
              <a:ext cx="8430768" cy="31683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94028" y="4282185"/>
            <a:ext cx="7352665" cy="1626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68605" marR="5080" indent="-256540" algn="just">
              <a:lnSpc>
                <a:spcPct val="80000"/>
              </a:lnSpc>
              <a:spcBef>
                <a:spcPts val="600"/>
              </a:spcBef>
              <a:buClr>
                <a:srgbClr val="0E6EC5"/>
              </a:buClr>
              <a:buSzPct val="66666"/>
              <a:buFont typeface="Microsoft Sans Serif"/>
              <a:buChar char=""/>
              <a:tabLst>
                <a:tab pos="269240" algn="l"/>
              </a:tabLst>
            </a:pPr>
            <a:r>
              <a:rPr sz="2100" dirty="0">
                <a:latin typeface="Lucida Sans Unicode"/>
                <a:cs typeface="Lucida Sans Unicode"/>
              </a:rPr>
              <a:t>З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урахуванням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зазначених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фаз</a:t>
            </a:r>
            <a:r>
              <a:rPr sz="21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(</a:t>
            </a:r>
            <a:r>
              <a:rPr sz="2100" dirty="0">
                <a:solidFill>
                  <a:srgbClr val="C00000"/>
                </a:solidFill>
                <a:latin typeface="Lucida Sans Unicode"/>
                <a:cs typeface="Lucida Sans Unicode"/>
              </a:rPr>
              <a:t>завдань</a:t>
            </a:r>
            <a:r>
              <a:rPr sz="2100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проекту</a:t>
            </a:r>
            <a:r>
              <a:rPr sz="2100" spc="-5" dirty="0">
                <a:latin typeface="Lucida Sans Unicode"/>
                <a:cs typeface="Lucida Sans Unicode"/>
              </a:rPr>
              <a:t>) 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визначаються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ключові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результати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проекту,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які 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називають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його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C00000"/>
                </a:solidFill>
                <a:latin typeface="Lucida Sans Unicode"/>
                <a:cs typeface="Lucida Sans Unicode"/>
              </a:rPr>
              <a:t>віхами</a:t>
            </a:r>
            <a:r>
              <a:rPr sz="2100" dirty="0">
                <a:latin typeface="Lucida Sans Unicode"/>
                <a:cs typeface="Lucida Sans Unicode"/>
              </a:rPr>
              <a:t>.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Віхи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відіграють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роль 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контрольних</a:t>
            </a:r>
            <a:r>
              <a:rPr sz="21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точок</a:t>
            </a:r>
            <a:r>
              <a:rPr sz="2100" spc="-5" dirty="0">
                <a:latin typeface="Lucida Sans Unicode"/>
                <a:cs typeface="Lucida Sans Unicode"/>
              </a:rPr>
              <a:t>.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Їх</a:t>
            </a:r>
            <a:r>
              <a:rPr sz="2100" spc="65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використовують</a:t>
            </a:r>
            <a:r>
              <a:rPr sz="2100" spc="65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як 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інструмент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контролю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за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виконанням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плану</a:t>
            </a:r>
            <a:r>
              <a:rPr sz="210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робіт. </a:t>
            </a:r>
            <a:r>
              <a:rPr sz="2100" spc="-650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Проходження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spc="5" dirty="0">
                <a:latin typeface="Lucida Sans Unicode"/>
                <a:cs typeface="Lucida Sans Unicode"/>
              </a:rPr>
              <a:t>віх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означає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C00000"/>
                </a:solidFill>
                <a:latin typeface="Lucida Sans Unicode"/>
                <a:cs typeface="Lucida Sans Unicode"/>
              </a:rPr>
              <a:t>досягнення</a:t>
            </a:r>
            <a:r>
              <a:rPr sz="2100" spc="-2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C00000"/>
                </a:solidFill>
                <a:latin typeface="Lucida Sans Unicode"/>
                <a:cs typeface="Lucida Sans Unicode"/>
              </a:rPr>
              <a:t>завдань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" y="98108"/>
            <a:ext cx="7159625" cy="6661784"/>
            <a:chOff x="1866900" y="149297"/>
            <a:chExt cx="7159625" cy="66617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6078" y="149297"/>
              <a:ext cx="6246125" cy="7247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6900" y="908304"/>
              <a:ext cx="6245352" cy="52242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5963" y="1202436"/>
            <a:ext cx="7905750" cy="5608955"/>
            <a:chOff x="1235963" y="1202436"/>
            <a:chExt cx="7905750" cy="5608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963" y="1202436"/>
              <a:ext cx="7905750" cy="48272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7779" y="1217676"/>
              <a:ext cx="2792730" cy="10706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0168" y="1217676"/>
              <a:ext cx="1895093" cy="107061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1160" y="560720"/>
            <a:ext cx="4223788" cy="3453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77086" y="1396365"/>
            <a:ext cx="7341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5215" algn="l"/>
                <a:tab pos="3984625" algn="l"/>
                <a:tab pos="4536440" algn="l"/>
                <a:tab pos="5184140" algn="l"/>
              </a:tabLst>
            </a:pPr>
            <a:r>
              <a:rPr sz="3000" spc="-5" dirty="0">
                <a:latin typeface="Lucida Sans Unicode"/>
                <a:cs typeface="Lucida Sans Unicode"/>
              </a:rPr>
              <a:t>Мережевий	</a:t>
            </a:r>
            <a:r>
              <a:rPr sz="3000" dirty="0">
                <a:latin typeface="Lucida Sans Unicode"/>
                <a:cs typeface="Lucida Sans Unicode"/>
              </a:rPr>
              <a:t>графік	–	</a:t>
            </a:r>
            <a:r>
              <a:rPr sz="3000" spc="-5" dirty="0">
                <a:latin typeface="Lucida Sans Unicode"/>
                <a:cs typeface="Lucida Sans Unicode"/>
              </a:rPr>
              <a:t>це	послідовна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77086" y="1852883"/>
            <a:ext cx="7339965" cy="108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  <a:tabLst>
                <a:tab pos="2012314" algn="l"/>
                <a:tab pos="3335020" algn="l"/>
                <a:tab pos="5723890" algn="l"/>
              </a:tabLst>
            </a:pPr>
            <a:r>
              <a:rPr sz="3000" spc="-5" dirty="0">
                <a:latin typeface="Lucida Sans Unicode"/>
                <a:cs typeface="Lucida Sans Unicode"/>
              </a:rPr>
              <a:t>сх</a:t>
            </a:r>
            <a:r>
              <a:rPr sz="3000" spc="-10" dirty="0">
                <a:latin typeface="Lucida Sans Unicode"/>
                <a:cs typeface="Lucida Sans Unicode"/>
              </a:rPr>
              <a:t>е</a:t>
            </a:r>
            <a:r>
              <a:rPr sz="3000" spc="-5" dirty="0">
                <a:latin typeface="Lucida Sans Unicode"/>
                <a:cs typeface="Lucida Sans Unicode"/>
              </a:rPr>
              <a:t>ма</a:t>
            </a:r>
            <a:r>
              <a:rPr sz="3000" dirty="0">
                <a:latin typeface="Lucida Sans Unicode"/>
                <a:cs typeface="Lucida Sans Unicode"/>
              </a:rPr>
              <a:t>,	</a:t>
            </a:r>
            <a:r>
              <a:rPr sz="3000" spc="-10" dirty="0">
                <a:latin typeface="Lucida Sans Unicode"/>
                <a:cs typeface="Lucida Sans Unicode"/>
              </a:rPr>
              <a:t>щ</a:t>
            </a:r>
            <a:r>
              <a:rPr sz="3000" dirty="0">
                <a:latin typeface="Lucida Sans Unicode"/>
                <a:cs typeface="Lucida Sans Unicode"/>
              </a:rPr>
              <a:t>о	ві</a:t>
            </a:r>
            <a:r>
              <a:rPr sz="3000" spc="-10" dirty="0">
                <a:latin typeface="Lucida Sans Unicode"/>
                <a:cs typeface="Lucida Sans Unicode"/>
              </a:rPr>
              <a:t>д</a:t>
            </a:r>
            <a:r>
              <a:rPr sz="3000" spc="5" dirty="0">
                <a:latin typeface="Lucida Sans Unicode"/>
                <a:cs typeface="Lucida Sans Unicode"/>
              </a:rPr>
              <a:t>б</a:t>
            </a:r>
            <a:r>
              <a:rPr sz="3000" spc="-5" dirty="0">
                <a:latin typeface="Lucida Sans Unicode"/>
                <a:cs typeface="Lucida Sans Unicode"/>
              </a:rPr>
              <a:t>ива</a:t>
            </a:r>
            <a:r>
              <a:rPr sz="3000" dirty="0">
                <a:latin typeface="Lucida Sans Unicode"/>
                <a:cs typeface="Lucida Sans Unicode"/>
              </a:rPr>
              <a:t>є	</a:t>
            </a:r>
            <a:r>
              <a:rPr sz="3000" spc="-5" dirty="0">
                <a:latin typeface="Lucida Sans Unicode"/>
                <a:cs typeface="Lucida Sans Unicode"/>
              </a:rPr>
              <a:t>п</a:t>
            </a:r>
            <a:r>
              <a:rPr sz="3000" dirty="0">
                <a:latin typeface="Lucida Sans Unicode"/>
                <a:cs typeface="Lucida Sans Unicode"/>
              </a:rPr>
              <a:t>о</a:t>
            </a:r>
            <a:r>
              <a:rPr sz="3000" spc="-5" dirty="0">
                <a:latin typeface="Lucida Sans Unicode"/>
                <a:cs typeface="Lucida Sans Unicode"/>
              </a:rPr>
              <a:t>рядок  виконання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9103" y="2451353"/>
            <a:ext cx="4917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3564" algn="l"/>
                <a:tab pos="4336415" algn="l"/>
              </a:tabLst>
            </a:pPr>
            <a:r>
              <a:rPr sz="3000" spc="-20" dirty="0">
                <a:latin typeface="Lucida Sans Unicode"/>
                <a:cs typeface="Lucida Sans Unicode"/>
              </a:rPr>
              <a:t>р</a:t>
            </a:r>
            <a:r>
              <a:rPr sz="3000" spc="-5" dirty="0">
                <a:latin typeface="Lucida Sans Unicode"/>
                <a:cs typeface="Lucida Sans Unicode"/>
              </a:rPr>
              <a:t>обі</a:t>
            </a:r>
            <a:r>
              <a:rPr sz="3000" dirty="0">
                <a:latin typeface="Lucida Sans Unicode"/>
                <a:cs typeface="Lucida Sans Unicode"/>
              </a:rPr>
              <a:t>т	</a:t>
            </a:r>
            <a:r>
              <a:rPr sz="3000" spc="-5" dirty="0">
                <a:latin typeface="Lucida Sans Unicode"/>
                <a:cs typeface="Lucida Sans Unicode"/>
              </a:rPr>
              <a:t>пр</a:t>
            </a:r>
            <a:r>
              <a:rPr sz="3000" dirty="0">
                <a:latin typeface="Lucida Sans Unicode"/>
                <a:cs typeface="Lucida Sans Unicode"/>
              </a:rPr>
              <a:t>о</a:t>
            </a:r>
            <a:r>
              <a:rPr sz="3000" spc="-5" dirty="0">
                <a:latin typeface="Lucida Sans Unicode"/>
                <a:cs typeface="Lucida Sans Unicode"/>
              </a:rPr>
              <a:t>ект</a:t>
            </a:r>
            <a:r>
              <a:rPr sz="3000" dirty="0">
                <a:latin typeface="Lucida Sans Unicode"/>
                <a:cs typeface="Lucida Sans Unicode"/>
              </a:rPr>
              <a:t>у.	</a:t>
            </a:r>
            <a:r>
              <a:rPr sz="3000" spc="-5" dirty="0">
                <a:latin typeface="Lucida Sans Unicode"/>
                <a:cs typeface="Lucida Sans Unicode"/>
              </a:rPr>
              <a:t>Він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7086" y="2909824"/>
            <a:ext cx="7341234" cy="2660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5300"/>
              </a:lnSpc>
              <a:spcBef>
                <a:spcPts val="90"/>
              </a:spcBef>
            </a:pPr>
            <a:r>
              <a:rPr sz="3000" spc="-5" dirty="0">
                <a:latin typeface="Lucida Sans Unicode"/>
                <a:cs typeface="Lucida Sans Unicode"/>
              </a:rPr>
              <a:t>включає</a:t>
            </a:r>
            <a:r>
              <a:rPr sz="3000" spc="944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два   </a:t>
            </a:r>
            <a:r>
              <a:rPr sz="3000" spc="-5" dirty="0">
                <a:latin typeface="Lucida Sans Unicode"/>
                <a:cs typeface="Lucida Sans Unicode"/>
              </a:rPr>
              <a:t>елементи:</a:t>
            </a:r>
            <a:r>
              <a:rPr sz="3000" spc="188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конкретні </a:t>
            </a:r>
            <a:r>
              <a:rPr sz="3000" dirty="0">
                <a:latin typeface="Lucida Sans Unicode"/>
                <a:cs typeface="Lucida Sans Unicode"/>
              </a:rPr>
              <a:t> дії</a:t>
            </a:r>
            <a:r>
              <a:rPr sz="3000" spc="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й</a:t>
            </a:r>
            <a:r>
              <a:rPr sz="3000" spc="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необхідний</a:t>
            </a:r>
            <a:r>
              <a:rPr sz="3000" dirty="0">
                <a:latin typeface="Lucida Sans Unicode"/>
                <a:cs typeface="Lucida Sans Unicode"/>
              </a:rPr>
              <a:t> на</a:t>
            </a:r>
            <a:r>
              <a:rPr sz="3000" spc="944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реалізацію </a:t>
            </a:r>
            <a:r>
              <a:rPr sz="300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кожної</a:t>
            </a:r>
            <a:r>
              <a:rPr sz="3000" spc="94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дії  </a:t>
            </a:r>
            <a:r>
              <a:rPr sz="3000" spc="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час.</a:t>
            </a:r>
            <a:r>
              <a:rPr sz="3000" spc="188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Логічні </a:t>
            </a:r>
            <a:r>
              <a:rPr sz="3000" spc="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взаємозв'язки</a:t>
            </a:r>
            <a:r>
              <a:rPr sz="3000" dirty="0">
                <a:latin typeface="Lucida Sans Unicode"/>
                <a:cs typeface="Lucida Sans Unicode"/>
              </a:rPr>
              <a:t> на</a:t>
            </a:r>
            <a:r>
              <a:rPr sz="3000" spc="5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графіку</a:t>
            </a:r>
            <a:r>
              <a:rPr sz="3000" dirty="0">
                <a:latin typeface="Lucida Sans Unicode"/>
                <a:cs typeface="Lucida Sans Unicode"/>
              </a:rPr>
              <a:t> </a:t>
            </a:r>
            <a:r>
              <a:rPr sz="3000" spc="-5" dirty="0">
                <a:latin typeface="Lucida Sans Unicode"/>
                <a:cs typeface="Lucida Sans Unicode"/>
              </a:rPr>
              <a:t>позначені </a:t>
            </a:r>
            <a:r>
              <a:rPr sz="3000" dirty="0">
                <a:latin typeface="Lucida Sans Unicode"/>
                <a:cs typeface="Lucida Sans Unicode"/>
              </a:rPr>
              <a:t> стрілками,</a:t>
            </a:r>
            <a:r>
              <a:rPr sz="3000" spc="-4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а</a:t>
            </a:r>
            <a:r>
              <a:rPr sz="3000" spc="-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дії</a:t>
            </a:r>
            <a:r>
              <a:rPr sz="3000" spc="-1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- </a:t>
            </a:r>
            <a:r>
              <a:rPr sz="3000" spc="-5" dirty="0">
                <a:latin typeface="Lucida Sans Unicode"/>
                <a:cs typeface="Lucida Sans Unicode"/>
              </a:rPr>
              <a:t>прямокутниками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20" y="981455"/>
            <a:ext cx="6611111" cy="52562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1160" y="89864"/>
            <a:ext cx="4223788" cy="7841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85"/>
              </a:spcBef>
            </a:pPr>
            <a:r>
              <a:rPr spc="10" dirty="0"/>
              <a:t>П</a:t>
            </a:r>
            <a:r>
              <a:rPr spc="5" dirty="0"/>
              <a:t>р</a:t>
            </a:r>
            <a:r>
              <a:rPr spc="10" dirty="0"/>
              <a:t>е</a:t>
            </a:r>
            <a:r>
              <a:rPr spc="-5" dirty="0"/>
              <a:t>з</a:t>
            </a:r>
            <a:r>
              <a:rPr dirty="0"/>
              <a:t>е</a:t>
            </a:r>
            <a:r>
              <a:rPr spc="-5" dirty="0"/>
              <a:t>нт</a:t>
            </a:r>
            <a:r>
              <a:rPr spc="5" dirty="0"/>
              <a:t>а</a:t>
            </a:r>
            <a:r>
              <a:rPr spc="-5" dirty="0"/>
              <a:t>ц</a:t>
            </a:r>
            <a:r>
              <a:rPr dirty="0"/>
              <a:t>ія</a:t>
            </a:r>
            <a:r>
              <a:rPr spc="-40" dirty="0"/>
              <a:t> </a:t>
            </a:r>
            <a:r>
              <a:rPr spc="5" dirty="0"/>
              <a:t>курс</a:t>
            </a:r>
            <a:r>
              <a:rPr dirty="0"/>
              <a:t>у</a:t>
            </a:r>
          </a:p>
          <a:p>
            <a:pPr algn="ctr">
              <a:lnSpc>
                <a:spcPct val="100000"/>
              </a:lnSpc>
            </a:pPr>
            <a:r>
              <a:rPr dirty="0"/>
              <a:t>«Основи</a:t>
            </a:r>
            <a:r>
              <a:rPr spc="-35" dirty="0"/>
              <a:t> </a:t>
            </a:r>
            <a:r>
              <a:rPr spc="-5" dirty="0"/>
              <a:t>європейської</a:t>
            </a:r>
            <a:r>
              <a:rPr spc="-30" dirty="0"/>
              <a:t> </a:t>
            </a:r>
            <a:r>
              <a:rPr dirty="0"/>
              <a:t>проектної</a:t>
            </a:r>
            <a:r>
              <a:rPr spc="-35" dirty="0"/>
              <a:t> </a:t>
            </a:r>
            <a:r>
              <a:rPr spc="-5" dirty="0"/>
              <a:t>діяльності"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5736335" y="665861"/>
            <a:ext cx="3400425" cy="715010"/>
            <a:chOff x="5736335" y="665861"/>
            <a:chExt cx="3400425" cy="715010"/>
          </a:xfrm>
        </p:grpSpPr>
        <p:sp>
          <p:nvSpPr>
            <p:cNvPr id="10" name="object 10"/>
            <p:cNvSpPr/>
            <p:nvPr/>
          </p:nvSpPr>
          <p:spPr>
            <a:xfrm>
              <a:off x="5763767" y="693420"/>
              <a:ext cx="3345179" cy="660400"/>
            </a:xfrm>
            <a:custGeom>
              <a:avLst/>
              <a:gdLst/>
              <a:ahLst/>
              <a:cxnLst/>
              <a:rect l="l" t="t" r="r" b="b"/>
              <a:pathLst>
                <a:path w="3345179" h="660400">
                  <a:moveTo>
                    <a:pt x="3279140" y="0"/>
                  </a:moveTo>
                  <a:lnTo>
                    <a:pt x="66040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39"/>
                  </a:lnTo>
                  <a:lnTo>
                    <a:pt x="0" y="593851"/>
                  </a:lnTo>
                  <a:lnTo>
                    <a:pt x="5193" y="619547"/>
                  </a:lnTo>
                  <a:lnTo>
                    <a:pt x="19351" y="640540"/>
                  </a:lnTo>
                  <a:lnTo>
                    <a:pt x="40344" y="654698"/>
                  </a:lnTo>
                  <a:lnTo>
                    <a:pt x="66040" y="659891"/>
                  </a:lnTo>
                  <a:lnTo>
                    <a:pt x="3279140" y="659891"/>
                  </a:lnTo>
                  <a:lnTo>
                    <a:pt x="3304835" y="654698"/>
                  </a:lnTo>
                  <a:lnTo>
                    <a:pt x="3325828" y="640540"/>
                  </a:lnTo>
                  <a:lnTo>
                    <a:pt x="3339986" y="619547"/>
                  </a:lnTo>
                  <a:lnTo>
                    <a:pt x="3345180" y="593851"/>
                  </a:lnTo>
                  <a:lnTo>
                    <a:pt x="3345180" y="66039"/>
                  </a:lnTo>
                  <a:lnTo>
                    <a:pt x="3339986" y="40344"/>
                  </a:lnTo>
                  <a:lnTo>
                    <a:pt x="3325828" y="19351"/>
                  </a:lnTo>
                  <a:lnTo>
                    <a:pt x="3304835" y="5193"/>
                  </a:lnTo>
                  <a:lnTo>
                    <a:pt x="327914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6335" y="665861"/>
              <a:ext cx="3400425" cy="715010"/>
            </a:xfrm>
            <a:custGeom>
              <a:avLst/>
              <a:gdLst/>
              <a:ahLst/>
              <a:cxnLst/>
              <a:rect l="l" t="t" r="r" b="b"/>
              <a:pathLst>
                <a:path w="3400425" h="715010">
                  <a:moveTo>
                    <a:pt x="3306699" y="0"/>
                  </a:moveTo>
                  <a:lnTo>
                    <a:pt x="91948" y="126"/>
                  </a:lnTo>
                  <a:lnTo>
                    <a:pt x="54737" y="8636"/>
                  </a:lnTo>
                  <a:lnTo>
                    <a:pt x="43434" y="14731"/>
                  </a:lnTo>
                  <a:lnTo>
                    <a:pt x="41910" y="15493"/>
                  </a:lnTo>
                  <a:lnTo>
                    <a:pt x="14141" y="44450"/>
                  </a:lnTo>
                  <a:lnTo>
                    <a:pt x="6985" y="58165"/>
                  </a:lnTo>
                  <a:lnTo>
                    <a:pt x="0" y="620013"/>
                  </a:lnTo>
                  <a:lnTo>
                    <a:pt x="87" y="624331"/>
                  </a:lnTo>
                  <a:lnTo>
                    <a:pt x="15494" y="673100"/>
                  </a:lnTo>
                  <a:lnTo>
                    <a:pt x="43434" y="700404"/>
                  </a:lnTo>
                  <a:lnTo>
                    <a:pt x="54737" y="706501"/>
                  </a:lnTo>
                  <a:lnTo>
                    <a:pt x="55880" y="707136"/>
                  </a:lnTo>
                  <a:lnTo>
                    <a:pt x="93472" y="715010"/>
                  </a:lnTo>
                  <a:lnTo>
                    <a:pt x="3308223" y="714883"/>
                  </a:lnTo>
                  <a:lnTo>
                    <a:pt x="3358261" y="699515"/>
                  </a:lnTo>
                  <a:lnTo>
                    <a:pt x="3370834" y="689228"/>
                  </a:lnTo>
                  <a:lnTo>
                    <a:pt x="3372104" y="688213"/>
                  </a:lnTo>
                  <a:lnTo>
                    <a:pt x="3373374" y="686942"/>
                  </a:lnTo>
                  <a:lnTo>
                    <a:pt x="3374390" y="685673"/>
                  </a:lnTo>
                  <a:lnTo>
                    <a:pt x="3377492" y="681989"/>
                  </a:lnTo>
                  <a:lnTo>
                    <a:pt x="93472" y="681989"/>
                  </a:lnTo>
                  <a:lnTo>
                    <a:pt x="86995" y="681609"/>
                  </a:lnTo>
                  <a:lnTo>
                    <a:pt x="50673" y="664210"/>
                  </a:lnTo>
                  <a:lnTo>
                    <a:pt x="33339" y="628014"/>
                  </a:lnTo>
                  <a:lnTo>
                    <a:pt x="33002" y="623062"/>
                  </a:lnTo>
                  <a:lnTo>
                    <a:pt x="33058" y="90804"/>
                  </a:lnTo>
                  <a:lnTo>
                    <a:pt x="50673" y="50800"/>
                  </a:lnTo>
                  <a:lnTo>
                    <a:pt x="87503" y="33400"/>
                  </a:lnTo>
                  <a:lnTo>
                    <a:pt x="93726" y="33019"/>
                  </a:lnTo>
                  <a:lnTo>
                    <a:pt x="3377492" y="33019"/>
                  </a:lnTo>
                  <a:lnTo>
                    <a:pt x="3374517" y="29337"/>
                  </a:lnTo>
                  <a:lnTo>
                    <a:pt x="3342132" y="7112"/>
                  </a:lnTo>
                  <a:lnTo>
                    <a:pt x="3314954" y="508"/>
                  </a:lnTo>
                  <a:lnTo>
                    <a:pt x="3306699" y="0"/>
                  </a:lnTo>
                  <a:close/>
                </a:path>
                <a:path w="3400425" h="715010">
                  <a:moveTo>
                    <a:pt x="3377492" y="33019"/>
                  </a:moveTo>
                  <a:lnTo>
                    <a:pt x="3306699" y="33019"/>
                  </a:lnTo>
                  <a:lnTo>
                    <a:pt x="3313176" y="33400"/>
                  </a:lnTo>
                  <a:lnTo>
                    <a:pt x="3319145" y="34289"/>
                  </a:lnTo>
                  <a:lnTo>
                    <a:pt x="3356737" y="59816"/>
                  </a:lnTo>
                  <a:lnTo>
                    <a:pt x="3367062" y="623062"/>
                  </a:lnTo>
                  <a:lnTo>
                    <a:pt x="3366770" y="628014"/>
                  </a:lnTo>
                  <a:lnTo>
                    <a:pt x="3349371" y="664210"/>
                  </a:lnTo>
                  <a:lnTo>
                    <a:pt x="3312668" y="681609"/>
                  </a:lnTo>
                  <a:lnTo>
                    <a:pt x="3306445" y="681989"/>
                  </a:lnTo>
                  <a:lnTo>
                    <a:pt x="3377492" y="681989"/>
                  </a:lnTo>
                  <a:lnTo>
                    <a:pt x="3396361" y="647953"/>
                  </a:lnTo>
                  <a:lnTo>
                    <a:pt x="3400077" y="623062"/>
                  </a:lnTo>
                  <a:lnTo>
                    <a:pt x="3399957" y="90804"/>
                  </a:lnTo>
                  <a:lnTo>
                    <a:pt x="3385492" y="43434"/>
                  </a:lnTo>
                  <a:lnTo>
                    <a:pt x="3382518" y="39242"/>
                  </a:lnTo>
                  <a:lnTo>
                    <a:pt x="3377492" y="33019"/>
                  </a:lnTo>
                  <a:close/>
                </a:path>
                <a:path w="3400425" h="715010">
                  <a:moveTo>
                    <a:pt x="3306699" y="44068"/>
                  </a:moveTo>
                  <a:lnTo>
                    <a:pt x="94361" y="44068"/>
                  </a:lnTo>
                  <a:lnTo>
                    <a:pt x="89027" y="44323"/>
                  </a:lnTo>
                  <a:lnTo>
                    <a:pt x="52578" y="65912"/>
                  </a:lnTo>
                  <a:lnTo>
                    <a:pt x="44060" y="623062"/>
                  </a:lnTo>
                  <a:lnTo>
                    <a:pt x="44196" y="625855"/>
                  </a:lnTo>
                  <a:lnTo>
                    <a:pt x="65786" y="662431"/>
                  </a:lnTo>
                  <a:lnTo>
                    <a:pt x="93472" y="670940"/>
                  </a:lnTo>
                  <a:lnTo>
                    <a:pt x="3305810" y="670940"/>
                  </a:lnTo>
                  <a:lnTo>
                    <a:pt x="3337185" y="660018"/>
                  </a:lnTo>
                  <a:lnTo>
                    <a:pt x="93472" y="659891"/>
                  </a:lnTo>
                  <a:lnTo>
                    <a:pt x="88265" y="659638"/>
                  </a:lnTo>
                  <a:lnTo>
                    <a:pt x="56896" y="634111"/>
                  </a:lnTo>
                  <a:lnTo>
                    <a:pt x="54991" y="624331"/>
                  </a:lnTo>
                  <a:lnTo>
                    <a:pt x="55066" y="92075"/>
                  </a:lnTo>
                  <a:lnTo>
                    <a:pt x="80899" y="57023"/>
                  </a:lnTo>
                  <a:lnTo>
                    <a:pt x="94996" y="54990"/>
                  </a:lnTo>
                  <a:lnTo>
                    <a:pt x="3337124" y="54990"/>
                  </a:lnTo>
                  <a:lnTo>
                    <a:pt x="3334258" y="52577"/>
                  </a:lnTo>
                  <a:lnTo>
                    <a:pt x="3326384" y="48260"/>
                  </a:lnTo>
                  <a:lnTo>
                    <a:pt x="3322320" y="46481"/>
                  </a:lnTo>
                  <a:lnTo>
                    <a:pt x="3317494" y="45212"/>
                  </a:lnTo>
                  <a:lnTo>
                    <a:pt x="3312541" y="44450"/>
                  </a:lnTo>
                  <a:lnTo>
                    <a:pt x="3306699" y="44068"/>
                  </a:lnTo>
                  <a:close/>
                </a:path>
                <a:path w="3400425" h="715010">
                  <a:moveTo>
                    <a:pt x="3337124" y="54990"/>
                  </a:moveTo>
                  <a:lnTo>
                    <a:pt x="94996" y="54990"/>
                  </a:lnTo>
                  <a:lnTo>
                    <a:pt x="3306699" y="55117"/>
                  </a:lnTo>
                  <a:lnTo>
                    <a:pt x="3311906" y="55372"/>
                  </a:lnTo>
                  <a:lnTo>
                    <a:pt x="3342386" y="79248"/>
                  </a:lnTo>
                  <a:lnTo>
                    <a:pt x="3345054" y="620013"/>
                  </a:lnTo>
                  <a:lnTo>
                    <a:pt x="3344979" y="623062"/>
                  </a:lnTo>
                  <a:lnTo>
                    <a:pt x="3321050" y="657225"/>
                  </a:lnTo>
                  <a:lnTo>
                    <a:pt x="3305175" y="660018"/>
                  </a:lnTo>
                  <a:lnTo>
                    <a:pt x="3337185" y="660018"/>
                  </a:lnTo>
                  <a:lnTo>
                    <a:pt x="3356003" y="623062"/>
                  </a:lnTo>
                  <a:lnTo>
                    <a:pt x="3355927" y="90804"/>
                  </a:lnTo>
                  <a:lnTo>
                    <a:pt x="3341497" y="58674"/>
                  </a:lnTo>
                  <a:lnTo>
                    <a:pt x="3337124" y="54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7164" y="129428"/>
            <a:ext cx="3891573" cy="34538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554353" y="666369"/>
            <a:ext cx="3400425" cy="877569"/>
            <a:chOff x="1554353" y="666369"/>
            <a:chExt cx="3400425" cy="877569"/>
          </a:xfrm>
        </p:grpSpPr>
        <p:sp>
          <p:nvSpPr>
            <p:cNvPr id="14" name="object 14"/>
            <p:cNvSpPr/>
            <p:nvPr/>
          </p:nvSpPr>
          <p:spPr>
            <a:xfrm>
              <a:off x="1581912" y="693420"/>
              <a:ext cx="3345179" cy="822960"/>
            </a:xfrm>
            <a:custGeom>
              <a:avLst/>
              <a:gdLst/>
              <a:ahLst/>
              <a:cxnLst/>
              <a:rect l="l" t="t" r="r" b="b"/>
              <a:pathLst>
                <a:path w="3345179" h="822960">
                  <a:moveTo>
                    <a:pt x="3262884" y="0"/>
                  </a:moveTo>
                  <a:lnTo>
                    <a:pt x="82295" y="0"/>
                  </a:lnTo>
                  <a:lnTo>
                    <a:pt x="50256" y="6465"/>
                  </a:lnTo>
                  <a:lnTo>
                    <a:pt x="24098" y="24098"/>
                  </a:lnTo>
                  <a:lnTo>
                    <a:pt x="6465" y="50256"/>
                  </a:lnTo>
                  <a:lnTo>
                    <a:pt x="0" y="82295"/>
                  </a:lnTo>
                  <a:lnTo>
                    <a:pt x="0" y="740663"/>
                  </a:lnTo>
                  <a:lnTo>
                    <a:pt x="6465" y="772703"/>
                  </a:lnTo>
                  <a:lnTo>
                    <a:pt x="24098" y="798861"/>
                  </a:lnTo>
                  <a:lnTo>
                    <a:pt x="50256" y="816494"/>
                  </a:lnTo>
                  <a:lnTo>
                    <a:pt x="82295" y="822959"/>
                  </a:lnTo>
                  <a:lnTo>
                    <a:pt x="3262884" y="822959"/>
                  </a:lnTo>
                  <a:lnTo>
                    <a:pt x="3294923" y="816494"/>
                  </a:lnTo>
                  <a:lnTo>
                    <a:pt x="3321081" y="798861"/>
                  </a:lnTo>
                  <a:lnTo>
                    <a:pt x="3338714" y="772703"/>
                  </a:lnTo>
                  <a:lnTo>
                    <a:pt x="3345179" y="740663"/>
                  </a:lnTo>
                  <a:lnTo>
                    <a:pt x="3345179" y="82295"/>
                  </a:lnTo>
                  <a:lnTo>
                    <a:pt x="3338714" y="50256"/>
                  </a:lnTo>
                  <a:lnTo>
                    <a:pt x="3321081" y="24098"/>
                  </a:lnTo>
                  <a:lnTo>
                    <a:pt x="3294923" y="6465"/>
                  </a:lnTo>
                  <a:lnTo>
                    <a:pt x="326288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4353" y="666369"/>
              <a:ext cx="3400425" cy="877569"/>
            </a:xfrm>
            <a:custGeom>
              <a:avLst/>
              <a:gdLst/>
              <a:ahLst/>
              <a:cxnLst/>
              <a:rect l="l" t="t" r="r" b="b"/>
              <a:pathLst>
                <a:path w="3400425" h="877569">
                  <a:moveTo>
                    <a:pt x="3290442" y="0"/>
                  </a:moveTo>
                  <a:lnTo>
                    <a:pt x="108584" y="0"/>
                  </a:lnTo>
                  <a:lnTo>
                    <a:pt x="97027" y="1269"/>
                  </a:lnTo>
                  <a:lnTo>
                    <a:pt x="56133" y="13969"/>
                  </a:lnTo>
                  <a:lnTo>
                    <a:pt x="38861" y="26669"/>
                  </a:lnTo>
                  <a:lnTo>
                    <a:pt x="31368" y="33019"/>
                  </a:lnTo>
                  <a:lnTo>
                    <a:pt x="8254" y="68579"/>
                  </a:lnTo>
                  <a:lnTo>
                    <a:pt x="63" y="109219"/>
                  </a:lnTo>
                  <a:lnTo>
                    <a:pt x="0" y="111759"/>
                  </a:lnTo>
                  <a:lnTo>
                    <a:pt x="126" y="769619"/>
                  </a:lnTo>
                  <a:lnTo>
                    <a:pt x="9270" y="812799"/>
                  </a:lnTo>
                  <a:lnTo>
                    <a:pt x="33019" y="847089"/>
                  </a:lnTo>
                  <a:lnTo>
                    <a:pt x="68325" y="869949"/>
                  </a:lnTo>
                  <a:lnTo>
                    <a:pt x="100202" y="877569"/>
                  </a:lnTo>
                  <a:lnTo>
                    <a:pt x="3303269" y="877569"/>
                  </a:lnTo>
                  <a:lnTo>
                    <a:pt x="3343909" y="864869"/>
                  </a:lnTo>
                  <a:lnTo>
                    <a:pt x="3368928" y="845819"/>
                  </a:lnTo>
                  <a:lnTo>
                    <a:pt x="109854" y="845819"/>
                  </a:lnTo>
                  <a:lnTo>
                    <a:pt x="101726" y="844549"/>
                  </a:lnTo>
                  <a:lnTo>
                    <a:pt x="60705" y="828039"/>
                  </a:lnTo>
                  <a:lnTo>
                    <a:pt x="50418" y="816609"/>
                  </a:lnTo>
                  <a:lnTo>
                    <a:pt x="46100" y="811529"/>
                  </a:lnTo>
                  <a:lnTo>
                    <a:pt x="33083" y="769619"/>
                  </a:lnTo>
                  <a:lnTo>
                    <a:pt x="33074" y="109219"/>
                  </a:lnTo>
                  <a:lnTo>
                    <a:pt x="33400" y="101599"/>
                  </a:lnTo>
                  <a:lnTo>
                    <a:pt x="50799" y="60959"/>
                  </a:lnTo>
                  <a:lnTo>
                    <a:pt x="87248" y="36829"/>
                  </a:lnTo>
                  <a:lnTo>
                    <a:pt x="102361" y="33019"/>
                  </a:lnTo>
                  <a:lnTo>
                    <a:pt x="3368441" y="33019"/>
                  </a:lnTo>
                  <a:lnTo>
                    <a:pt x="3367277" y="31750"/>
                  </a:lnTo>
                  <a:lnTo>
                    <a:pt x="3359022" y="24129"/>
                  </a:lnTo>
                  <a:lnTo>
                    <a:pt x="3350894" y="19050"/>
                  </a:lnTo>
                  <a:lnTo>
                    <a:pt x="3341623" y="12700"/>
                  </a:lnTo>
                  <a:lnTo>
                    <a:pt x="3331971" y="7619"/>
                  </a:lnTo>
                  <a:lnTo>
                    <a:pt x="3311397" y="2539"/>
                  </a:lnTo>
                  <a:lnTo>
                    <a:pt x="3300094" y="1269"/>
                  </a:lnTo>
                  <a:lnTo>
                    <a:pt x="3290442" y="0"/>
                  </a:lnTo>
                  <a:close/>
                </a:path>
                <a:path w="3400425" h="877569">
                  <a:moveTo>
                    <a:pt x="3368441" y="33019"/>
                  </a:moveTo>
                  <a:lnTo>
                    <a:pt x="3298570" y="33019"/>
                  </a:lnTo>
                  <a:lnTo>
                    <a:pt x="3306190" y="34289"/>
                  </a:lnTo>
                  <a:lnTo>
                    <a:pt x="3313556" y="36829"/>
                  </a:lnTo>
                  <a:lnTo>
                    <a:pt x="3320668" y="39369"/>
                  </a:lnTo>
                  <a:lnTo>
                    <a:pt x="3327272" y="41909"/>
                  </a:lnTo>
                  <a:lnTo>
                    <a:pt x="3333495" y="46989"/>
                  </a:lnTo>
                  <a:lnTo>
                    <a:pt x="3339591" y="50800"/>
                  </a:lnTo>
                  <a:lnTo>
                    <a:pt x="3363848" y="87629"/>
                  </a:lnTo>
                  <a:lnTo>
                    <a:pt x="3367214" y="109219"/>
                  </a:lnTo>
                  <a:lnTo>
                    <a:pt x="3367214" y="769619"/>
                  </a:lnTo>
                  <a:lnTo>
                    <a:pt x="3354069" y="811529"/>
                  </a:lnTo>
                  <a:lnTo>
                    <a:pt x="3320160" y="839469"/>
                  </a:lnTo>
                  <a:lnTo>
                    <a:pt x="3290188" y="845819"/>
                  </a:lnTo>
                  <a:lnTo>
                    <a:pt x="3368928" y="845819"/>
                  </a:lnTo>
                  <a:lnTo>
                    <a:pt x="3392169" y="810259"/>
                  </a:lnTo>
                  <a:lnTo>
                    <a:pt x="3400234" y="769619"/>
                  </a:lnTo>
                  <a:lnTo>
                    <a:pt x="3400170" y="109219"/>
                  </a:lnTo>
                  <a:lnTo>
                    <a:pt x="3391153" y="66039"/>
                  </a:lnTo>
                  <a:lnTo>
                    <a:pt x="3374262" y="39369"/>
                  </a:lnTo>
                  <a:lnTo>
                    <a:pt x="3368441" y="33019"/>
                  </a:lnTo>
                  <a:close/>
                </a:path>
                <a:path w="3400425" h="877569">
                  <a:moveTo>
                    <a:pt x="3298062" y="44450"/>
                  </a:moveTo>
                  <a:lnTo>
                    <a:pt x="104139" y="44450"/>
                  </a:lnTo>
                  <a:lnTo>
                    <a:pt x="97281" y="45719"/>
                  </a:lnTo>
                  <a:lnTo>
                    <a:pt x="63753" y="63500"/>
                  </a:lnTo>
                  <a:lnTo>
                    <a:pt x="59689" y="67309"/>
                  </a:lnTo>
                  <a:lnTo>
                    <a:pt x="44449" y="102869"/>
                  </a:lnTo>
                  <a:lnTo>
                    <a:pt x="44089" y="768349"/>
                  </a:lnTo>
                  <a:lnTo>
                    <a:pt x="44195" y="774699"/>
                  </a:lnTo>
                  <a:lnTo>
                    <a:pt x="58419" y="810259"/>
                  </a:lnTo>
                  <a:lnTo>
                    <a:pt x="62864" y="814069"/>
                  </a:lnTo>
                  <a:lnTo>
                    <a:pt x="67309" y="819149"/>
                  </a:lnTo>
                  <a:lnTo>
                    <a:pt x="72389" y="822959"/>
                  </a:lnTo>
                  <a:lnTo>
                    <a:pt x="77723" y="825499"/>
                  </a:lnTo>
                  <a:lnTo>
                    <a:pt x="83565" y="829309"/>
                  </a:lnTo>
                  <a:lnTo>
                    <a:pt x="89407" y="830579"/>
                  </a:lnTo>
                  <a:lnTo>
                    <a:pt x="95884" y="833119"/>
                  </a:lnTo>
                  <a:lnTo>
                    <a:pt x="102234" y="833119"/>
                  </a:lnTo>
                  <a:lnTo>
                    <a:pt x="109854" y="834389"/>
                  </a:lnTo>
                  <a:lnTo>
                    <a:pt x="3296157" y="834389"/>
                  </a:lnTo>
                  <a:lnTo>
                    <a:pt x="3326637" y="822959"/>
                  </a:lnTo>
                  <a:lnTo>
                    <a:pt x="102742" y="822959"/>
                  </a:lnTo>
                  <a:lnTo>
                    <a:pt x="97662" y="821689"/>
                  </a:lnTo>
                  <a:lnTo>
                    <a:pt x="92074" y="820419"/>
                  </a:lnTo>
                  <a:lnTo>
                    <a:pt x="87375" y="817879"/>
                  </a:lnTo>
                  <a:lnTo>
                    <a:pt x="82422" y="815339"/>
                  </a:lnTo>
                  <a:lnTo>
                    <a:pt x="78104" y="812799"/>
                  </a:lnTo>
                  <a:lnTo>
                    <a:pt x="73913" y="810259"/>
                  </a:lnTo>
                  <a:lnTo>
                    <a:pt x="66547" y="802639"/>
                  </a:lnTo>
                  <a:lnTo>
                    <a:pt x="63880" y="797559"/>
                  </a:lnTo>
                  <a:lnTo>
                    <a:pt x="60832" y="793749"/>
                  </a:lnTo>
                  <a:lnTo>
                    <a:pt x="55022" y="768349"/>
                  </a:lnTo>
                  <a:lnTo>
                    <a:pt x="55117" y="110489"/>
                  </a:lnTo>
                  <a:lnTo>
                    <a:pt x="68579" y="73659"/>
                  </a:lnTo>
                  <a:lnTo>
                    <a:pt x="76072" y="67309"/>
                  </a:lnTo>
                  <a:lnTo>
                    <a:pt x="80136" y="63500"/>
                  </a:lnTo>
                  <a:lnTo>
                    <a:pt x="85089" y="60959"/>
                  </a:lnTo>
                  <a:lnTo>
                    <a:pt x="89661" y="58419"/>
                  </a:lnTo>
                  <a:lnTo>
                    <a:pt x="100075" y="55879"/>
                  </a:lnTo>
                  <a:lnTo>
                    <a:pt x="105917" y="54609"/>
                  </a:lnTo>
                  <a:lnTo>
                    <a:pt x="3326045" y="54609"/>
                  </a:lnTo>
                  <a:lnTo>
                    <a:pt x="3322573" y="52069"/>
                  </a:lnTo>
                  <a:lnTo>
                    <a:pt x="3316858" y="49529"/>
                  </a:lnTo>
                  <a:lnTo>
                    <a:pt x="3310889" y="46989"/>
                  </a:lnTo>
                  <a:lnTo>
                    <a:pt x="3298062" y="44450"/>
                  </a:lnTo>
                  <a:close/>
                </a:path>
                <a:path w="3400425" h="877569">
                  <a:moveTo>
                    <a:pt x="3326045" y="54609"/>
                  </a:moveTo>
                  <a:lnTo>
                    <a:pt x="3290442" y="54609"/>
                  </a:lnTo>
                  <a:lnTo>
                    <a:pt x="3297554" y="55879"/>
                  </a:lnTo>
                  <a:lnTo>
                    <a:pt x="3302634" y="57150"/>
                  </a:lnTo>
                  <a:lnTo>
                    <a:pt x="3330066" y="72389"/>
                  </a:lnTo>
                  <a:lnTo>
                    <a:pt x="3333749" y="76199"/>
                  </a:lnTo>
                  <a:lnTo>
                    <a:pt x="3345180" y="767079"/>
                  </a:lnTo>
                  <a:lnTo>
                    <a:pt x="3345137" y="769619"/>
                  </a:lnTo>
                  <a:lnTo>
                    <a:pt x="3338067" y="795019"/>
                  </a:lnTo>
                  <a:lnTo>
                    <a:pt x="3335273" y="800099"/>
                  </a:lnTo>
                  <a:lnTo>
                    <a:pt x="3305555" y="820419"/>
                  </a:lnTo>
                  <a:lnTo>
                    <a:pt x="3300221" y="822959"/>
                  </a:lnTo>
                  <a:lnTo>
                    <a:pt x="3326637" y="822959"/>
                  </a:lnTo>
                  <a:lnTo>
                    <a:pt x="3331717" y="820419"/>
                  </a:lnTo>
                  <a:lnTo>
                    <a:pt x="3336543" y="815339"/>
                  </a:lnTo>
                  <a:lnTo>
                    <a:pt x="3340734" y="810259"/>
                  </a:lnTo>
                  <a:lnTo>
                    <a:pt x="3344671" y="806449"/>
                  </a:lnTo>
                  <a:lnTo>
                    <a:pt x="3347973" y="800099"/>
                  </a:lnTo>
                  <a:lnTo>
                    <a:pt x="3350767" y="795019"/>
                  </a:lnTo>
                  <a:lnTo>
                    <a:pt x="3353053" y="788669"/>
                  </a:lnTo>
                  <a:lnTo>
                    <a:pt x="3354704" y="782319"/>
                  </a:lnTo>
                  <a:lnTo>
                    <a:pt x="3355847" y="775969"/>
                  </a:lnTo>
                  <a:lnTo>
                    <a:pt x="3356165" y="769619"/>
                  </a:lnTo>
                  <a:lnTo>
                    <a:pt x="3356101" y="104139"/>
                  </a:lnTo>
                  <a:lnTo>
                    <a:pt x="3341877" y="68579"/>
                  </a:lnTo>
                  <a:lnTo>
                    <a:pt x="3327780" y="55879"/>
                  </a:lnTo>
                  <a:lnTo>
                    <a:pt x="3326045" y="546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80997" y="852296"/>
            <a:ext cx="27482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Lucida Sans Unicode"/>
                <a:cs typeface="Lucida Sans Unicode"/>
              </a:rPr>
              <a:t>Критичний</a:t>
            </a:r>
            <a:r>
              <a:rPr sz="26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шлях</a:t>
            </a:r>
            <a:endParaRPr sz="2600">
              <a:latin typeface="Lucida Sans Unicode"/>
              <a:cs typeface="Lucida Sans Unico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89632" y="1516380"/>
            <a:ext cx="3731260" cy="4603115"/>
            <a:chOff x="1889632" y="1516380"/>
            <a:chExt cx="3731260" cy="4603115"/>
          </a:xfrm>
        </p:grpSpPr>
        <p:sp>
          <p:nvSpPr>
            <p:cNvPr id="18" name="object 18"/>
            <p:cNvSpPr/>
            <p:nvPr/>
          </p:nvSpPr>
          <p:spPr>
            <a:xfrm>
              <a:off x="1889632" y="1516380"/>
              <a:ext cx="362585" cy="2524125"/>
            </a:xfrm>
            <a:custGeom>
              <a:avLst/>
              <a:gdLst/>
              <a:ahLst/>
              <a:cxnLst/>
              <a:rect l="l" t="t" r="r" b="b"/>
              <a:pathLst>
                <a:path w="362585" h="2524125">
                  <a:moveTo>
                    <a:pt x="11049" y="0"/>
                  </a:moveTo>
                  <a:lnTo>
                    <a:pt x="0" y="0"/>
                  </a:lnTo>
                  <a:lnTo>
                    <a:pt x="0" y="2496566"/>
                  </a:lnTo>
                  <a:lnTo>
                    <a:pt x="2162" y="2507228"/>
                  </a:lnTo>
                  <a:lnTo>
                    <a:pt x="8064" y="2515949"/>
                  </a:lnTo>
                  <a:lnTo>
                    <a:pt x="16823" y="2521837"/>
                  </a:lnTo>
                  <a:lnTo>
                    <a:pt x="27559" y="2523998"/>
                  </a:lnTo>
                  <a:lnTo>
                    <a:pt x="362077" y="2523998"/>
                  </a:lnTo>
                  <a:lnTo>
                    <a:pt x="362077" y="2513076"/>
                  </a:lnTo>
                  <a:lnTo>
                    <a:pt x="18415" y="2513076"/>
                  </a:lnTo>
                  <a:lnTo>
                    <a:pt x="11049" y="2505583"/>
                  </a:lnTo>
                  <a:lnTo>
                    <a:pt x="11049" y="0"/>
                  </a:lnTo>
                  <a:close/>
                </a:path>
                <a:path w="362585" h="2524125">
                  <a:moveTo>
                    <a:pt x="55118" y="0"/>
                  </a:moveTo>
                  <a:lnTo>
                    <a:pt x="22098" y="0"/>
                  </a:lnTo>
                  <a:lnTo>
                    <a:pt x="22098" y="2499614"/>
                  </a:lnTo>
                  <a:lnTo>
                    <a:pt x="24511" y="2502027"/>
                  </a:lnTo>
                  <a:lnTo>
                    <a:pt x="362077" y="2502027"/>
                  </a:lnTo>
                  <a:lnTo>
                    <a:pt x="362077" y="2469007"/>
                  </a:lnTo>
                  <a:lnTo>
                    <a:pt x="55118" y="2469007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095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50947" y="1935480"/>
              <a:ext cx="3342640" cy="4156075"/>
            </a:xfrm>
            <a:custGeom>
              <a:avLst/>
              <a:gdLst/>
              <a:ahLst/>
              <a:cxnLst/>
              <a:rect l="l" t="t" r="r" b="b"/>
              <a:pathLst>
                <a:path w="3342640" h="4156075">
                  <a:moveTo>
                    <a:pt x="3007867" y="0"/>
                  </a:moveTo>
                  <a:lnTo>
                    <a:pt x="334263" y="0"/>
                  </a:lnTo>
                  <a:lnTo>
                    <a:pt x="284857" y="3623"/>
                  </a:lnTo>
                  <a:lnTo>
                    <a:pt x="237706" y="14148"/>
                  </a:lnTo>
                  <a:lnTo>
                    <a:pt x="193325" y="31059"/>
                  </a:lnTo>
                  <a:lnTo>
                    <a:pt x="152232" y="53839"/>
                  </a:lnTo>
                  <a:lnTo>
                    <a:pt x="114942" y="81972"/>
                  </a:lnTo>
                  <a:lnTo>
                    <a:pt x="81972" y="114942"/>
                  </a:lnTo>
                  <a:lnTo>
                    <a:pt x="53839" y="152232"/>
                  </a:lnTo>
                  <a:lnTo>
                    <a:pt x="31059" y="193325"/>
                  </a:lnTo>
                  <a:lnTo>
                    <a:pt x="14148" y="237706"/>
                  </a:lnTo>
                  <a:lnTo>
                    <a:pt x="3623" y="284857"/>
                  </a:lnTo>
                  <a:lnTo>
                    <a:pt x="0" y="334264"/>
                  </a:lnTo>
                  <a:lnTo>
                    <a:pt x="0" y="3821734"/>
                  </a:lnTo>
                  <a:lnTo>
                    <a:pt x="3623" y="3871122"/>
                  </a:lnTo>
                  <a:lnTo>
                    <a:pt x="14148" y="3918260"/>
                  </a:lnTo>
                  <a:lnTo>
                    <a:pt x="31059" y="3962631"/>
                  </a:lnTo>
                  <a:lnTo>
                    <a:pt x="53839" y="4003717"/>
                  </a:lnTo>
                  <a:lnTo>
                    <a:pt x="81972" y="4041003"/>
                  </a:lnTo>
                  <a:lnTo>
                    <a:pt x="114942" y="4073971"/>
                  </a:lnTo>
                  <a:lnTo>
                    <a:pt x="152232" y="4102104"/>
                  </a:lnTo>
                  <a:lnTo>
                    <a:pt x="193325" y="4124885"/>
                  </a:lnTo>
                  <a:lnTo>
                    <a:pt x="237706" y="4141797"/>
                  </a:lnTo>
                  <a:lnTo>
                    <a:pt x="284857" y="4152324"/>
                  </a:lnTo>
                  <a:lnTo>
                    <a:pt x="334263" y="4155948"/>
                  </a:lnTo>
                  <a:lnTo>
                    <a:pt x="3007867" y="4155948"/>
                  </a:lnTo>
                  <a:lnTo>
                    <a:pt x="3057274" y="4152324"/>
                  </a:lnTo>
                  <a:lnTo>
                    <a:pt x="3104425" y="4141797"/>
                  </a:lnTo>
                  <a:lnTo>
                    <a:pt x="3148806" y="4124885"/>
                  </a:lnTo>
                  <a:lnTo>
                    <a:pt x="3189899" y="4102104"/>
                  </a:lnTo>
                  <a:lnTo>
                    <a:pt x="3227189" y="4073971"/>
                  </a:lnTo>
                  <a:lnTo>
                    <a:pt x="3260159" y="4041003"/>
                  </a:lnTo>
                  <a:lnTo>
                    <a:pt x="3288292" y="4003717"/>
                  </a:lnTo>
                  <a:lnTo>
                    <a:pt x="3311072" y="3962631"/>
                  </a:lnTo>
                  <a:lnTo>
                    <a:pt x="3327983" y="3918260"/>
                  </a:lnTo>
                  <a:lnTo>
                    <a:pt x="3338508" y="3871122"/>
                  </a:lnTo>
                  <a:lnTo>
                    <a:pt x="3342131" y="3821734"/>
                  </a:lnTo>
                  <a:lnTo>
                    <a:pt x="3342131" y="334264"/>
                  </a:lnTo>
                  <a:lnTo>
                    <a:pt x="3338508" y="284857"/>
                  </a:lnTo>
                  <a:lnTo>
                    <a:pt x="3327983" y="237706"/>
                  </a:lnTo>
                  <a:lnTo>
                    <a:pt x="3311072" y="193325"/>
                  </a:lnTo>
                  <a:lnTo>
                    <a:pt x="3288292" y="152232"/>
                  </a:lnTo>
                  <a:lnTo>
                    <a:pt x="3260159" y="114942"/>
                  </a:lnTo>
                  <a:lnTo>
                    <a:pt x="3227189" y="81972"/>
                  </a:lnTo>
                  <a:lnTo>
                    <a:pt x="3189899" y="53839"/>
                  </a:lnTo>
                  <a:lnTo>
                    <a:pt x="3148806" y="31059"/>
                  </a:lnTo>
                  <a:lnTo>
                    <a:pt x="3104425" y="14148"/>
                  </a:lnTo>
                  <a:lnTo>
                    <a:pt x="3057274" y="3623"/>
                  </a:lnTo>
                  <a:lnTo>
                    <a:pt x="30078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23388" y="1915223"/>
              <a:ext cx="3397250" cy="4203700"/>
            </a:xfrm>
            <a:custGeom>
              <a:avLst/>
              <a:gdLst/>
              <a:ahLst/>
              <a:cxnLst/>
              <a:rect l="l" t="t" r="r" b="b"/>
              <a:pathLst>
                <a:path w="3397250" h="4203700">
                  <a:moveTo>
                    <a:pt x="3143631" y="4191000"/>
                  </a:moveTo>
                  <a:lnTo>
                    <a:pt x="254762" y="4191000"/>
                  </a:lnTo>
                  <a:lnTo>
                    <a:pt x="272161" y="4203700"/>
                  </a:lnTo>
                  <a:lnTo>
                    <a:pt x="3126740" y="4203700"/>
                  </a:lnTo>
                  <a:lnTo>
                    <a:pt x="3143631" y="4191000"/>
                  </a:lnTo>
                  <a:close/>
                </a:path>
                <a:path w="3397250" h="4203700">
                  <a:moveTo>
                    <a:pt x="3177032" y="4178300"/>
                  </a:moveTo>
                  <a:lnTo>
                    <a:pt x="221487" y="4178300"/>
                  </a:lnTo>
                  <a:lnTo>
                    <a:pt x="238125" y="4191000"/>
                  </a:lnTo>
                  <a:lnTo>
                    <a:pt x="3160522" y="4191000"/>
                  </a:lnTo>
                  <a:lnTo>
                    <a:pt x="3177032" y="4178300"/>
                  </a:lnTo>
                  <a:close/>
                </a:path>
                <a:path w="3397250" h="4203700">
                  <a:moveTo>
                    <a:pt x="248538" y="4152900"/>
                  </a:moveTo>
                  <a:lnTo>
                    <a:pt x="174625" y="4152900"/>
                  </a:lnTo>
                  <a:lnTo>
                    <a:pt x="189992" y="4165600"/>
                  </a:lnTo>
                  <a:lnTo>
                    <a:pt x="205612" y="4178300"/>
                  </a:lnTo>
                  <a:lnTo>
                    <a:pt x="311658" y="4178300"/>
                  </a:lnTo>
                  <a:lnTo>
                    <a:pt x="295402" y="4165600"/>
                  </a:lnTo>
                  <a:lnTo>
                    <a:pt x="264033" y="4165600"/>
                  </a:lnTo>
                  <a:lnTo>
                    <a:pt x="248538" y="4152900"/>
                  </a:lnTo>
                  <a:close/>
                </a:path>
                <a:path w="3397250" h="4203700">
                  <a:moveTo>
                    <a:pt x="3223514" y="4152900"/>
                  </a:moveTo>
                  <a:lnTo>
                    <a:pt x="3148457" y="4152900"/>
                  </a:lnTo>
                  <a:lnTo>
                    <a:pt x="3133090" y="4165600"/>
                  </a:lnTo>
                  <a:lnTo>
                    <a:pt x="3101721" y="4165600"/>
                  </a:lnTo>
                  <a:lnTo>
                    <a:pt x="3085465" y="4178300"/>
                  </a:lnTo>
                  <a:lnTo>
                    <a:pt x="3192907" y="4178300"/>
                  </a:lnTo>
                  <a:lnTo>
                    <a:pt x="3208528" y="4165600"/>
                  </a:lnTo>
                  <a:lnTo>
                    <a:pt x="3223514" y="4152900"/>
                  </a:lnTo>
                  <a:close/>
                </a:path>
                <a:path w="3397250" h="4203700">
                  <a:moveTo>
                    <a:pt x="3114548" y="4152900"/>
                  </a:moveTo>
                  <a:lnTo>
                    <a:pt x="281940" y="4152900"/>
                  </a:lnTo>
                  <a:lnTo>
                    <a:pt x="297306" y="4165600"/>
                  </a:lnTo>
                  <a:lnTo>
                    <a:pt x="3099181" y="4165600"/>
                  </a:lnTo>
                  <a:lnTo>
                    <a:pt x="3114548" y="4152900"/>
                  </a:lnTo>
                  <a:close/>
                </a:path>
                <a:path w="3397250" h="4203700">
                  <a:moveTo>
                    <a:pt x="191388" y="76200"/>
                  </a:moveTo>
                  <a:lnTo>
                    <a:pt x="131063" y="76200"/>
                  </a:lnTo>
                  <a:lnTo>
                    <a:pt x="118110" y="88900"/>
                  </a:lnTo>
                  <a:lnTo>
                    <a:pt x="82168" y="127000"/>
                  </a:lnTo>
                  <a:lnTo>
                    <a:pt x="61468" y="165100"/>
                  </a:lnTo>
                  <a:lnTo>
                    <a:pt x="52069" y="177800"/>
                  </a:lnTo>
                  <a:lnTo>
                    <a:pt x="43434" y="190500"/>
                  </a:lnTo>
                  <a:lnTo>
                    <a:pt x="35433" y="203200"/>
                  </a:lnTo>
                  <a:lnTo>
                    <a:pt x="28321" y="215900"/>
                  </a:lnTo>
                  <a:lnTo>
                    <a:pt x="21717" y="241300"/>
                  </a:lnTo>
                  <a:lnTo>
                    <a:pt x="16129" y="254000"/>
                  </a:lnTo>
                  <a:lnTo>
                    <a:pt x="11175" y="266700"/>
                  </a:lnTo>
                  <a:lnTo>
                    <a:pt x="7238" y="292100"/>
                  </a:lnTo>
                  <a:lnTo>
                    <a:pt x="4063" y="304800"/>
                  </a:lnTo>
                  <a:lnTo>
                    <a:pt x="1905" y="330200"/>
                  </a:lnTo>
                  <a:lnTo>
                    <a:pt x="508" y="342900"/>
                  </a:lnTo>
                  <a:lnTo>
                    <a:pt x="0" y="355600"/>
                  </a:lnTo>
                  <a:lnTo>
                    <a:pt x="127" y="3848100"/>
                  </a:lnTo>
                  <a:lnTo>
                    <a:pt x="635" y="3873500"/>
                  </a:lnTo>
                  <a:lnTo>
                    <a:pt x="2031" y="3886200"/>
                  </a:lnTo>
                  <a:lnTo>
                    <a:pt x="4318" y="3898900"/>
                  </a:lnTo>
                  <a:lnTo>
                    <a:pt x="7493" y="3924300"/>
                  </a:lnTo>
                  <a:lnTo>
                    <a:pt x="11556" y="3937000"/>
                  </a:lnTo>
                  <a:lnTo>
                    <a:pt x="16510" y="3962400"/>
                  </a:lnTo>
                  <a:lnTo>
                    <a:pt x="22225" y="3975100"/>
                  </a:lnTo>
                  <a:lnTo>
                    <a:pt x="28829" y="3987800"/>
                  </a:lnTo>
                  <a:lnTo>
                    <a:pt x="36068" y="4000500"/>
                  </a:lnTo>
                  <a:lnTo>
                    <a:pt x="44068" y="4025900"/>
                  </a:lnTo>
                  <a:lnTo>
                    <a:pt x="72262" y="4064000"/>
                  </a:lnTo>
                  <a:lnTo>
                    <a:pt x="106553" y="4102100"/>
                  </a:lnTo>
                  <a:lnTo>
                    <a:pt x="145923" y="4140200"/>
                  </a:lnTo>
                  <a:lnTo>
                    <a:pt x="160019" y="4152900"/>
                  </a:lnTo>
                  <a:lnTo>
                    <a:pt x="233680" y="4152900"/>
                  </a:lnTo>
                  <a:lnTo>
                    <a:pt x="219202" y="4140200"/>
                  </a:lnTo>
                  <a:lnTo>
                    <a:pt x="204978" y="4140200"/>
                  </a:lnTo>
                  <a:lnTo>
                    <a:pt x="191135" y="4127500"/>
                  </a:lnTo>
                  <a:lnTo>
                    <a:pt x="177927" y="4114800"/>
                  </a:lnTo>
                  <a:lnTo>
                    <a:pt x="165100" y="4114800"/>
                  </a:lnTo>
                  <a:lnTo>
                    <a:pt x="152527" y="4102100"/>
                  </a:lnTo>
                  <a:lnTo>
                    <a:pt x="140716" y="4089400"/>
                  </a:lnTo>
                  <a:lnTo>
                    <a:pt x="129286" y="4076700"/>
                  </a:lnTo>
                  <a:lnTo>
                    <a:pt x="118363" y="4064000"/>
                  </a:lnTo>
                  <a:lnTo>
                    <a:pt x="107950" y="4051300"/>
                  </a:lnTo>
                  <a:lnTo>
                    <a:pt x="98298" y="4051300"/>
                  </a:lnTo>
                  <a:lnTo>
                    <a:pt x="89027" y="4025900"/>
                  </a:lnTo>
                  <a:lnTo>
                    <a:pt x="80644" y="4013200"/>
                  </a:lnTo>
                  <a:lnTo>
                    <a:pt x="72771" y="4000500"/>
                  </a:lnTo>
                  <a:lnTo>
                    <a:pt x="52959" y="3962400"/>
                  </a:lnTo>
                  <a:lnTo>
                    <a:pt x="43306" y="3924300"/>
                  </a:lnTo>
                  <a:lnTo>
                    <a:pt x="39624" y="3911600"/>
                  </a:lnTo>
                  <a:lnTo>
                    <a:pt x="36830" y="3898900"/>
                  </a:lnTo>
                  <a:lnTo>
                    <a:pt x="34671" y="3886200"/>
                  </a:lnTo>
                  <a:lnTo>
                    <a:pt x="33528" y="3860800"/>
                  </a:lnTo>
                  <a:lnTo>
                    <a:pt x="33019" y="3848100"/>
                  </a:lnTo>
                  <a:lnTo>
                    <a:pt x="33019" y="355600"/>
                  </a:lnTo>
                  <a:lnTo>
                    <a:pt x="33528" y="342900"/>
                  </a:lnTo>
                  <a:lnTo>
                    <a:pt x="34798" y="330200"/>
                  </a:lnTo>
                  <a:lnTo>
                    <a:pt x="36830" y="304800"/>
                  </a:lnTo>
                  <a:lnTo>
                    <a:pt x="39750" y="292100"/>
                  </a:lnTo>
                  <a:lnTo>
                    <a:pt x="43434" y="279400"/>
                  </a:lnTo>
                  <a:lnTo>
                    <a:pt x="47879" y="266700"/>
                  </a:lnTo>
                  <a:lnTo>
                    <a:pt x="53086" y="241300"/>
                  </a:lnTo>
                  <a:lnTo>
                    <a:pt x="72898" y="203200"/>
                  </a:lnTo>
                  <a:lnTo>
                    <a:pt x="98425" y="165100"/>
                  </a:lnTo>
                  <a:lnTo>
                    <a:pt x="129412" y="127000"/>
                  </a:lnTo>
                  <a:lnTo>
                    <a:pt x="152781" y="101600"/>
                  </a:lnTo>
                  <a:lnTo>
                    <a:pt x="165227" y="101600"/>
                  </a:lnTo>
                  <a:lnTo>
                    <a:pt x="178054" y="88900"/>
                  </a:lnTo>
                  <a:lnTo>
                    <a:pt x="191388" y="76200"/>
                  </a:lnTo>
                  <a:close/>
                </a:path>
                <a:path w="3397250" h="4203700">
                  <a:moveTo>
                    <a:pt x="284353" y="4140200"/>
                  </a:moveTo>
                  <a:lnTo>
                    <a:pt x="237744" y="4140200"/>
                  </a:lnTo>
                  <a:lnTo>
                    <a:pt x="252094" y="4152900"/>
                  </a:lnTo>
                  <a:lnTo>
                    <a:pt x="299338" y="4152900"/>
                  </a:lnTo>
                  <a:lnTo>
                    <a:pt x="284353" y="4140200"/>
                  </a:lnTo>
                  <a:close/>
                </a:path>
                <a:path w="3397250" h="4203700">
                  <a:moveTo>
                    <a:pt x="3158871" y="4140200"/>
                  </a:moveTo>
                  <a:lnTo>
                    <a:pt x="3111500" y="4140200"/>
                  </a:lnTo>
                  <a:lnTo>
                    <a:pt x="3096768" y="4152900"/>
                  </a:lnTo>
                  <a:lnTo>
                    <a:pt x="3144393" y="4152900"/>
                  </a:lnTo>
                  <a:lnTo>
                    <a:pt x="3158871" y="4140200"/>
                  </a:lnTo>
                  <a:close/>
                </a:path>
                <a:path w="3397250" h="4203700">
                  <a:moveTo>
                    <a:pt x="3265043" y="76200"/>
                  </a:moveTo>
                  <a:lnTo>
                    <a:pt x="3206115" y="76200"/>
                  </a:lnTo>
                  <a:lnTo>
                    <a:pt x="3219450" y="88900"/>
                  </a:lnTo>
                  <a:lnTo>
                    <a:pt x="3232277" y="101600"/>
                  </a:lnTo>
                  <a:lnTo>
                    <a:pt x="3244723" y="101600"/>
                  </a:lnTo>
                  <a:lnTo>
                    <a:pt x="3256661" y="114300"/>
                  </a:lnTo>
                  <a:lnTo>
                    <a:pt x="3289300" y="152400"/>
                  </a:lnTo>
                  <a:lnTo>
                    <a:pt x="3316732" y="190500"/>
                  </a:lnTo>
                  <a:lnTo>
                    <a:pt x="3338449" y="228600"/>
                  </a:lnTo>
                  <a:lnTo>
                    <a:pt x="3344291" y="254000"/>
                  </a:lnTo>
                  <a:lnTo>
                    <a:pt x="3349371" y="266700"/>
                  </a:lnTo>
                  <a:lnTo>
                    <a:pt x="3353943" y="279400"/>
                  </a:lnTo>
                  <a:lnTo>
                    <a:pt x="3357626" y="292100"/>
                  </a:lnTo>
                  <a:lnTo>
                    <a:pt x="3360420" y="304800"/>
                  </a:lnTo>
                  <a:lnTo>
                    <a:pt x="3362579" y="330200"/>
                  </a:lnTo>
                  <a:lnTo>
                    <a:pt x="3363722" y="342900"/>
                  </a:lnTo>
                  <a:lnTo>
                    <a:pt x="3364230" y="355600"/>
                  </a:lnTo>
                  <a:lnTo>
                    <a:pt x="3364230" y="3848100"/>
                  </a:lnTo>
                  <a:lnTo>
                    <a:pt x="3363722" y="3860800"/>
                  </a:lnTo>
                  <a:lnTo>
                    <a:pt x="3362452" y="3886200"/>
                  </a:lnTo>
                  <a:lnTo>
                    <a:pt x="3360420" y="3898900"/>
                  </a:lnTo>
                  <a:lnTo>
                    <a:pt x="3357499" y="3911600"/>
                  </a:lnTo>
                  <a:lnTo>
                    <a:pt x="3353816" y="3937000"/>
                  </a:lnTo>
                  <a:lnTo>
                    <a:pt x="3338322" y="3975100"/>
                  </a:lnTo>
                  <a:lnTo>
                    <a:pt x="3316605" y="4013200"/>
                  </a:lnTo>
                  <a:lnTo>
                    <a:pt x="3307969" y="4038600"/>
                  </a:lnTo>
                  <a:lnTo>
                    <a:pt x="3298825" y="4051300"/>
                  </a:lnTo>
                  <a:lnTo>
                    <a:pt x="3289046" y="4051300"/>
                  </a:lnTo>
                  <a:lnTo>
                    <a:pt x="3278759" y="4064000"/>
                  </a:lnTo>
                  <a:lnTo>
                    <a:pt x="3267837" y="4076700"/>
                  </a:lnTo>
                  <a:lnTo>
                    <a:pt x="3256407" y="4089400"/>
                  </a:lnTo>
                  <a:lnTo>
                    <a:pt x="3244596" y="4102100"/>
                  </a:lnTo>
                  <a:lnTo>
                    <a:pt x="3232150" y="4114800"/>
                  </a:lnTo>
                  <a:lnTo>
                    <a:pt x="3219196" y="4114800"/>
                  </a:lnTo>
                  <a:lnTo>
                    <a:pt x="3205861" y="4127500"/>
                  </a:lnTo>
                  <a:lnTo>
                    <a:pt x="3192018" y="4140200"/>
                  </a:lnTo>
                  <a:lnTo>
                    <a:pt x="3177921" y="4140200"/>
                  </a:lnTo>
                  <a:lnTo>
                    <a:pt x="3163443" y="4152900"/>
                  </a:lnTo>
                  <a:lnTo>
                    <a:pt x="3238373" y="4152900"/>
                  </a:lnTo>
                  <a:lnTo>
                    <a:pt x="3252470" y="4140200"/>
                  </a:lnTo>
                  <a:lnTo>
                    <a:pt x="3291840" y="4102100"/>
                  </a:lnTo>
                  <a:lnTo>
                    <a:pt x="3325622" y="4064000"/>
                  </a:lnTo>
                  <a:lnTo>
                    <a:pt x="3353943" y="4025900"/>
                  </a:lnTo>
                  <a:lnTo>
                    <a:pt x="3361816" y="4000500"/>
                  </a:lnTo>
                  <a:lnTo>
                    <a:pt x="3368929" y="3987800"/>
                  </a:lnTo>
                  <a:lnTo>
                    <a:pt x="3375406" y="3975100"/>
                  </a:lnTo>
                  <a:lnTo>
                    <a:pt x="3381121" y="3949700"/>
                  </a:lnTo>
                  <a:lnTo>
                    <a:pt x="3386074" y="3937000"/>
                  </a:lnTo>
                  <a:lnTo>
                    <a:pt x="3390011" y="3924300"/>
                  </a:lnTo>
                  <a:lnTo>
                    <a:pt x="3393186" y="3898900"/>
                  </a:lnTo>
                  <a:lnTo>
                    <a:pt x="3395345" y="3886200"/>
                  </a:lnTo>
                  <a:lnTo>
                    <a:pt x="3396741" y="3860800"/>
                  </a:lnTo>
                  <a:lnTo>
                    <a:pt x="3397250" y="3848100"/>
                  </a:lnTo>
                  <a:lnTo>
                    <a:pt x="3397123" y="355600"/>
                  </a:lnTo>
                  <a:lnTo>
                    <a:pt x="3396615" y="342900"/>
                  </a:lnTo>
                  <a:lnTo>
                    <a:pt x="3395218" y="317500"/>
                  </a:lnTo>
                  <a:lnTo>
                    <a:pt x="3392932" y="304800"/>
                  </a:lnTo>
                  <a:lnTo>
                    <a:pt x="3389757" y="292100"/>
                  </a:lnTo>
                  <a:lnTo>
                    <a:pt x="3385693" y="266700"/>
                  </a:lnTo>
                  <a:lnTo>
                    <a:pt x="3380740" y="254000"/>
                  </a:lnTo>
                  <a:lnTo>
                    <a:pt x="3375025" y="241300"/>
                  </a:lnTo>
                  <a:lnTo>
                    <a:pt x="3368421" y="215900"/>
                  </a:lnTo>
                  <a:lnTo>
                    <a:pt x="3361309" y="203200"/>
                  </a:lnTo>
                  <a:lnTo>
                    <a:pt x="3353181" y="190500"/>
                  </a:lnTo>
                  <a:lnTo>
                    <a:pt x="3344418" y="177800"/>
                  </a:lnTo>
                  <a:lnTo>
                    <a:pt x="3335020" y="152400"/>
                  </a:lnTo>
                  <a:lnTo>
                    <a:pt x="3302889" y="114300"/>
                  </a:lnTo>
                  <a:lnTo>
                    <a:pt x="3278378" y="88900"/>
                  </a:lnTo>
                  <a:lnTo>
                    <a:pt x="3265043" y="76200"/>
                  </a:lnTo>
                  <a:close/>
                </a:path>
                <a:path w="3397250" h="4203700">
                  <a:moveTo>
                    <a:pt x="214884" y="4114800"/>
                  </a:moveTo>
                  <a:lnTo>
                    <a:pt x="196723" y="4114800"/>
                  </a:lnTo>
                  <a:lnTo>
                    <a:pt x="209931" y="4127500"/>
                  </a:lnTo>
                  <a:lnTo>
                    <a:pt x="223647" y="4140200"/>
                  </a:lnTo>
                  <a:lnTo>
                    <a:pt x="255524" y="4140200"/>
                  </a:lnTo>
                  <a:lnTo>
                    <a:pt x="241808" y="4127500"/>
                  </a:lnTo>
                  <a:lnTo>
                    <a:pt x="228219" y="4127500"/>
                  </a:lnTo>
                  <a:lnTo>
                    <a:pt x="214884" y="4114800"/>
                  </a:lnTo>
                  <a:close/>
                </a:path>
                <a:path w="3397250" h="4203700">
                  <a:moveTo>
                    <a:pt x="3199891" y="4114800"/>
                  </a:moveTo>
                  <a:lnTo>
                    <a:pt x="3181096" y="4114800"/>
                  </a:lnTo>
                  <a:lnTo>
                    <a:pt x="3167888" y="4127500"/>
                  </a:lnTo>
                  <a:lnTo>
                    <a:pt x="3154299" y="4127500"/>
                  </a:lnTo>
                  <a:lnTo>
                    <a:pt x="3140329" y="4140200"/>
                  </a:lnTo>
                  <a:lnTo>
                    <a:pt x="3172968" y="4140200"/>
                  </a:lnTo>
                  <a:lnTo>
                    <a:pt x="3186557" y="4127500"/>
                  </a:lnTo>
                  <a:lnTo>
                    <a:pt x="3199891" y="4114800"/>
                  </a:lnTo>
                  <a:close/>
                </a:path>
                <a:path w="3397250" h="4203700">
                  <a:moveTo>
                    <a:pt x="177800" y="4089400"/>
                  </a:moveTo>
                  <a:lnTo>
                    <a:pt x="159385" y="4089400"/>
                  </a:lnTo>
                  <a:lnTo>
                    <a:pt x="171450" y="4102100"/>
                  </a:lnTo>
                  <a:lnTo>
                    <a:pt x="183769" y="4114800"/>
                  </a:lnTo>
                  <a:lnTo>
                    <a:pt x="202184" y="4114800"/>
                  </a:lnTo>
                  <a:lnTo>
                    <a:pt x="189737" y="4102100"/>
                  </a:lnTo>
                  <a:lnTo>
                    <a:pt x="177800" y="4089400"/>
                  </a:lnTo>
                  <a:close/>
                </a:path>
                <a:path w="3397250" h="4203700">
                  <a:moveTo>
                    <a:pt x="3237357" y="4089400"/>
                  </a:moveTo>
                  <a:lnTo>
                    <a:pt x="3218561" y="4089400"/>
                  </a:lnTo>
                  <a:lnTo>
                    <a:pt x="3206496" y="4102100"/>
                  </a:lnTo>
                  <a:lnTo>
                    <a:pt x="3194050" y="4114800"/>
                  </a:lnTo>
                  <a:lnTo>
                    <a:pt x="3212846" y="4114800"/>
                  </a:lnTo>
                  <a:lnTo>
                    <a:pt x="3225291" y="4102100"/>
                  </a:lnTo>
                  <a:lnTo>
                    <a:pt x="3237357" y="4089400"/>
                  </a:lnTo>
                  <a:close/>
                </a:path>
                <a:path w="3397250" h="4203700">
                  <a:moveTo>
                    <a:pt x="190881" y="101600"/>
                  </a:moveTo>
                  <a:lnTo>
                    <a:pt x="171958" y="101600"/>
                  </a:lnTo>
                  <a:lnTo>
                    <a:pt x="160019" y="114300"/>
                  </a:lnTo>
                  <a:lnTo>
                    <a:pt x="148462" y="127000"/>
                  </a:lnTo>
                  <a:lnTo>
                    <a:pt x="137413" y="139700"/>
                  </a:lnTo>
                  <a:lnTo>
                    <a:pt x="126873" y="152400"/>
                  </a:lnTo>
                  <a:lnTo>
                    <a:pt x="116840" y="152400"/>
                  </a:lnTo>
                  <a:lnTo>
                    <a:pt x="90297" y="190500"/>
                  </a:lnTo>
                  <a:lnTo>
                    <a:pt x="75565" y="228600"/>
                  </a:lnTo>
                  <a:lnTo>
                    <a:pt x="69215" y="241300"/>
                  </a:lnTo>
                  <a:lnTo>
                    <a:pt x="54102" y="279400"/>
                  </a:lnTo>
                  <a:lnTo>
                    <a:pt x="47752" y="317500"/>
                  </a:lnTo>
                  <a:lnTo>
                    <a:pt x="45719" y="330200"/>
                  </a:lnTo>
                  <a:lnTo>
                    <a:pt x="44577" y="342900"/>
                  </a:lnTo>
                  <a:lnTo>
                    <a:pt x="44068" y="355600"/>
                  </a:lnTo>
                  <a:lnTo>
                    <a:pt x="44068" y="3848100"/>
                  </a:lnTo>
                  <a:lnTo>
                    <a:pt x="45593" y="3886200"/>
                  </a:lnTo>
                  <a:lnTo>
                    <a:pt x="53848" y="3924300"/>
                  </a:lnTo>
                  <a:lnTo>
                    <a:pt x="58293" y="3937000"/>
                  </a:lnTo>
                  <a:lnTo>
                    <a:pt x="63246" y="3962400"/>
                  </a:lnTo>
                  <a:lnTo>
                    <a:pt x="82296" y="4000500"/>
                  </a:lnTo>
                  <a:lnTo>
                    <a:pt x="106934" y="4038600"/>
                  </a:lnTo>
                  <a:lnTo>
                    <a:pt x="136906" y="4076700"/>
                  </a:lnTo>
                  <a:lnTo>
                    <a:pt x="147955" y="4089400"/>
                  </a:lnTo>
                  <a:lnTo>
                    <a:pt x="166116" y="4089400"/>
                  </a:lnTo>
                  <a:lnTo>
                    <a:pt x="155067" y="4076700"/>
                  </a:lnTo>
                  <a:lnTo>
                    <a:pt x="144399" y="4064000"/>
                  </a:lnTo>
                  <a:lnTo>
                    <a:pt x="134366" y="4051300"/>
                  </a:lnTo>
                  <a:lnTo>
                    <a:pt x="124587" y="4038600"/>
                  </a:lnTo>
                  <a:lnTo>
                    <a:pt x="115569" y="4025900"/>
                  </a:lnTo>
                  <a:lnTo>
                    <a:pt x="106934" y="4013200"/>
                  </a:lnTo>
                  <a:lnTo>
                    <a:pt x="99187" y="4013200"/>
                  </a:lnTo>
                  <a:lnTo>
                    <a:pt x="91821" y="3987800"/>
                  </a:lnTo>
                  <a:lnTo>
                    <a:pt x="84962" y="3975100"/>
                  </a:lnTo>
                  <a:lnTo>
                    <a:pt x="78867" y="3962400"/>
                  </a:lnTo>
                  <a:lnTo>
                    <a:pt x="64516" y="3924300"/>
                  </a:lnTo>
                  <a:lnTo>
                    <a:pt x="56515" y="3873500"/>
                  </a:lnTo>
                  <a:lnTo>
                    <a:pt x="55499" y="3860800"/>
                  </a:lnTo>
                  <a:lnTo>
                    <a:pt x="54991" y="3848100"/>
                  </a:lnTo>
                  <a:lnTo>
                    <a:pt x="55118" y="355600"/>
                  </a:lnTo>
                  <a:lnTo>
                    <a:pt x="55499" y="342900"/>
                  </a:lnTo>
                  <a:lnTo>
                    <a:pt x="56642" y="330200"/>
                  </a:lnTo>
                  <a:lnTo>
                    <a:pt x="58674" y="317500"/>
                  </a:lnTo>
                  <a:lnTo>
                    <a:pt x="61341" y="292100"/>
                  </a:lnTo>
                  <a:lnTo>
                    <a:pt x="73913" y="254000"/>
                  </a:lnTo>
                  <a:lnTo>
                    <a:pt x="92456" y="215900"/>
                  </a:lnTo>
                  <a:lnTo>
                    <a:pt x="116331" y="177800"/>
                  </a:lnTo>
                  <a:lnTo>
                    <a:pt x="145415" y="139700"/>
                  </a:lnTo>
                  <a:lnTo>
                    <a:pt x="156083" y="139700"/>
                  </a:lnTo>
                  <a:lnTo>
                    <a:pt x="167259" y="127000"/>
                  </a:lnTo>
                  <a:lnTo>
                    <a:pt x="178816" y="114300"/>
                  </a:lnTo>
                  <a:lnTo>
                    <a:pt x="190881" y="101600"/>
                  </a:lnTo>
                  <a:close/>
                </a:path>
                <a:path w="3397250" h="4203700">
                  <a:moveTo>
                    <a:pt x="3225927" y="101600"/>
                  </a:moveTo>
                  <a:lnTo>
                    <a:pt x="3207639" y="101600"/>
                  </a:lnTo>
                  <a:lnTo>
                    <a:pt x="3231261" y="127000"/>
                  </a:lnTo>
                  <a:lnTo>
                    <a:pt x="3242183" y="139700"/>
                  </a:lnTo>
                  <a:lnTo>
                    <a:pt x="3252978" y="139700"/>
                  </a:lnTo>
                  <a:lnTo>
                    <a:pt x="3263011" y="152400"/>
                  </a:lnTo>
                  <a:lnTo>
                    <a:pt x="3290189" y="190500"/>
                  </a:lnTo>
                  <a:lnTo>
                    <a:pt x="3312160" y="228600"/>
                  </a:lnTo>
                  <a:lnTo>
                    <a:pt x="3328543" y="266700"/>
                  </a:lnTo>
                  <a:lnTo>
                    <a:pt x="3336163" y="304800"/>
                  </a:lnTo>
                  <a:lnTo>
                    <a:pt x="3338830" y="317500"/>
                  </a:lnTo>
                  <a:lnTo>
                    <a:pt x="3340735" y="330200"/>
                  </a:lnTo>
                  <a:lnTo>
                    <a:pt x="3341751" y="342900"/>
                  </a:lnTo>
                  <a:lnTo>
                    <a:pt x="3342259" y="355600"/>
                  </a:lnTo>
                  <a:lnTo>
                    <a:pt x="3342132" y="3848100"/>
                  </a:lnTo>
                  <a:lnTo>
                    <a:pt x="3340608" y="3886200"/>
                  </a:lnTo>
                  <a:lnTo>
                    <a:pt x="3332353" y="3924300"/>
                  </a:lnTo>
                  <a:lnTo>
                    <a:pt x="3317875" y="3962400"/>
                  </a:lnTo>
                  <a:lnTo>
                    <a:pt x="3311652" y="3987800"/>
                  </a:lnTo>
                  <a:lnTo>
                    <a:pt x="3304921" y="4000500"/>
                  </a:lnTo>
                  <a:lnTo>
                    <a:pt x="3297555" y="4013200"/>
                  </a:lnTo>
                  <a:lnTo>
                    <a:pt x="3289427" y="4025900"/>
                  </a:lnTo>
                  <a:lnTo>
                    <a:pt x="3280918" y="4038600"/>
                  </a:lnTo>
                  <a:lnTo>
                    <a:pt x="3271774" y="4038600"/>
                  </a:lnTo>
                  <a:lnTo>
                    <a:pt x="3262122" y="4051300"/>
                  </a:lnTo>
                  <a:lnTo>
                    <a:pt x="3251962" y="4064000"/>
                  </a:lnTo>
                  <a:lnTo>
                    <a:pt x="3241294" y="4076700"/>
                  </a:lnTo>
                  <a:lnTo>
                    <a:pt x="3230118" y="4089400"/>
                  </a:lnTo>
                  <a:lnTo>
                    <a:pt x="3248914" y="4089400"/>
                  </a:lnTo>
                  <a:lnTo>
                    <a:pt x="3280410" y="4051300"/>
                  </a:lnTo>
                  <a:lnTo>
                    <a:pt x="3307080" y="4013200"/>
                  </a:lnTo>
                  <a:lnTo>
                    <a:pt x="3328035" y="3975100"/>
                  </a:lnTo>
                  <a:lnTo>
                    <a:pt x="3338830" y="3937000"/>
                  </a:lnTo>
                  <a:lnTo>
                    <a:pt x="3343148" y="3924300"/>
                  </a:lnTo>
                  <a:lnTo>
                    <a:pt x="3351530" y="3886200"/>
                  </a:lnTo>
                  <a:lnTo>
                    <a:pt x="3353181" y="3848100"/>
                  </a:lnTo>
                  <a:lnTo>
                    <a:pt x="3353181" y="355600"/>
                  </a:lnTo>
                  <a:lnTo>
                    <a:pt x="3352800" y="342900"/>
                  </a:lnTo>
                  <a:lnTo>
                    <a:pt x="3351657" y="330200"/>
                  </a:lnTo>
                  <a:lnTo>
                    <a:pt x="3349625" y="317500"/>
                  </a:lnTo>
                  <a:lnTo>
                    <a:pt x="3346831" y="292100"/>
                  </a:lnTo>
                  <a:lnTo>
                    <a:pt x="3334004" y="254000"/>
                  </a:lnTo>
                  <a:lnTo>
                    <a:pt x="3315081" y="215900"/>
                  </a:lnTo>
                  <a:lnTo>
                    <a:pt x="3307461" y="190500"/>
                  </a:lnTo>
                  <a:lnTo>
                    <a:pt x="3299206" y="177800"/>
                  </a:lnTo>
                  <a:lnTo>
                    <a:pt x="3290316" y="165100"/>
                  </a:lnTo>
                  <a:lnTo>
                    <a:pt x="3280918" y="165100"/>
                  </a:lnTo>
                  <a:lnTo>
                    <a:pt x="3271012" y="152400"/>
                  </a:lnTo>
                  <a:lnTo>
                    <a:pt x="3260471" y="139700"/>
                  </a:lnTo>
                  <a:lnTo>
                    <a:pt x="3249422" y="127000"/>
                  </a:lnTo>
                  <a:lnTo>
                    <a:pt x="3237991" y="114300"/>
                  </a:lnTo>
                  <a:lnTo>
                    <a:pt x="3225927" y="101600"/>
                  </a:lnTo>
                  <a:close/>
                </a:path>
                <a:path w="3397250" h="4203700">
                  <a:moveTo>
                    <a:pt x="242950" y="76200"/>
                  </a:moveTo>
                  <a:lnTo>
                    <a:pt x="210566" y="76200"/>
                  </a:lnTo>
                  <a:lnTo>
                    <a:pt x="197358" y="88900"/>
                  </a:lnTo>
                  <a:lnTo>
                    <a:pt x="184404" y="101600"/>
                  </a:lnTo>
                  <a:lnTo>
                    <a:pt x="203327" y="101600"/>
                  </a:lnTo>
                  <a:lnTo>
                    <a:pt x="216027" y="88900"/>
                  </a:lnTo>
                  <a:lnTo>
                    <a:pt x="229488" y="88900"/>
                  </a:lnTo>
                  <a:lnTo>
                    <a:pt x="242950" y="76200"/>
                  </a:lnTo>
                  <a:close/>
                </a:path>
                <a:path w="3397250" h="4203700">
                  <a:moveTo>
                    <a:pt x="3187191" y="76200"/>
                  </a:moveTo>
                  <a:lnTo>
                    <a:pt x="3155569" y="76200"/>
                  </a:lnTo>
                  <a:lnTo>
                    <a:pt x="3169158" y="88900"/>
                  </a:lnTo>
                  <a:lnTo>
                    <a:pt x="3182239" y="88900"/>
                  </a:lnTo>
                  <a:lnTo>
                    <a:pt x="3195193" y="101600"/>
                  </a:lnTo>
                  <a:lnTo>
                    <a:pt x="3213608" y="101600"/>
                  </a:lnTo>
                  <a:lnTo>
                    <a:pt x="3200654" y="88900"/>
                  </a:lnTo>
                  <a:lnTo>
                    <a:pt x="3187191" y="76200"/>
                  </a:lnTo>
                  <a:close/>
                </a:path>
                <a:path w="3397250" h="4203700">
                  <a:moveTo>
                    <a:pt x="279781" y="38100"/>
                  </a:moveTo>
                  <a:lnTo>
                    <a:pt x="188849" y="38100"/>
                  </a:lnTo>
                  <a:lnTo>
                    <a:pt x="173609" y="50800"/>
                  </a:lnTo>
                  <a:lnTo>
                    <a:pt x="159004" y="63500"/>
                  </a:lnTo>
                  <a:lnTo>
                    <a:pt x="144780" y="76200"/>
                  </a:lnTo>
                  <a:lnTo>
                    <a:pt x="205105" y="76200"/>
                  </a:lnTo>
                  <a:lnTo>
                    <a:pt x="219456" y="63500"/>
                  </a:lnTo>
                  <a:lnTo>
                    <a:pt x="233934" y="63500"/>
                  </a:lnTo>
                  <a:lnTo>
                    <a:pt x="248793" y="50800"/>
                  </a:lnTo>
                  <a:lnTo>
                    <a:pt x="264160" y="50800"/>
                  </a:lnTo>
                  <a:lnTo>
                    <a:pt x="279781" y="38100"/>
                  </a:lnTo>
                  <a:close/>
                </a:path>
                <a:path w="3397250" h="4203700">
                  <a:moveTo>
                    <a:pt x="271144" y="63500"/>
                  </a:moveTo>
                  <a:lnTo>
                    <a:pt x="238506" y="63500"/>
                  </a:lnTo>
                  <a:lnTo>
                    <a:pt x="224409" y="76200"/>
                  </a:lnTo>
                  <a:lnTo>
                    <a:pt x="256921" y="76200"/>
                  </a:lnTo>
                  <a:lnTo>
                    <a:pt x="271144" y="63500"/>
                  </a:lnTo>
                  <a:close/>
                </a:path>
                <a:path w="3397250" h="4203700">
                  <a:moveTo>
                    <a:pt x="3159633" y="63500"/>
                  </a:moveTo>
                  <a:lnTo>
                    <a:pt x="3127248" y="63500"/>
                  </a:lnTo>
                  <a:lnTo>
                    <a:pt x="3141599" y="76200"/>
                  </a:lnTo>
                  <a:lnTo>
                    <a:pt x="3173603" y="76200"/>
                  </a:lnTo>
                  <a:lnTo>
                    <a:pt x="3159633" y="63500"/>
                  </a:lnTo>
                  <a:close/>
                </a:path>
                <a:path w="3397250" h="4203700">
                  <a:moveTo>
                    <a:pt x="3207385" y="38100"/>
                  </a:moveTo>
                  <a:lnTo>
                    <a:pt x="3117850" y="38100"/>
                  </a:lnTo>
                  <a:lnTo>
                    <a:pt x="3133344" y="50800"/>
                  </a:lnTo>
                  <a:lnTo>
                    <a:pt x="3148711" y="50800"/>
                  </a:lnTo>
                  <a:lnTo>
                    <a:pt x="3163697" y="63500"/>
                  </a:lnTo>
                  <a:lnTo>
                    <a:pt x="3178175" y="63500"/>
                  </a:lnTo>
                  <a:lnTo>
                    <a:pt x="3192272" y="76200"/>
                  </a:lnTo>
                  <a:lnTo>
                    <a:pt x="3251454" y="76200"/>
                  </a:lnTo>
                  <a:lnTo>
                    <a:pt x="3237230" y="63500"/>
                  </a:lnTo>
                  <a:lnTo>
                    <a:pt x="3222498" y="50800"/>
                  </a:lnTo>
                  <a:lnTo>
                    <a:pt x="3207385" y="38100"/>
                  </a:lnTo>
                  <a:close/>
                </a:path>
                <a:path w="3397250" h="4203700">
                  <a:moveTo>
                    <a:pt x="331088" y="50800"/>
                  </a:moveTo>
                  <a:lnTo>
                    <a:pt x="282829" y="50800"/>
                  </a:lnTo>
                  <a:lnTo>
                    <a:pt x="267716" y="63500"/>
                  </a:lnTo>
                  <a:lnTo>
                    <a:pt x="315722" y="63500"/>
                  </a:lnTo>
                  <a:lnTo>
                    <a:pt x="331088" y="50800"/>
                  </a:lnTo>
                  <a:close/>
                </a:path>
                <a:path w="3397250" h="4203700">
                  <a:moveTo>
                    <a:pt x="3115437" y="50800"/>
                  </a:moveTo>
                  <a:lnTo>
                    <a:pt x="3067685" y="50800"/>
                  </a:lnTo>
                  <a:lnTo>
                    <a:pt x="3082925" y="63500"/>
                  </a:lnTo>
                  <a:lnTo>
                    <a:pt x="3130296" y="63500"/>
                  </a:lnTo>
                  <a:lnTo>
                    <a:pt x="3115437" y="50800"/>
                  </a:lnTo>
                  <a:close/>
                </a:path>
                <a:path w="3397250" h="4203700">
                  <a:moveTo>
                    <a:pt x="3052318" y="38100"/>
                  </a:moveTo>
                  <a:lnTo>
                    <a:pt x="345694" y="38100"/>
                  </a:lnTo>
                  <a:lnTo>
                    <a:pt x="329692" y="50800"/>
                  </a:lnTo>
                  <a:lnTo>
                    <a:pt x="3068574" y="50800"/>
                  </a:lnTo>
                  <a:lnTo>
                    <a:pt x="3052318" y="38100"/>
                  </a:lnTo>
                  <a:close/>
                </a:path>
                <a:path w="3397250" h="4203700">
                  <a:moveTo>
                    <a:pt x="3175762" y="25400"/>
                  </a:moveTo>
                  <a:lnTo>
                    <a:pt x="220344" y="25400"/>
                  </a:lnTo>
                  <a:lnTo>
                    <a:pt x="204343" y="38100"/>
                  </a:lnTo>
                  <a:lnTo>
                    <a:pt x="3191764" y="38100"/>
                  </a:lnTo>
                  <a:lnTo>
                    <a:pt x="3175762" y="25400"/>
                  </a:lnTo>
                  <a:close/>
                </a:path>
                <a:path w="3397250" h="4203700">
                  <a:moveTo>
                    <a:pt x="3142488" y="12700"/>
                  </a:moveTo>
                  <a:lnTo>
                    <a:pt x="253746" y="12700"/>
                  </a:lnTo>
                  <a:lnTo>
                    <a:pt x="236728" y="25400"/>
                  </a:lnTo>
                  <a:lnTo>
                    <a:pt x="3159252" y="25400"/>
                  </a:lnTo>
                  <a:lnTo>
                    <a:pt x="3142488" y="12700"/>
                  </a:lnTo>
                  <a:close/>
                </a:path>
                <a:path w="3397250" h="4203700">
                  <a:moveTo>
                    <a:pt x="3107690" y="0"/>
                  </a:moveTo>
                  <a:lnTo>
                    <a:pt x="306069" y="0"/>
                  </a:lnTo>
                  <a:lnTo>
                    <a:pt x="288290" y="12700"/>
                  </a:lnTo>
                  <a:lnTo>
                    <a:pt x="3125216" y="12700"/>
                  </a:lnTo>
                  <a:lnTo>
                    <a:pt x="310769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67152" y="2460117"/>
            <a:ext cx="3110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5260" algn="l"/>
                <a:tab pos="2305050" algn="l"/>
                <a:tab pos="2848610" algn="l"/>
              </a:tabLst>
            </a:pPr>
            <a:r>
              <a:rPr sz="16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К</a:t>
            </a:r>
            <a:r>
              <a:rPr sz="1600" spc="10" dirty="0">
                <a:solidFill>
                  <a:srgbClr val="FF0000"/>
                </a:solidFill>
                <a:latin typeface="Lucida Sans Unicode"/>
                <a:cs typeface="Lucida Sans Unicode"/>
              </a:rPr>
              <a:t>р</a:t>
            </a:r>
            <a:r>
              <a:rPr sz="16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ити</a:t>
            </a:r>
            <a:r>
              <a:rPr sz="16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ч</a:t>
            </a:r>
            <a:r>
              <a:rPr sz="16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н</a:t>
            </a:r>
            <a:r>
              <a:rPr sz="16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ий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	ш</a:t>
            </a:r>
            <a:r>
              <a:rPr sz="1600" spc="-10" dirty="0">
                <a:solidFill>
                  <a:srgbClr val="FF0000"/>
                </a:solidFill>
                <a:latin typeface="Lucida Sans Unicode"/>
                <a:cs typeface="Lucida Sans Unicode"/>
              </a:rPr>
              <a:t>ля</a:t>
            </a:r>
            <a:r>
              <a:rPr sz="16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х</a:t>
            </a:r>
            <a:r>
              <a:rPr sz="1600" dirty="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sz="1600" spc="-5" dirty="0">
                <a:latin typeface="Lucida Sans Unicode"/>
                <a:cs typeface="Lucida Sans Unicode"/>
              </a:rPr>
              <a:t>—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5" dirty="0">
                <a:latin typeface="Lucida Sans Unicode"/>
                <a:cs typeface="Lucida Sans Unicode"/>
              </a:rPr>
              <a:t>це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7152" y="2772536"/>
            <a:ext cx="3110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Lucida Sans Unicode"/>
                <a:cs typeface="Lucida Sans Unicode"/>
              </a:rPr>
              <a:t>найбільш</a:t>
            </a:r>
            <a:r>
              <a:rPr sz="1600" spc="7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протяжний</a:t>
            </a:r>
            <a:r>
              <a:rPr sz="1600" spc="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за</a:t>
            </a:r>
            <a:r>
              <a:rPr sz="1600" spc="6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часом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7152" y="3015386"/>
            <a:ext cx="311086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100"/>
              </a:spcBef>
            </a:pPr>
            <a:r>
              <a:rPr sz="1600" spc="-5" dirty="0">
                <a:latin typeface="Lucida Sans Unicode"/>
                <a:cs typeface="Lucida Sans Unicode"/>
              </a:rPr>
              <a:t>ланцюжок</a:t>
            </a:r>
            <a:r>
              <a:rPr sz="1600" spc="2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робіт,</a:t>
            </a:r>
            <a:r>
              <a:rPr sz="1600" spc="204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що</a:t>
            </a:r>
            <a:r>
              <a:rPr sz="1600" spc="2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веде</a:t>
            </a:r>
            <a:r>
              <a:rPr sz="1600" spc="2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від </a:t>
            </a:r>
            <a:r>
              <a:rPr sz="1600" spc="-49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вихідної</a:t>
            </a:r>
            <a:r>
              <a:rPr sz="1600" spc="18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до</a:t>
            </a:r>
            <a:r>
              <a:rPr sz="1600" spc="19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завершальної</a:t>
            </a:r>
            <a:r>
              <a:rPr sz="1600" spc="18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дії.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7152" y="3710178"/>
            <a:ext cx="1896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0100" algn="l"/>
              </a:tabLst>
            </a:pPr>
            <a:r>
              <a:rPr sz="1600" dirty="0">
                <a:latin typeface="Lucida Sans Unicode"/>
                <a:cs typeface="Lucida Sans Unicode"/>
              </a:rPr>
              <a:t>Зміна	</a:t>
            </a:r>
            <a:r>
              <a:rPr sz="1600" spc="-5" dirty="0">
                <a:latin typeface="Lucida Sans Unicode"/>
                <a:cs typeface="Lucida Sans Unicode"/>
              </a:rPr>
              <a:t>тривалості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6753" y="4022597"/>
            <a:ext cx="737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Lucida Sans Unicode"/>
                <a:cs typeface="Lucida Sans Unicode"/>
              </a:rPr>
              <a:t>ле</a:t>
            </a:r>
            <a:r>
              <a:rPr sz="1600" spc="5" dirty="0">
                <a:latin typeface="Lucida Sans Unicode"/>
                <a:cs typeface="Lucida Sans Unicode"/>
              </a:rPr>
              <a:t>ж</a:t>
            </a:r>
            <a:r>
              <a:rPr sz="1600" spc="-10" dirty="0">
                <a:latin typeface="Lucida Sans Unicode"/>
                <a:cs typeface="Lucida Sans Unicode"/>
              </a:rPr>
              <a:t>и</a:t>
            </a:r>
            <a:r>
              <a:rPr sz="1600" spc="5" dirty="0">
                <a:latin typeface="Lucida Sans Unicode"/>
                <a:cs typeface="Lucida Sans Unicode"/>
              </a:rPr>
              <a:t>т</a:t>
            </a:r>
            <a:r>
              <a:rPr sz="1600" spc="-5" dirty="0">
                <a:latin typeface="Lucida Sans Unicode"/>
                <a:cs typeface="Lucida Sans Unicode"/>
              </a:rPr>
              <a:t>ь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72178" y="3640988"/>
            <a:ext cx="1005840" cy="96139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40"/>
              </a:spcBef>
            </a:pPr>
            <a:r>
              <a:rPr sz="1600" spc="-5" dirty="0">
                <a:latin typeface="Lucida Sans Unicode"/>
                <a:cs typeface="Lucida Sans Unicode"/>
              </a:rPr>
              <a:t>будь-якої</a:t>
            </a:r>
            <a:endParaRPr sz="1600">
              <a:latin typeface="Lucida Sans Unicode"/>
              <a:cs typeface="Lucida Sans Unicode"/>
            </a:endParaRPr>
          </a:p>
          <a:p>
            <a:pPr marL="302260" marR="5080" indent="450850" algn="r">
              <a:lnSpc>
                <a:spcPct val="127499"/>
              </a:lnSpc>
              <a:spcBef>
                <a:spcPts val="10"/>
              </a:spcBef>
            </a:pPr>
            <a:r>
              <a:rPr sz="1600" spc="-10" dirty="0">
                <a:latin typeface="Lucida Sans Unicode"/>
                <a:cs typeface="Lucida Sans Unicode"/>
              </a:rPr>
              <a:t>на  </a:t>
            </a:r>
            <a:r>
              <a:rPr sz="1600" dirty="0">
                <a:latin typeface="Lucida Sans Unicode"/>
                <a:cs typeface="Lucida Sans Unicode"/>
              </a:rPr>
              <a:t>ш</a:t>
            </a:r>
            <a:r>
              <a:rPr sz="1600" spc="-10" dirty="0">
                <a:latin typeface="Lucida Sans Unicode"/>
                <a:cs typeface="Lucida Sans Unicode"/>
              </a:rPr>
              <a:t>ля</a:t>
            </a:r>
            <a:r>
              <a:rPr sz="1600" spc="-5" dirty="0">
                <a:latin typeface="Lucida Sans Unicode"/>
                <a:cs typeface="Lucida Sans Unicode"/>
              </a:rPr>
              <a:t>ху,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67152" y="3954932"/>
            <a:ext cx="1283335" cy="960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95"/>
              </a:spcBef>
              <a:tabLst>
                <a:tab pos="708660" algn="l"/>
              </a:tabLst>
            </a:pPr>
            <a:r>
              <a:rPr sz="1600" spc="-5" dirty="0">
                <a:latin typeface="Lucida Sans Unicode"/>
                <a:cs typeface="Lucida Sans Unicode"/>
              </a:rPr>
              <a:t>дії,	що 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критичному </a:t>
            </a:r>
            <a:r>
              <a:rPr sz="1600" spc="-495" dirty="0">
                <a:latin typeface="Lucida Sans Unicode"/>
                <a:cs typeface="Lucida Sans Unicode"/>
              </a:rPr>
              <a:t> </a:t>
            </a:r>
            <a:r>
              <a:rPr sz="1600" spc="5" dirty="0">
                <a:latin typeface="Lucida Sans Unicode"/>
                <a:cs typeface="Lucida Sans Unicode"/>
              </a:rPr>
              <a:t>в</a:t>
            </a:r>
            <a:r>
              <a:rPr sz="1600" spc="-15" dirty="0">
                <a:latin typeface="Lucida Sans Unicode"/>
                <a:cs typeface="Lucida Sans Unicode"/>
              </a:rPr>
              <a:t>і</a:t>
            </a:r>
            <a:r>
              <a:rPr sz="1600" dirty="0">
                <a:latin typeface="Lucida Sans Unicode"/>
                <a:cs typeface="Lucida Sans Unicode"/>
              </a:rPr>
              <a:t>д</a:t>
            </a:r>
            <a:r>
              <a:rPr sz="1600" spc="-10" dirty="0">
                <a:latin typeface="Lucida Sans Unicode"/>
                <a:cs typeface="Lucida Sans Unicode"/>
              </a:rPr>
              <a:t>по</a:t>
            </a:r>
            <a:r>
              <a:rPr sz="1600" dirty="0">
                <a:latin typeface="Lucida Sans Unicode"/>
                <a:cs typeface="Lucida Sans Unicode"/>
              </a:rPr>
              <a:t>в</a:t>
            </a:r>
            <a:r>
              <a:rPr sz="1600" spc="-15" dirty="0">
                <a:latin typeface="Lucida Sans Unicode"/>
                <a:cs typeface="Lucida Sans Unicode"/>
              </a:rPr>
              <a:t>і</a:t>
            </a:r>
            <a:r>
              <a:rPr sz="1600" dirty="0">
                <a:latin typeface="Lucida Sans Unicode"/>
                <a:cs typeface="Lucida Sans Unicode"/>
              </a:rPr>
              <a:t>д</a:t>
            </a:r>
            <a:r>
              <a:rPr sz="1600" spc="-10" dirty="0">
                <a:latin typeface="Lucida Sans Unicode"/>
                <a:cs typeface="Lucida Sans Unicode"/>
              </a:rPr>
              <a:t>н</a:t>
            </a:r>
            <a:r>
              <a:rPr sz="1600" spc="-20" dirty="0">
                <a:latin typeface="Lucida Sans Unicode"/>
                <a:cs typeface="Lucida Sans Unicode"/>
              </a:rPr>
              <a:t>и</a:t>
            </a:r>
            <a:r>
              <a:rPr sz="1600" spc="-5" dirty="0">
                <a:latin typeface="Lucida Sans Unicode"/>
                <a:cs typeface="Lucida Sans Unicode"/>
              </a:rPr>
              <a:t>м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1721" y="4645609"/>
            <a:ext cx="1605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1540" algn="l"/>
              </a:tabLst>
            </a:pPr>
            <a:r>
              <a:rPr sz="1600" spc="-5" dirty="0">
                <a:latin typeface="Lucida Sans Unicode"/>
                <a:cs typeface="Lucida Sans Unicode"/>
              </a:rPr>
              <a:t>ч</a:t>
            </a:r>
            <a:r>
              <a:rPr sz="1600" dirty="0">
                <a:latin typeface="Lucida Sans Unicode"/>
                <a:cs typeface="Lucida Sans Unicode"/>
              </a:rPr>
              <a:t>и</a:t>
            </a:r>
            <a:r>
              <a:rPr sz="1600" spc="-10" dirty="0">
                <a:latin typeface="Lucida Sans Unicode"/>
                <a:cs typeface="Lucida Sans Unicode"/>
              </a:rPr>
              <a:t>но</a:t>
            </a:r>
            <a:r>
              <a:rPr sz="1600" spc="-5" dirty="0">
                <a:latin typeface="Lucida Sans Unicode"/>
                <a:cs typeface="Lucida Sans Unicode"/>
              </a:rPr>
              <a:t>м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10" dirty="0">
                <a:latin typeface="Lucida Sans Unicode"/>
                <a:cs typeface="Lucida Sans Unicode"/>
              </a:rPr>
              <a:t>з</a:t>
            </a:r>
            <a:r>
              <a:rPr sz="1600" spc="5" dirty="0">
                <a:latin typeface="Lucida Sans Unicode"/>
                <a:cs typeface="Lucida Sans Unicode"/>
              </a:rPr>
              <a:t>м</a:t>
            </a:r>
            <a:r>
              <a:rPr sz="1600" spc="-15" dirty="0">
                <a:latin typeface="Lucida Sans Unicode"/>
                <a:cs typeface="Lucida Sans Unicode"/>
              </a:rPr>
              <a:t>і</a:t>
            </a:r>
            <a:r>
              <a:rPr sz="1600" dirty="0">
                <a:latin typeface="Lucida Sans Unicode"/>
                <a:cs typeface="Lucida Sans Unicode"/>
              </a:rPr>
              <a:t>н</a:t>
            </a:r>
            <a:r>
              <a:rPr sz="1600" spc="-10" dirty="0">
                <a:latin typeface="Lucida Sans Unicode"/>
                <a:cs typeface="Lucida Sans Unicode"/>
              </a:rPr>
              <a:t>ю</a:t>
            </a:r>
            <a:r>
              <a:rPr sz="1600" spc="-5" dirty="0">
                <a:latin typeface="Lucida Sans Unicode"/>
                <a:cs typeface="Lucida Sans Unicode"/>
              </a:rPr>
              <a:t>є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67152" y="4889398"/>
            <a:ext cx="31102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100"/>
              </a:spcBef>
            </a:pPr>
            <a:r>
              <a:rPr sz="1600" spc="-5" dirty="0">
                <a:latin typeface="Lucida Sans Unicode"/>
                <a:cs typeface="Lucida Sans Unicode"/>
              </a:rPr>
              <a:t>(збільшує</a:t>
            </a:r>
            <a:r>
              <a:rPr sz="1600" spc="409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або</a:t>
            </a:r>
            <a:r>
              <a:rPr sz="1600" spc="39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скорочує)</a:t>
            </a:r>
            <a:r>
              <a:rPr sz="1600" spc="40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дату </a:t>
            </a:r>
            <a:r>
              <a:rPr sz="1600" spc="-49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завершення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проекту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47385">
              <a:lnSpc>
                <a:spcPct val="100000"/>
              </a:lnSpc>
              <a:spcBef>
                <a:spcPts val="105"/>
              </a:spcBef>
            </a:pPr>
            <a:r>
              <a:rPr dirty="0"/>
              <a:t>Некритичний</a:t>
            </a:r>
            <a:r>
              <a:rPr spc="-70" dirty="0"/>
              <a:t> </a:t>
            </a:r>
            <a:r>
              <a:rPr spc="-5" dirty="0"/>
              <a:t>шлях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6071489" y="1353311"/>
            <a:ext cx="2922270" cy="4730750"/>
            <a:chOff x="6071489" y="1353311"/>
            <a:chExt cx="2922270" cy="4730750"/>
          </a:xfrm>
        </p:grpSpPr>
        <p:sp>
          <p:nvSpPr>
            <p:cNvPr id="32" name="object 32"/>
            <p:cNvSpPr/>
            <p:nvPr/>
          </p:nvSpPr>
          <p:spPr>
            <a:xfrm>
              <a:off x="6071489" y="1353311"/>
              <a:ext cx="362585" cy="2588260"/>
            </a:xfrm>
            <a:custGeom>
              <a:avLst/>
              <a:gdLst/>
              <a:ahLst/>
              <a:cxnLst/>
              <a:rect l="l" t="t" r="r" b="b"/>
              <a:pathLst>
                <a:path w="362585" h="2588260">
                  <a:moveTo>
                    <a:pt x="11049" y="0"/>
                  </a:moveTo>
                  <a:lnTo>
                    <a:pt x="0" y="0"/>
                  </a:lnTo>
                  <a:lnTo>
                    <a:pt x="0" y="2560193"/>
                  </a:lnTo>
                  <a:lnTo>
                    <a:pt x="2162" y="2570928"/>
                  </a:lnTo>
                  <a:lnTo>
                    <a:pt x="8064" y="2579687"/>
                  </a:lnTo>
                  <a:lnTo>
                    <a:pt x="16823" y="2585589"/>
                  </a:lnTo>
                  <a:lnTo>
                    <a:pt x="27559" y="2587752"/>
                  </a:lnTo>
                  <a:lnTo>
                    <a:pt x="362076" y="2587752"/>
                  </a:lnTo>
                  <a:lnTo>
                    <a:pt x="362076" y="2576703"/>
                  </a:lnTo>
                  <a:lnTo>
                    <a:pt x="18414" y="2576703"/>
                  </a:lnTo>
                  <a:lnTo>
                    <a:pt x="11049" y="2569337"/>
                  </a:lnTo>
                  <a:lnTo>
                    <a:pt x="11049" y="0"/>
                  </a:lnTo>
                  <a:close/>
                </a:path>
                <a:path w="362585" h="2588260">
                  <a:moveTo>
                    <a:pt x="55118" y="0"/>
                  </a:moveTo>
                  <a:lnTo>
                    <a:pt x="22098" y="0"/>
                  </a:lnTo>
                  <a:lnTo>
                    <a:pt x="22098" y="2563241"/>
                  </a:lnTo>
                  <a:lnTo>
                    <a:pt x="24511" y="2565781"/>
                  </a:lnTo>
                  <a:lnTo>
                    <a:pt x="362076" y="2565781"/>
                  </a:lnTo>
                  <a:lnTo>
                    <a:pt x="362076" y="2532761"/>
                  </a:lnTo>
                  <a:lnTo>
                    <a:pt x="55118" y="2532761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095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2804" y="1772411"/>
              <a:ext cx="2533015" cy="4284345"/>
            </a:xfrm>
            <a:custGeom>
              <a:avLst/>
              <a:gdLst/>
              <a:ahLst/>
              <a:cxnLst/>
              <a:rect l="l" t="t" r="r" b="b"/>
              <a:pathLst>
                <a:path w="2533015" h="4284345">
                  <a:moveTo>
                    <a:pt x="2279650" y="0"/>
                  </a:moveTo>
                  <a:lnTo>
                    <a:pt x="253238" y="0"/>
                  </a:lnTo>
                  <a:lnTo>
                    <a:pt x="207726" y="4081"/>
                  </a:lnTo>
                  <a:lnTo>
                    <a:pt x="164888" y="15846"/>
                  </a:lnTo>
                  <a:lnTo>
                    <a:pt x="125438" y="34581"/>
                  </a:lnTo>
                  <a:lnTo>
                    <a:pt x="90093" y="59569"/>
                  </a:lnTo>
                  <a:lnTo>
                    <a:pt x="59569" y="90093"/>
                  </a:lnTo>
                  <a:lnTo>
                    <a:pt x="34581" y="125438"/>
                  </a:lnTo>
                  <a:lnTo>
                    <a:pt x="15846" y="164888"/>
                  </a:lnTo>
                  <a:lnTo>
                    <a:pt x="4081" y="207726"/>
                  </a:lnTo>
                  <a:lnTo>
                    <a:pt x="0" y="253237"/>
                  </a:lnTo>
                  <a:lnTo>
                    <a:pt x="0" y="4030675"/>
                  </a:lnTo>
                  <a:lnTo>
                    <a:pt x="4081" y="4076204"/>
                  </a:lnTo>
                  <a:lnTo>
                    <a:pt x="15846" y="4119057"/>
                  </a:lnTo>
                  <a:lnTo>
                    <a:pt x="34581" y="4158516"/>
                  </a:lnTo>
                  <a:lnTo>
                    <a:pt x="59569" y="4193867"/>
                  </a:lnTo>
                  <a:lnTo>
                    <a:pt x="90093" y="4224394"/>
                  </a:lnTo>
                  <a:lnTo>
                    <a:pt x="125438" y="4249383"/>
                  </a:lnTo>
                  <a:lnTo>
                    <a:pt x="164888" y="4268117"/>
                  </a:lnTo>
                  <a:lnTo>
                    <a:pt x="207726" y="4279883"/>
                  </a:lnTo>
                  <a:lnTo>
                    <a:pt x="253238" y="4283964"/>
                  </a:lnTo>
                  <a:lnTo>
                    <a:pt x="2279650" y="4283964"/>
                  </a:lnTo>
                  <a:lnTo>
                    <a:pt x="2325161" y="4279883"/>
                  </a:lnTo>
                  <a:lnTo>
                    <a:pt x="2367999" y="4268117"/>
                  </a:lnTo>
                  <a:lnTo>
                    <a:pt x="2407449" y="4249383"/>
                  </a:lnTo>
                  <a:lnTo>
                    <a:pt x="2442794" y="4224394"/>
                  </a:lnTo>
                  <a:lnTo>
                    <a:pt x="2473318" y="4193867"/>
                  </a:lnTo>
                  <a:lnTo>
                    <a:pt x="2498306" y="4158516"/>
                  </a:lnTo>
                  <a:lnTo>
                    <a:pt x="2517041" y="4119057"/>
                  </a:lnTo>
                  <a:lnTo>
                    <a:pt x="2528806" y="4076204"/>
                  </a:lnTo>
                  <a:lnTo>
                    <a:pt x="2532888" y="4030675"/>
                  </a:lnTo>
                  <a:lnTo>
                    <a:pt x="2532888" y="253237"/>
                  </a:lnTo>
                  <a:lnTo>
                    <a:pt x="2528806" y="207726"/>
                  </a:lnTo>
                  <a:lnTo>
                    <a:pt x="2517041" y="164888"/>
                  </a:lnTo>
                  <a:lnTo>
                    <a:pt x="2498306" y="125438"/>
                  </a:lnTo>
                  <a:lnTo>
                    <a:pt x="2473318" y="90093"/>
                  </a:lnTo>
                  <a:lnTo>
                    <a:pt x="2442794" y="59569"/>
                  </a:lnTo>
                  <a:lnTo>
                    <a:pt x="2407449" y="34581"/>
                  </a:lnTo>
                  <a:lnTo>
                    <a:pt x="2367999" y="15846"/>
                  </a:lnTo>
                  <a:lnTo>
                    <a:pt x="2325161" y="4081"/>
                  </a:lnTo>
                  <a:lnTo>
                    <a:pt x="22796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05245" y="1753171"/>
              <a:ext cx="2588260" cy="4330700"/>
            </a:xfrm>
            <a:custGeom>
              <a:avLst/>
              <a:gdLst/>
              <a:ahLst/>
              <a:cxnLst/>
              <a:rect l="l" t="t" r="r" b="b"/>
              <a:pathLst>
                <a:path w="2588259" h="4330700">
                  <a:moveTo>
                    <a:pt x="2390012" y="12700"/>
                  </a:moveTo>
                  <a:lnTo>
                    <a:pt x="196087" y="12700"/>
                  </a:lnTo>
                  <a:lnTo>
                    <a:pt x="170433" y="25400"/>
                  </a:lnTo>
                  <a:lnTo>
                    <a:pt x="122808" y="50800"/>
                  </a:lnTo>
                  <a:lnTo>
                    <a:pt x="81406" y="76200"/>
                  </a:lnTo>
                  <a:lnTo>
                    <a:pt x="47243" y="127000"/>
                  </a:lnTo>
                  <a:lnTo>
                    <a:pt x="33400" y="152400"/>
                  </a:lnTo>
                  <a:lnTo>
                    <a:pt x="21589" y="165100"/>
                  </a:lnTo>
                  <a:lnTo>
                    <a:pt x="12572" y="190500"/>
                  </a:lnTo>
                  <a:lnTo>
                    <a:pt x="8762" y="203200"/>
                  </a:lnTo>
                  <a:lnTo>
                    <a:pt x="5587" y="228600"/>
                  </a:lnTo>
                  <a:lnTo>
                    <a:pt x="3175" y="241300"/>
                  </a:lnTo>
                  <a:lnTo>
                    <a:pt x="1524" y="254000"/>
                  </a:lnTo>
                  <a:lnTo>
                    <a:pt x="380" y="266700"/>
                  </a:lnTo>
                  <a:lnTo>
                    <a:pt x="0" y="279400"/>
                  </a:lnTo>
                  <a:lnTo>
                    <a:pt x="126" y="4051300"/>
                  </a:lnTo>
                  <a:lnTo>
                    <a:pt x="1524" y="4089400"/>
                  </a:lnTo>
                  <a:lnTo>
                    <a:pt x="9016" y="4127500"/>
                  </a:lnTo>
                  <a:lnTo>
                    <a:pt x="22732" y="4165600"/>
                  </a:lnTo>
                  <a:lnTo>
                    <a:pt x="48767" y="4216400"/>
                  </a:lnTo>
                  <a:lnTo>
                    <a:pt x="83312" y="4254500"/>
                  </a:lnTo>
                  <a:lnTo>
                    <a:pt x="103250" y="4279900"/>
                  </a:lnTo>
                  <a:lnTo>
                    <a:pt x="124968" y="4292600"/>
                  </a:lnTo>
                  <a:lnTo>
                    <a:pt x="148208" y="4305300"/>
                  </a:lnTo>
                  <a:lnTo>
                    <a:pt x="197993" y="4330700"/>
                  </a:lnTo>
                  <a:lnTo>
                    <a:pt x="2377948" y="4330700"/>
                  </a:lnTo>
                  <a:lnTo>
                    <a:pt x="2391918" y="4318000"/>
                  </a:lnTo>
                  <a:lnTo>
                    <a:pt x="2417699" y="4318000"/>
                  </a:lnTo>
                  <a:lnTo>
                    <a:pt x="2442209" y="4305300"/>
                  </a:lnTo>
                  <a:lnTo>
                    <a:pt x="230758" y="4305300"/>
                  </a:lnTo>
                  <a:lnTo>
                    <a:pt x="218821" y="4292600"/>
                  </a:lnTo>
                  <a:lnTo>
                    <a:pt x="207136" y="4292600"/>
                  </a:lnTo>
                  <a:lnTo>
                    <a:pt x="184276" y="4279900"/>
                  </a:lnTo>
                  <a:lnTo>
                    <a:pt x="162559" y="4279900"/>
                  </a:lnTo>
                  <a:lnTo>
                    <a:pt x="142112" y="4267200"/>
                  </a:lnTo>
                  <a:lnTo>
                    <a:pt x="123062" y="4241800"/>
                  </a:lnTo>
                  <a:lnTo>
                    <a:pt x="105409" y="4229100"/>
                  </a:lnTo>
                  <a:lnTo>
                    <a:pt x="89407" y="4216400"/>
                  </a:lnTo>
                  <a:lnTo>
                    <a:pt x="75183" y="4191000"/>
                  </a:lnTo>
                  <a:lnTo>
                    <a:pt x="62864" y="4178300"/>
                  </a:lnTo>
                  <a:lnTo>
                    <a:pt x="44068" y="4127500"/>
                  </a:lnTo>
                  <a:lnTo>
                    <a:pt x="35813" y="4089400"/>
                  </a:lnTo>
                  <a:lnTo>
                    <a:pt x="33019" y="4051300"/>
                  </a:lnTo>
                  <a:lnTo>
                    <a:pt x="33019" y="279400"/>
                  </a:lnTo>
                  <a:lnTo>
                    <a:pt x="35940" y="241300"/>
                  </a:lnTo>
                  <a:lnTo>
                    <a:pt x="44322" y="203200"/>
                  </a:lnTo>
                  <a:lnTo>
                    <a:pt x="63118" y="165100"/>
                  </a:lnTo>
                  <a:lnTo>
                    <a:pt x="75564" y="139700"/>
                  </a:lnTo>
                  <a:lnTo>
                    <a:pt x="89788" y="127000"/>
                  </a:lnTo>
                  <a:lnTo>
                    <a:pt x="105790" y="101600"/>
                  </a:lnTo>
                  <a:lnTo>
                    <a:pt x="123444" y="88900"/>
                  </a:lnTo>
                  <a:lnTo>
                    <a:pt x="142621" y="76200"/>
                  </a:lnTo>
                  <a:lnTo>
                    <a:pt x="162940" y="63500"/>
                  </a:lnTo>
                  <a:lnTo>
                    <a:pt x="184784" y="50800"/>
                  </a:lnTo>
                  <a:lnTo>
                    <a:pt x="207518" y="38100"/>
                  </a:lnTo>
                  <a:lnTo>
                    <a:pt x="255650" y="38100"/>
                  </a:lnTo>
                  <a:lnTo>
                    <a:pt x="268224" y="25400"/>
                  </a:lnTo>
                  <a:lnTo>
                    <a:pt x="2415158" y="25400"/>
                  </a:lnTo>
                  <a:lnTo>
                    <a:pt x="2390012" y="12700"/>
                  </a:lnTo>
                  <a:close/>
                </a:path>
                <a:path w="2588259" h="4330700">
                  <a:moveTo>
                    <a:pt x="2439924" y="25400"/>
                  </a:moveTo>
                  <a:lnTo>
                    <a:pt x="2320162" y="25400"/>
                  </a:lnTo>
                  <a:lnTo>
                    <a:pt x="2332608" y="38100"/>
                  </a:lnTo>
                  <a:lnTo>
                    <a:pt x="2380996" y="38100"/>
                  </a:lnTo>
                  <a:lnTo>
                    <a:pt x="2403855" y="50800"/>
                  </a:lnTo>
                  <a:lnTo>
                    <a:pt x="2446020" y="76200"/>
                  </a:lnTo>
                  <a:lnTo>
                    <a:pt x="2482596" y="101600"/>
                  </a:lnTo>
                  <a:lnTo>
                    <a:pt x="2498598" y="127000"/>
                  </a:lnTo>
                  <a:lnTo>
                    <a:pt x="2512822" y="139700"/>
                  </a:lnTo>
                  <a:lnTo>
                    <a:pt x="2525140" y="165100"/>
                  </a:lnTo>
                  <a:lnTo>
                    <a:pt x="2535554" y="177800"/>
                  </a:lnTo>
                  <a:lnTo>
                    <a:pt x="2543809" y="203200"/>
                  </a:lnTo>
                  <a:lnTo>
                    <a:pt x="2552064" y="241300"/>
                  </a:lnTo>
                  <a:lnTo>
                    <a:pt x="2554985" y="279400"/>
                  </a:lnTo>
                  <a:lnTo>
                    <a:pt x="2554985" y="4051300"/>
                  </a:lnTo>
                  <a:lnTo>
                    <a:pt x="2552064" y="4089400"/>
                  </a:lnTo>
                  <a:lnTo>
                    <a:pt x="2543682" y="4127500"/>
                  </a:lnTo>
                  <a:lnTo>
                    <a:pt x="2524886" y="4178300"/>
                  </a:lnTo>
                  <a:lnTo>
                    <a:pt x="2512440" y="4191000"/>
                  </a:lnTo>
                  <a:lnTo>
                    <a:pt x="2498216" y="4216400"/>
                  </a:lnTo>
                  <a:lnTo>
                    <a:pt x="2482214" y="4229100"/>
                  </a:lnTo>
                  <a:lnTo>
                    <a:pt x="2464688" y="4241800"/>
                  </a:lnTo>
                  <a:lnTo>
                    <a:pt x="2445511" y="4267200"/>
                  </a:lnTo>
                  <a:lnTo>
                    <a:pt x="2425064" y="4279900"/>
                  </a:lnTo>
                  <a:lnTo>
                    <a:pt x="2403348" y="4279900"/>
                  </a:lnTo>
                  <a:lnTo>
                    <a:pt x="2380614" y="4292600"/>
                  </a:lnTo>
                  <a:lnTo>
                    <a:pt x="2368930" y="4292600"/>
                  </a:lnTo>
                  <a:lnTo>
                    <a:pt x="2356993" y="4305300"/>
                  </a:lnTo>
                  <a:lnTo>
                    <a:pt x="2442209" y="4305300"/>
                  </a:lnTo>
                  <a:lnTo>
                    <a:pt x="2465324" y="4292600"/>
                  </a:lnTo>
                  <a:lnTo>
                    <a:pt x="2486913" y="4267200"/>
                  </a:lnTo>
                  <a:lnTo>
                    <a:pt x="2506599" y="4254500"/>
                  </a:lnTo>
                  <a:lnTo>
                    <a:pt x="2524632" y="4229100"/>
                  </a:lnTo>
                  <a:lnTo>
                    <a:pt x="2540761" y="4216400"/>
                  </a:lnTo>
                  <a:lnTo>
                    <a:pt x="2554604" y="4191000"/>
                  </a:lnTo>
                  <a:lnTo>
                    <a:pt x="2575432" y="4140200"/>
                  </a:lnTo>
                  <a:lnTo>
                    <a:pt x="2584830" y="4102100"/>
                  </a:lnTo>
                  <a:lnTo>
                    <a:pt x="2587625" y="4064000"/>
                  </a:lnTo>
                  <a:lnTo>
                    <a:pt x="2588005" y="4051300"/>
                  </a:lnTo>
                  <a:lnTo>
                    <a:pt x="2587879" y="279400"/>
                  </a:lnTo>
                  <a:lnTo>
                    <a:pt x="2587498" y="266700"/>
                  </a:lnTo>
                  <a:lnTo>
                    <a:pt x="2586354" y="254000"/>
                  </a:lnTo>
                  <a:lnTo>
                    <a:pt x="2584577" y="241300"/>
                  </a:lnTo>
                  <a:lnTo>
                    <a:pt x="2582036" y="215900"/>
                  </a:lnTo>
                  <a:lnTo>
                    <a:pt x="2565273" y="165100"/>
                  </a:lnTo>
                  <a:lnTo>
                    <a:pt x="2539237" y="127000"/>
                  </a:lnTo>
                  <a:lnTo>
                    <a:pt x="2522981" y="101600"/>
                  </a:lnTo>
                  <a:lnTo>
                    <a:pt x="2504821" y="76200"/>
                  </a:lnTo>
                  <a:lnTo>
                    <a:pt x="2484754" y="63500"/>
                  </a:lnTo>
                  <a:lnTo>
                    <a:pt x="2463037" y="50800"/>
                  </a:lnTo>
                  <a:lnTo>
                    <a:pt x="2439924" y="25400"/>
                  </a:lnTo>
                  <a:close/>
                </a:path>
                <a:path w="2588259" h="4330700">
                  <a:moveTo>
                    <a:pt x="2365882" y="4279900"/>
                  </a:moveTo>
                  <a:lnTo>
                    <a:pt x="221360" y="4279900"/>
                  </a:lnTo>
                  <a:lnTo>
                    <a:pt x="232663" y="4292600"/>
                  </a:lnTo>
                  <a:lnTo>
                    <a:pt x="2354453" y="4292600"/>
                  </a:lnTo>
                  <a:lnTo>
                    <a:pt x="2365882" y="4279900"/>
                  </a:lnTo>
                  <a:close/>
                </a:path>
                <a:path w="2588259" h="4330700">
                  <a:moveTo>
                    <a:pt x="174371" y="76200"/>
                  </a:moveTo>
                  <a:lnTo>
                    <a:pt x="149098" y="76200"/>
                  </a:lnTo>
                  <a:lnTo>
                    <a:pt x="130809" y="101600"/>
                  </a:lnTo>
                  <a:lnTo>
                    <a:pt x="113919" y="114300"/>
                  </a:lnTo>
                  <a:lnTo>
                    <a:pt x="98551" y="127000"/>
                  </a:lnTo>
                  <a:lnTo>
                    <a:pt x="84962" y="139700"/>
                  </a:lnTo>
                  <a:lnTo>
                    <a:pt x="73025" y="165100"/>
                  </a:lnTo>
                  <a:lnTo>
                    <a:pt x="62991" y="190500"/>
                  </a:lnTo>
                  <a:lnTo>
                    <a:pt x="54863" y="203200"/>
                  </a:lnTo>
                  <a:lnTo>
                    <a:pt x="46862" y="241300"/>
                  </a:lnTo>
                  <a:lnTo>
                    <a:pt x="44068" y="279400"/>
                  </a:lnTo>
                  <a:lnTo>
                    <a:pt x="44068" y="4051300"/>
                  </a:lnTo>
                  <a:lnTo>
                    <a:pt x="46608" y="4089400"/>
                  </a:lnTo>
                  <a:lnTo>
                    <a:pt x="54355" y="4127500"/>
                  </a:lnTo>
                  <a:lnTo>
                    <a:pt x="72262" y="4165600"/>
                  </a:lnTo>
                  <a:lnTo>
                    <a:pt x="84074" y="4191000"/>
                  </a:lnTo>
                  <a:lnTo>
                    <a:pt x="97535" y="4203700"/>
                  </a:lnTo>
                  <a:lnTo>
                    <a:pt x="112902" y="4229100"/>
                  </a:lnTo>
                  <a:lnTo>
                    <a:pt x="129666" y="4241800"/>
                  </a:lnTo>
                  <a:lnTo>
                    <a:pt x="147827" y="4254500"/>
                  </a:lnTo>
                  <a:lnTo>
                    <a:pt x="167258" y="4267200"/>
                  </a:lnTo>
                  <a:lnTo>
                    <a:pt x="187959" y="4279900"/>
                  </a:lnTo>
                  <a:lnTo>
                    <a:pt x="223774" y="4279900"/>
                  </a:lnTo>
                  <a:lnTo>
                    <a:pt x="213105" y="4267200"/>
                  </a:lnTo>
                  <a:lnTo>
                    <a:pt x="191770" y="4267200"/>
                  </a:lnTo>
                  <a:lnTo>
                    <a:pt x="172084" y="4254500"/>
                  </a:lnTo>
                  <a:lnTo>
                    <a:pt x="136271" y="4229100"/>
                  </a:lnTo>
                  <a:lnTo>
                    <a:pt x="105663" y="4203700"/>
                  </a:lnTo>
                  <a:lnTo>
                    <a:pt x="92837" y="4178300"/>
                  </a:lnTo>
                  <a:lnTo>
                    <a:pt x="81660" y="4165600"/>
                  </a:lnTo>
                  <a:lnTo>
                    <a:pt x="72262" y="4140200"/>
                  </a:lnTo>
                  <a:lnTo>
                    <a:pt x="64642" y="4127500"/>
                  </a:lnTo>
                  <a:lnTo>
                    <a:pt x="62102" y="4114800"/>
                  </a:lnTo>
                  <a:lnTo>
                    <a:pt x="56133" y="4076700"/>
                  </a:lnTo>
                  <a:lnTo>
                    <a:pt x="55117" y="279400"/>
                  </a:lnTo>
                  <a:lnTo>
                    <a:pt x="55371" y="266700"/>
                  </a:lnTo>
                  <a:lnTo>
                    <a:pt x="56260" y="254000"/>
                  </a:lnTo>
                  <a:lnTo>
                    <a:pt x="57784" y="241300"/>
                  </a:lnTo>
                  <a:lnTo>
                    <a:pt x="59816" y="228600"/>
                  </a:lnTo>
                  <a:lnTo>
                    <a:pt x="62356" y="215900"/>
                  </a:lnTo>
                  <a:lnTo>
                    <a:pt x="65404" y="215900"/>
                  </a:lnTo>
                  <a:lnTo>
                    <a:pt x="73278" y="190500"/>
                  </a:lnTo>
                  <a:lnTo>
                    <a:pt x="82930" y="165100"/>
                  </a:lnTo>
                  <a:lnTo>
                    <a:pt x="94360" y="152400"/>
                  </a:lnTo>
                  <a:lnTo>
                    <a:pt x="107441" y="139700"/>
                  </a:lnTo>
                  <a:lnTo>
                    <a:pt x="122047" y="114300"/>
                  </a:lnTo>
                  <a:lnTo>
                    <a:pt x="138302" y="101600"/>
                  </a:lnTo>
                  <a:lnTo>
                    <a:pt x="155701" y="88900"/>
                  </a:lnTo>
                  <a:lnTo>
                    <a:pt x="174371" y="76200"/>
                  </a:lnTo>
                  <a:close/>
                </a:path>
                <a:path w="2588259" h="4330700">
                  <a:moveTo>
                    <a:pt x="2377948" y="50800"/>
                  </a:moveTo>
                  <a:lnTo>
                    <a:pt x="2342260" y="50800"/>
                  </a:lnTo>
                  <a:lnTo>
                    <a:pt x="2353436" y="63500"/>
                  </a:lnTo>
                  <a:lnTo>
                    <a:pt x="2375027" y="63500"/>
                  </a:lnTo>
                  <a:lnTo>
                    <a:pt x="2396362" y="76200"/>
                  </a:lnTo>
                  <a:lnTo>
                    <a:pt x="2416048" y="76200"/>
                  </a:lnTo>
                  <a:lnTo>
                    <a:pt x="2434589" y="88900"/>
                  </a:lnTo>
                  <a:lnTo>
                    <a:pt x="2451861" y="101600"/>
                  </a:lnTo>
                  <a:lnTo>
                    <a:pt x="2467736" y="114300"/>
                  </a:lnTo>
                  <a:lnTo>
                    <a:pt x="2482341" y="139700"/>
                  </a:lnTo>
                  <a:lnTo>
                    <a:pt x="2495169" y="152400"/>
                  </a:lnTo>
                  <a:lnTo>
                    <a:pt x="2506345" y="177800"/>
                  </a:lnTo>
                  <a:lnTo>
                    <a:pt x="2515743" y="190500"/>
                  </a:lnTo>
                  <a:lnTo>
                    <a:pt x="2523235" y="215900"/>
                  </a:lnTo>
                  <a:lnTo>
                    <a:pt x="2526029" y="228600"/>
                  </a:lnTo>
                  <a:lnTo>
                    <a:pt x="2528570" y="228600"/>
                  </a:lnTo>
                  <a:lnTo>
                    <a:pt x="2530348" y="241300"/>
                  </a:lnTo>
                  <a:lnTo>
                    <a:pt x="2531872" y="254000"/>
                  </a:lnTo>
                  <a:lnTo>
                    <a:pt x="2532633" y="266700"/>
                  </a:lnTo>
                  <a:lnTo>
                    <a:pt x="2533014" y="279400"/>
                  </a:lnTo>
                  <a:lnTo>
                    <a:pt x="2532887" y="4051300"/>
                  </a:lnTo>
                  <a:lnTo>
                    <a:pt x="2530221" y="4089400"/>
                  </a:lnTo>
                  <a:lnTo>
                    <a:pt x="2522601" y="4127500"/>
                  </a:lnTo>
                  <a:lnTo>
                    <a:pt x="2514727" y="4140200"/>
                  </a:lnTo>
                  <a:lnTo>
                    <a:pt x="2505075" y="4165600"/>
                  </a:lnTo>
                  <a:lnTo>
                    <a:pt x="2493645" y="4178300"/>
                  </a:lnTo>
                  <a:lnTo>
                    <a:pt x="2480563" y="4203700"/>
                  </a:lnTo>
                  <a:lnTo>
                    <a:pt x="2465958" y="4216400"/>
                  </a:lnTo>
                  <a:lnTo>
                    <a:pt x="2449829" y="4229100"/>
                  </a:lnTo>
                  <a:lnTo>
                    <a:pt x="2432304" y="4241800"/>
                  </a:lnTo>
                  <a:lnTo>
                    <a:pt x="2413634" y="4254500"/>
                  </a:lnTo>
                  <a:lnTo>
                    <a:pt x="2393823" y="4267200"/>
                  </a:lnTo>
                  <a:lnTo>
                    <a:pt x="2373122" y="4267200"/>
                  </a:lnTo>
                  <a:lnTo>
                    <a:pt x="2362961" y="4279900"/>
                  </a:lnTo>
                  <a:lnTo>
                    <a:pt x="2398649" y="4279900"/>
                  </a:lnTo>
                  <a:lnTo>
                    <a:pt x="2419350" y="4267200"/>
                  </a:lnTo>
                  <a:lnTo>
                    <a:pt x="2438907" y="4254500"/>
                  </a:lnTo>
                  <a:lnTo>
                    <a:pt x="2457196" y="4241800"/>
                  </a:lnTo>
                  <a:lnTo>
                    <a:pt x="2474086" y="4229100"/>
                  </a:lnTo>
                  <a:lnTo>
                    <a:pt x="2489454" y="4203700"/>
                  </a:lnTo>
                  <a:lnTo>
                    <a:pt x="2503043" y="4191000"/>
                  </a:lnTo>
                  <a:lnTo>
                    <a:pt x="2514980" y="4165600"/>
                  </a:lnTo>
                  <a:lnTo>
                    <a:pt x="2525013" y="4152900"/>
                  </a:lnTo>
                  <a:lnTo>
                    <a:pt x="2533141" y="4127500"/>
                  </a:lnTo>
                  <a:lnTo>
                    <a:pt x="2541143" y="4089400"/>
                  </a:lnTo>
                  <a:lnTo>
                    <a:pt x="2543936" y="4051300"/>
                  </a:lnTo>
                  <a:lnTo>
                    <a:pt x="2543936" y="279400"/>
                  </a:lnTo>
                  <a:lnTo>
                    <a:pt x="2541270" y="241300"/>
                  </a:lnTo>
                  <a:lnTo>
                    <a:pt x="2533523" y="203200"/>
                  </a:lnTo>
                  <a:lnTo>
                    <a:pt x="2525649" y="190500"/>
                  </a:lnTo>
                  <a:lnTo>
                    <a:pt x="2515743" y="165100"/>
                  </a:lnTo>
                  <a:lnTo>
                    <a:pt x="2503931" y="152400"/>
                  </a:lnTo>
                  <a:lnTo>
                    <a:pt x="2490470" y="127000"/>
                  </a:lnTo>
                  <a:lnTo>
                    <a:pt x="2475103" y="114300"/>
                  </a:lnTo>
                  <a:lnTo>
                    <a:pt x="2458465" y="101600"/>
                  </a:lnTo>
                  <a:lnTo>
                    <a:pt x="2440304" y="88900"/>
                  </a:lnTo>
                  <a:lnTo>
                    <a:pt x="2420747" y="76200"/>
                  </a:lnTo>
                  <a:lnTo>
                    <a:pt x="2400046" y="63500"/>
                  </a:lnTo>
                  <a:lnTo>
                    <a:pt x="2377948" y="50800"/>
                  </a:lnTo>
                  <a:close/>
                </a:path>
                <a:path w="2588259" h="4330700">
                  <a:moveTo>
                    <a:pt x="247269" y="50800"/>
                  </a:moveTo>
                  <a:lnTo>
                    <a:pt x="211327" y="50800"/>
                  </a:lnTo>
                  <a:lnTo>
                    <a:pt x="189483" y="63500"/>
                  </a:lnTo>
                  <a:lnTo>
                    <a:pt x="168655" y="76200"/>
                  </a:lnTo>
                  <a:lnTo>
                    <a:pt x="194309" y="76200"/>
                  </a:lnTo>
                  <a:lnTo>
                    <a:pt x="215137" y="63500"/>
                  </a:lnTo>
                  <a:lnTo>
                    <a:pt x="236093" y="63500"/>
                  </a:lnTo>
                  <a:lnTo>
                    <a:pt x="247269" y="50800"/>
                  </a:lnTo>
                  <a:close/>
                </a:path>
                <a:path w="2588259" h="4330700">
                  <a:moveTo>
                    <a:pt x="2331720" y="38100"/>
                  </a:moveTo>
                  <a:lnTo>
                    <a:pt x="257048" y="38100"/>
                  </a:lnTo>
                  <a:lnTo>
                    <a:pt x="245363" y="50800"/>
                  </a:lnTo>
                  <a:lnTo>
                    <a:pt x="2343657" y="50800"/>
                  </a:lnTo>
                  <a:lnTo>
                    <a:pt x="2331720" y="38100"/>
                  </a:lnTo>
                  <a:close/>
                </a:path>
                <a:path w="2588259" h="4330700">
                  <a:moveTo>
                    <a:pt x="2362961" y="0"/>
                  </a:moveTo>
                  <a:lnTo>
                    <a:pt x="223647" y="0"/>
                  </a:lnTo>
                  <a:lnTo>
                    <a:pt x="210184" y="12700"/>
                  </a:lnTo>
                  <a:lnTo>
                    <a:pt x="2376804" y="12700"/>
                  </a:lnTo>
                  <a:lnTo>
                    <a:pt x="2362961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526148" y="2575941"/>
            <a:ext cx="2348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Lucida Sans Unicode"/>
                <a:cs typeface="Lucida Sans Unicode"/>
              </a:rPr>
              <a:t>Усі</a:t>
            </a:r>
            <a:r>
              <a:rPr sz="1600" spc="8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роботи,</a:t>
            </a:r>
            <a:r>
              <a:rPr sz="1600" spc="8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що</a:t>
            </a:r>
            <a:r>
              <a:rPr sz="1600" spc="105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лежать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26148" y="2817647"/>
            <a:ext cx="88138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1600" spc="-5" dirty="0">
                <a:latin typeface="Lucida Sans Unicode"/>
                <a:cs typeface="Lucida Sans Unicode"/>
              </a:rPr>
              <a:t>поза </a:t>
            </a:r>
            <a:r>
              <a:rPr sz="1600" dirty="0">
                <a:latin typeface="Lucida Sans Unicode"/>
                <a:cs typeface="Lucida Sans Unicode"/>
              </a:rPr>
              <a:t> ш</a:t>
            </a:r>
            <a:r>
              <a:rPr sz="1600" spc="-10" dirty="0">
                <a:latin typeface="Lucida Sans Unicode"/>
                <a:cs typeface="Lucida Sans Unicode"/>
              </a:rPr>
              <a:t>ля</a:t>
            </a:r>
            <a:r>
              <a:rPr sz="1600" spc="-5" dirty="0">
                <a:latin typeface="Lucida Sans Unicode"/>
                <a:cs typeface="Lucida Sans Unicode"/>
              </a:rPr>
              <a:t>х</a:t>
            </a:r>
            <a:r>
              <a:rPr sz="1600" spc="-10" dirty="0">
                <a:latin typeface="Lucida Sans Unicode"/>
                <a:cs typeface="Lucida Sans Unicode"/>
              </a:rPr>
              <a:t>о</a:t>
            </a:r>
            <a:r>
              <a:rPr sz="1600" dirty="0">
                <a:latin typeface="Lucida Sans Unicode"/>
                <a:cs typeface="Lucida Sans Unicode"/>
              </a:rPr>
              <a:t>м</a:t>
            </a:r>
            <a:r>
              <a:rPr sz="1600" spc="-5" dirty="0">
                <a:latin typeface="Lucida Sans Unicode"/>
                <a:cs typeface="Lucida Sans Unicode"/>
              </a:rPr>
              <a:t>,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48778" y="2817647"/>
            <a:ext cx="1125855" cy="5892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Lucida Sans Unicode"/>
                <a:cs typeface="Lucida Sans Unicode"/>
              </a:rPr>
              <a:t>критичним</a:t>
            </a:r>
            <a:endParaRPr sz="160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600" dirty="0">
                <a:latin typeface="Lucida Sans Unicode"/>
                <a:cs typeface="Lucida Sans Unicode"/>
              </a:rPr>
              <a:t>мають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26148" y="3381527"/>
            <a:ext cx="234886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1431290" algn="l"/>
                <a:tab pos="2228850" algn="l"/>
              </a:tabLst>
            </a:pPr>
            <a:r>
              <a:rPr sz="1600" spc="-10" dirty="0">
                <a:latin typeface="Lucida Sans Unicode"/>
                <a:cs typeface="Lucida Sans Unicode"/>
              </a:rPr>
              <a:t>ре</a:t>
            </a:r>
            <a:r>
              <a:rPr sz="1600" spc="10" dirty="0">
                <a:latin typeface="Lucida Sans Unicode"/>
                <a:cs typeface="Lucida Sans Unicode"/>
              </a:rPr>
              <a:t>з</a:t>
            </a:r>
            <a:r>
              <a:rPr sz="1600" spc="-10" dirty="0">
                <a:latin typeface="Lucida Sans Unicode"/>
                <a:cs typeface="Lucida Sans Unicode"/>
              </a:rPr>
              <a:t>ер</a:t>
            </a:r>
            <a:r>
              <a:rPr sz="1600" spc="-5" dirty="0">
                <a:latin typeface="Lucida Sans Unicode"/>
                <a:cs typeface="Lucida Sans Unicode"/>
              </a:rPr>
              <a:t>ви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5" dirty="0">
                <a:latin typeface="Lucida Sans Unicode"/>
                <a:cs typeface="Lucida Sans Unicode"/>
              </a:rPr>
              <a:t>ч</a:t>
            </a:r>
            <a:r>
              <a:rPr sz="1600" dirty="0">
                <a:latin typeface="Lucida Sans Unicode"/>
                <a:cs typeface="Lucida Sans Unicode"/>
              </a:rPr>
              <a:t>а</a:t>
            </a:r>
            <a:r>
              <a:rPr sz="1600" spc="-10" dirty="0">
                <a:latin typeface="Lucida Sans Unicode"/>
                <a:cs typeface="Lucida Sans Unicode"/>
              </a:rPr>
              <a:t>с</a:t>
            </a:r>
            <a:r>
              <a:rPr sz="1600" spc="-5" dirty="0">
                <a:latin typeface="Lucida Sans Unicode"/>
                <a:cs typeface="Lucida Sans Unicode"/>
              </a:rPr>
              <a:t>у,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5" dirty="0">
                <a:latin typeface="Lucida Sans Unicode"/>
                <a:cs typeface="Lucida Sans Unicode"/>
              </a:rPr>
              <a:t>в  рамках</a:t>
            </a:r>
            <a:r>
              <a:rPr sz="1600" spc="2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яких</a:t>
            </a:r>
            <a:r>
              <a:rPr sz="1600" spc="22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їх</a:t>
            </a:r>
            <a:r>
              <a:rPr sz="1600" spc="210" dirty="0">
                <a:latin typeface="Lucida Sans Unicode"/>
                <a:cs typeface="Lucida Sans Unicode"/>
              </a:rPr>
              <a:t> </a:t>
            </a:r>
            <a:r>
              <a:rPr sz="1600" spc="-5" dirty="0">
                <a:latin typeface="Lucida Sans Unicode"/>
                <a:cs typeface="Lucida Sans Unicode"/>
              </a:rPr>
              <a:t>можна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26148" y="3944264"/>
            <a:ext cx="2348865" cy="125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  <a:tabLst>
                <a:tab pos="2096135" algn="l"/>
              </a:tabLst>
            </a:pPr>
            <a:r>
              <a:rPr sz="1600" dirty="0">
                <a:latin typeface="Lucida Sans Unicode"/>
                <a:cs typeface="Lucida Sans Unicode"/>
              </a:rPr>
              <a:t>п</a:t>
            </a:r>
            <a:r>
              <a:rPr sz="1600" spc="-10" dirty="0">
                <a:latin typeface="Lucida Sans Unicode"/>
                <a:cs typeface="Lucida Sans Unicode"/>
              </a:rPr>
              <a:t>о</a:t>
            </a:r>
            <a:r>
              <a:rPr sz="1600" dirty="0">
                <a:latin typeface="Lucida Sans Unicode"/>
                <a:cs typeface="Lucida Sans Unicode"/>
              </a:rPr>
              <a:t>р</a:t>
            </a:r>
            <a:r>
              <a:rPr sz="1600" spc="-5" dirty="0">
                <a:latin typeface="Lucida Sans Unicode"/>
                <a:cs typeface="Lucida Sans Unicode"/>
              </a:rPr>
              <a:t>ушу</a:t>
            </a:r>
            <a:r>
              <a:rPr sz="1600" spc="5" dirty="0">
                <a:latin typeface="Lucida Sans Unicode"/>
                <a:cs typeface="Lucida Sans Unicode"/>
              </a:rPr>
              <a:t>в</a:t>
            </a:r>
            <a:r>
              <a:rPr sz="1600" spc="-15" dirty="0">
                <a:latin typeface="Lucida Sans Unicode"/>
                <a:cs typeface="Lucida Sans Unicode"/>
              </a:rPr>
              <a:t>а</a:t>
            </a:r>
            <a:r>
              <a:rPr sz="1600" spc="5" dirty="0">
                <a:latin typeface="Lucida Sans Unicode"/>
                <a:cs typeface="Lucida Sans Unicode"/>
              </a:rPr>
              <a:t>т</a:t>
            </a:r>
            <a:r>
              <a:rPr sz="1600" spc="-5" dirty="0">
                <a:latin typeface="Lucida Sans Unicode"/>
                <a:cs typeface="Lucida Sans Unicode"/>
              </a:rPr>
              <a:t>и,</a:t>
            </a:r>
            <a:r>
              <a:rPr sz="1600" dirty="0">
                <a:latin typeface="Lucida Sans Unicode"/>
                <a:cs typeface="Lucida Sans Unicode"/>
              </a:rPr>
              <a:t>	</a:t>
            </a:r>
            <a:r>
              <a:rPr sz="1600" spc="-10" dirty="0">
                <a:latin typeface="Lucida Sans Unicode"/>
                <a:cs typeface="Lucida Sans Unicode"/>
              </a:rPr>
              <a:t>не  </a:t>
            </a:r>
            <a:r>
              <a:rPr sz="1600" spc="-5" dirty="0">
                <a:latin typeface="Lucida Sans Unicode"/>
                <a:cs typeface="Lucida Sans Unicode"/>
              </a:rPr>
              <a:t>приводячи</a:t>
            </a:r>
            <a:r>
              <a:rPr sz="160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до</a:t>
            </a:r>
            <a:r>
              <a:rPr sz="1600" spc="-5" dirty="0">
                <a:latin typeface="Lucida Sans Unicode"/>
                <a:cs typeface="Lucida Sans Unicode"/>
              </a:rPr>
              <a:t> зміни </a:t>
            </a:r>
            <a:r>
              <a:rPr sz="1600" spc="-49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часу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виконання</a:t>
            </a:r>
            <a:endParaRPr sz="16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165"/>
              </a:spcBef>
            </a:pPr>
            <a:r>
              <a:rPr sz="1600" dirty="0">
                <a:latin typeface="Lucida Sans Unicode"/>
                <a:cs typeface="Lucida Sans Unicode"/>
              </a:rPr>
              <a:t>всього</a:t>
            </a:r>
            <a:r>
              <a:rPr sz="1600" spc="-1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проекту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341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Lucida Sans Unicode</vt:lpstr>
      <vt:lpstr>Microsoft Sans Serif</vt:lpstr>
      <vt:lpstr>Office Theme</vt:lpstr>
      <vt:lpstr>Практичне заняття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Некритичний шлях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x</cp:lastModifiedBy>
  <cp:revision>2</cp:revision>
  <dcterms:created xsi:type="dcterms:W3CDTF">2024-09-09T12:35:07Z</dcterms:created>
  <dcterms:modified xsi:type="dcterms:W3CDTF">2024-09-09T12:39:44Z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2024-09-09T00:00:00Z</vt:filetime>
  </property>
</Properties>
</file>