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6" r:id="rId4"/>
    <p:sldId id="258" r:id="rId5"/>
    <p:sldId id="270" r:id="rId6"/>
    <p:sldId id="262" r:id="rId7"/>
    <p:sldId id="285" r:id="rId8"/>
    <p:sldId id="263" r:id="rId9"/>
    <p:sldId id="264" r:id="rId10"/>
    <p:sldId id="265" r:id="rId11"/>
    <p:sldId id="266" r:id="rId12"/>
    <p:sldId id="267" r:id="rId13"/>
    <p:sldId id="269" r:id="rId14"/>
    <p:sldId id="260" r:id="rId15"/>
    <p:sldId id="268" r:id="rId16"/>
    <p:sldId id="273" r:id="rId17"/>
    <p:sldId id="274" r:id="rId18"/>
    <p:sldId id="275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7" r:id="rId29"/>
    <p:sldId id="292" r:id="rId30"/>
    <p:sldId id="296" r:id="rId31"/>
    <p:sldId id="297" r:id="rId32"/>
    <p:sldId id="298" r:id="rId33"/>
    <p:sldId id="299" r:id="rId34"/>
    <p:sldId id="300" r:id="rId35"/>
    <p:sldId id="293" r:id="rId36"/>
    <p:sldId id="259" r:id="rId37"/>
    <p:sldId id="303" r:id="rId38"/>
    <p:sldId id="301" r:id="rId39"/>
    <p:sldId id="302" r:id="rId40"/>
    <p:sldId id="294" r:id="rId41"/>
    <p:sldId id="295" r:id="rId42"/>
    <p:sldId id="321" r:id="rId43"/>
    <p:sldId id="271" r:id="rId44"/>
    <p:sldId id="288" r:id="rId45"/>
    <p:sldId id="289" r:id="rId46"/>
    <p:sldId id="290" r:id="rId47"/>
    <p:sldId id="291" r:id="rId48"/>
    <p:sldId id="272" r:id="rId49"/>
    <p:sldId id="304" r:id="rId50"/>
    <p:sldId id="305" r:id="rId51"/>
    <p:sldId id="307" r:id="rId52"/>
    <p:sldId id="309" r:id="rId53"/>
    <p:sldId id="306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9" r:id="rId63"/>
    <p:sldId id="320" r:id="rId64"/>
    <p:sldId id="261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6" autoAdjust="0"/>
    <p:restoredTop sz="94660"/>
  </p:normalViewPr>
  <p:slideViewPr>
    <p:cSldViewPr snapToGrid="0">
      <p:cViewPr>
        <p:scale>
          <a:sx n="80" d="100"/>
          <a:sy n="80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30643-9B64-4CE8-B576-5FD31E800DF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E12AD9-B93A-42D2-9201-8DA7B5DAB2DC}">
      <dgm:prSet phldrT="[Текст]"/>
      <dgm:spPr/>
      <dgm:t>
        <a:bodyPr/>
        <a:lstStyle/>
        <a:p>
          <a:r>
            <a:rPr lang="uk-UA" b="1" dirty="0" smtClean="0"/>
            <a:t>Лексичні особливості</a:t>
          </a:r>
          <a:endParaRPr lang="ru-RU" b="1" dirty="0"/>
        </a:p>
      </dgm:t>
    </dgm:pt>
    <dgm:pt modelId="{CD6CE2A4-121B-40F8-8F04-CB802ECFD65E}" type="parTrans" cxnId="{7B8D899E-0C6B-4519-9909-D3F6AB982DA2}">
      <dgm:prSet/>
      <dgm:spPr/>
      <dgm:t>
        <a:bodyPr/>
        <a:lstStyle/>
        <a:p>
          <a:endParaRPr lang="ru-RU"/>
        </a:p>
      </dgm:t>
    </dgm:pt>
    <dgm:pt modelId="{D80468A1-13F2-459F-9AE1-3AE4700A0B51}" type="sibTrans" cxnId="{7B8D899E-0C6B-4519-9909-D3F6AB982DA2}">
      <dgm:prSet/>
      <dgm:spPr/>
      <dgm:t>
        <a:bodyPr/>
        <a:lstStyle/>
        <a:p>
          <a:endParaRPr lang="ru-RU"/>
        </a:p>
      </dgm:t>
    </dgm:pt>
    <dgm:pt modelId="{91BA3419-B30C-4D36-9036-7B2F067D12A4}">
      <dgm:prSet phldrT="[Текст]"/>
      <dgm:spPr/>
      <dgm:t>
        <a:bodyPr/>
        <a:lstStyle/>
        <a:p>
          <a:r>
            <a:rPr lang="uk-UA" dirty="0" smtClean="0"/>
            <a:t>Істоти/неістоти</a:t>
          </a:r>
          <a:endParaRPr lang="ru-RU" dirty="0"/>
        </a:p>
      </dgm:t>
    </dgm:pt>
    <dgm:pt modelId="{25A3585C-5715-477D-BA7A-B8E6CBE5A31E}" type="parTrans" cxnId="{B3E1A7D0-E75E-452A-B599-6D185DB506A0}">
      <dgm:prSet/>
      <dgm:spPr/>
      <dgm:t>
        <a:bodyPr/>
        <a:lstStyle/>
        <a:p>
          <a:endParaRPr lang="ru-RU"/>
        </a:p>
      </dgm:t>
    </dgm:pt>
    <dgm:pt modelId="{50E9A292-665B-4D4A-8D70-30638D7A6BBC}" type="sibTrans" cxnId="{B3E1A7D0-E75E-452A-B599-6D185DB506A0}">
      <dgm:prSet/>
      <dgm:spPr/>
      <dgm:t>
        <a:bodyPr/>
        <a:lstStyle/>
        <a:p>
          <a:endParaRPr lang="ru-RU"/>
        </a:p>
      </dgm:t>
    </dgm:pt>
    <dgm:pt modelId="{0F35D1EF-63BA-4115-A53F-4E015592D19E}">
      <dgm:prSet phldrT="[Текст]"/>
      <dgm:spPr/>
      <dgm:t>
        <a:bodyPr/>
        <a:lstStyle/>
        <a:p>
          <a:r>
            <a:rPr lang="uk-UA" dirty="0" smtClean="0"/>
            <a:t>Власні/загальні</a:t>
          </a:r>
          <a:endParaRPr lang="ru-RU" dirty="0"/>
        </a:p>
      </dgm:t>
    </dgm:pt>
    <dgm:pt modelId="{9A8D30A8-B5C2-4753-BD99-C44250E8613A}" type="parTrans" cxnId="{830B20B9-083D-4CCB-B24F-8AA47928D6A2}">
      <dgm:prSet/>
      <dgm:spPr/>
      <dgm:t>
        <a:bodyPr/>
        <a:lstStyle/>
        <a:p>
          <a:endParaRPr lang="ru-RU"/>
        </a:p>
      </dgm:t>
    </dgm:pt>
    <dgm:pt modelId="{0547BBBF-E4A9-4631-BB0E-D54D1F2300C7}" type="sibTrans" cxnId="{830B20B9-083D-4CCB-B24F-8AA47928D6A2}">
      <dgm:prSet/>
      <dgm:spPr/>
      <dgm:t>
        <a:bodyPr/>
        <a:lstStyle/>
        <a:p>
          <a:endParaRPr lang="ru-RU"/>
        </a:p>
      </dgm:t>
    </dgm:pt>
    <dgm:pt modelId="{53F2BA11-1EB5-4727-AEB1-3A4E4697A12C}">
      <dgm:prSet phldrT="[Текст]"/>
      <dgm:spPr/>
      <dgm:t>
        <a:bodyPr/>
        <a:lstStyle/>
        <a:p>
          <a:r>
            <a:rPr lang="uk-UA" dirty="0" smtClean="0"/>
            <a:t>Речовинні/предметні</a:t>
          </a:r>
          <a:endParaRPr lang="ru-RU" dirty="0"/>
        </a:p>
      </dgm:t>
    </dgm:pt>
    <dgm:pt modelId="{F328E3EB-A637-4C0D-BCB1-3D5D346C9F4B}" type="parTrans" cxnId="{B518995A-9353-40DA-A783-6EA8DD97D621}">
      <dgm:prSet/>
      <dgm:spPr/>
      <dgm:t>
        <a:bodyPr/>
        <a:lstStyle/>
        <a:p>
          <a:endParaRPr lang="ru-RU"/>
        </a:p>
      </dgm:t>
    </dgm:pt>
    <dgm:pt modelId="{84729CE8-8134-4E2E-A156-9C7D8736345A}" type="sibTrans" cxnId="{B518995A-9353-40DA-A783-6EA8DD97D621}">
      <dgm:prSet/>
      <dgm:spPr/>
      <dgm:t>
        <a:bodyPr/>
        <a:lstStyle/>
        <a:p>
          <a:endParaRPr lang="ru-RU"/>
        </a:p>
      </dgm:t>
    </dgm:pt>
    <dgm:pt modelId="{8521429E-C9BD-42A0-A25F-0D4A30472D3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Граматичні категорії</a:t>
          </a:r>
          <a:endParaRPr lang="ru-RU" b="1" dirty="0">
            <a:solidFill>
              <a:srgbClr val="FFFF00"/>
            </a:solidFill>
          </a:endParaRPr>
        </a:p>
      </dgm:t>
    </dgm:pt>
    <dgm:pt modelId="{506A3FC0-023A-4968-A53C-8BD79F7A5137}" type="parTrans" cxnId="{7754025A-26E5-422F-965B-53ABA02B65BC}">
      <dgm:prSet/>
      <dgm:spPr/>
      <dgm:t>
        <a:bodyPr/>
        <a:lstStyle/>
        <a:p>
          <a:endParaRPr lang="ru-RU"/>
        </a:p>
      </dgm:t>
    </dgm:pt>
    <dgm:pt modelId="{B1786FE7-28C6-44B7-83BD-B43E42F2DBD0}" type="sibTrans" cxnId="{7754025A-26E5-422F-965B-53ABA02B65BC}">
      <dgm:prSet/>
      <dgm:spPr/>
      <dgm:t>
        <a:bodyPr/>
        <a:lstStyle/>
        <a:p>
          <a:endParaRPr lang="ru-RU"/>
        </a:p>
      </dgm:t>
    </dgm:pt>
    <dgm:pt modelId="{E128F91F-316F-45A6-9DCD-27D4615E6784}">
      <dgm:prSet phldrT="[Текст]"/>
      <dgm:spPr/>
      <dgm:t>
        <a:bodyPr/>
        <a:lstStyle/>
        <a:p>
          <a:r>
            <a:rPr lang="uk-UA" dirty="0" smtClean="0"/>
            <a:t>Рід(4)</a:t>
          </a:r>
          <a:endParaRPr lang="ru-RU" dirty="0"/>
        </a:p>
      </dgm:t>
    </dgm:pt>
    <dgm:pt modelId="{B190A0E9-11C5-459D-A71C-D75C801B68E5}" type="parTrans" cxnId="{3CC8A694-A1DD-4125-9BC8-F9FE667CAE74}">
      <dgm:prSet/>
      <dgm:spPr/>
      <dgm:t>
        <a:bodyPr/>
        <a:lstStyle/>
        <a:p>
          <a:endParaRPr lang="ru-RU"/>
        </a:p>
      </dgm:t>
    </dgm:pt>
    <dgm:pt modelId="{5ACE42B9-667B-49AE-8512-3D3A0C64F713}" type="sibTrans" cxnId="{3CC8A694-A1DD-4125-9BC8-F9FE667CAE74}">
      <dgm:prSet/>
      <dgm:spPr/>
      <dgm:t>
        <a:bodyPr/>
        <a:lstStyle/>
        <a:p>
          <a:endParaRPr lang="ru-RU"/>
        </a:p>
      </dgm:t>
    </dgm:pt>
    <dgm:pt modelId="{F9632424-96E5-4E98-B1DB-A3DC48587286}">
      <dgm:prSet phldrT="[Текст]"/>
      <dgm:spPr/>
      <dgm:t>
        <a:bodyPr/>
        <a:lstStyle/>
        <a:p>
          <a:r>
            <a:rPr lang="uk-UA" dirty="0" smtClean="0"/>
            <a:t>Число(2, було 3)</a:t>
          </a:r>
          <a:endParaRPr lang="ru-RU" dirty="0"/>
        </a:p>
      </dgm:t>
    </dgm:pt>
    <dgm:pt modelId="{E12A51FE-C3A7-4A31-B77C-C88674F4D1CE}" type="parTrans" cxnId="{80D898B5-93AF-4D9C-908C-A8FD34B30C64}">
      <dgm:prSet/>
      <dgm:spPr/>
      <dgm:t>
        <a:bodyPr/>
        <a:lstStyle/>
        <a:p>
          <a:endParaRPr lang="ru-RU"/>
        </a:p>
      </dgm:t>
    </dgm:pt>
    <dgm:pt modelId="{28B7C540-6C15-4625-BA2A-ED87CE2C15D8}" type="sibTrans" cxnId="{80D898B5-93AF-4D9C-908C-A8FD34B30C64}">
      <dgm:prSet/>
      <dgm:spPr/>
      <dgm:t>
        <a:bodyPr/>
        <a:lstStyle/>
        <a:p>
          <a:endParaRPr lang="ru-RU"/>
        </a:p>
      </dgm:t>
    </dgm:pt>
    <dgm:pt modelId="{0FA9A553-67EC-4794-8244-CF85A5992188}">
      <dgm:prSet phldrT="[Текст]"/>
      <dgm:spPr/>
      <dgm:t>
        <a:bodyPr/>
        <a:lstStyle/>
        <a:p>
          <a:r>
            <a:rPr lang="uk-UA" dirty="0" smtClean="0"/>
            <a:t>Відмінок (7)</a:t>
          </a:r>
          <a:endParaRPr lang="ru-RU" dirty="0"/>
        </a:p>
      </dgm:t>
    </dgm:pt>
    <dgm:pt modelId="{355A7FEE-B86E-446A-B4FD-E3DD1ED68309}" type="parTrans" cxnId="{8AF491D7-60AE-4160-8965-E9364039B94A}">
      <dgm:prSet/>
      <dgm:spPr/>
      <dgm:t>
        <a:bodyPr/>
        <a:lstStyle/>
        <a:p>
          <a:endParaRPr lang="ru-RU"/>
        </a:p>
      </dgm:t>
    </dgm:pt>
    <dgm:pt modelId="{837C2DED-5383-4EA2-8CFD-19FD2305D5B3}" type="sibTrans" cxnId="{8AF491D7-60AE-4160-8965-E9364039B94A}">
      <dgm:prSet/>
      <dgm:spPr/>
      <dgm:t>
        <a:bodyPr/>
        <a:lstStyle/>
        <a:p>
          <a:endParaRPr lang="ru-RU"/>
        </a:p>
      </dgm:t>
    </dgm:pt>
    <dgm:pt modelId="{71724A52-1141-4499-B1BF-026233863E5B}">
      <dgm:prSet phldrT="[Текст]"/>
      <dgm:spPr/>
      <dgm:t>
        <a:bodyPr/>
        <a:lstStyle/>
        <a:p>
          <a:r>
            <a:rPr lang="uk-UA" dirty="0" smtClean="0"/>
            <a:t>Конкретні/абстрактні</a:t>
          </a:r>
          <a:endParaRPr lang="ru-RU" dirty="0"/>
        </a:p>
      </dgm:t>
    </dgm:pt>
    <dgm:pt modelId="{E72D3AD2-1206-497A-BD7E-03F1CB337E97}" type="parTrans" cxnId="{D06E820E-27A5-482A-A517-AE6A92663964}">
      <dgm:prSet/>
      <dgm:spPr/>
      <dgm:t>
        <a:bodyPr/>
        <a:lstStyle/>
        <a:p>
          <a:endParaRPr lang="ru-RU"/>
        </a:p>
      </dgm:t>
    </dgm:pt>
    <dgm:pt modelId="{7410137F-A205-4D0F-8FE9-813F1817CB8B}" type="sibTrans" cxnId="{D06E820E-27A5-482A-A517-AE6A92663964}">
      <dgm:prSet/>
      <dgm:spPr/>
      <dgm:t>
        <a:bodyPr/>
        <a:lstStyle/>
        <a:p>
          <a:endParaRPr lang="ru-RU"/>
        </a:p>
      </dgm:t>
    </dgm:pt>
    <dgm:pt modelId="{63E165DB-13DC-4F67-9570-7282818E7080}">
      <dgm:prSet phldrT="[Текст]"/>
      <dgm:spPr/>
      <dgm:t>
        <a:bodyPr/>
        <a:lstStyle/>
        <a:p>
          <a:r>
            <a:rPr lang="uk-UA" dirty="0" smtClean="0"/>
            <a:t>Відміна (4), група(3)</a:t>
          </a:r>
          <a:endParaRPr lang="ru-RU" dirty="0"/>
        </a:p>
      </dgm:t>
    </dgm:pt>
    <dgm:pt modelId="{44FB67D9-D668-4399-B7F6-8C048F9E6ACB}" type="parTrans" cxnId="{B30A1487-B8EE-4F0F-8810-57AD3D46E2A9}">
      <dgm:prSet/>
      <dgm:spPr/>
      <dgm:t>
        <a:bodyPr/>
        <a:lstStyle/>
        <a:p>
          <a:endParaRPr lang="ru-RU"/>
        </a:p>
      </dgm:t>
    </dgm:pt>
    <dgm:pt modelId="{A6837E0F-5C40-4F8C-85AA-7FA7D59CB188}" type="sibTrans" cxnId="{B30A1487-B8EE-4F0F-8810-57AD3D46E2A9}">
      <dgm:prSet/>
      <dgm:spPr/>
      <dgm:t>
        <a:bodyPr/>
        <a:lstStyle/>
        <a:p>
          <a:endParaRPr lang="ru-RU"/>
        </a:p>
      </dgm:t>
    </dgm:pt>
    <dgm:pt modelId="{B6F2E48B-BE7E-446C-BB7D-EC1B68167356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У реченні може бути будь-яким членом</a:t>
          </a:r>
          <a:endParaRPr lang="ru-RU" b="1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D3FC72-D9A4-40CD-A944-5FE34AC6821F}" type="parTrans" cxnId="{6BD802B8-022E-4BC8-AAB8-947A65A1B3F2}">
      <dgm:prSet/>
      <dgm:spPr/>
      <dgm:t>
        <a:bodyPr/>
        <a:lstStyle/>
        <a:p>
          <a:endParaRPr lang="ru-RU"/>
        </a:p>
      </dgm:t>
    </dgm:pt>
    <dgm:pt modelId="{08337E10-C6B9-4152-9A29-FCD76DFE9C2E}" type="sibTrans" cxnId="{6BD802B8-022E-4BC8-AAB8-947A65A1B3F2}">
      <dgm:prSet/>
      <dgm:spPr/>
      <dgm:t>
        <a:bodyPr/>
        <a:lstStyle/>
        <a:p>
          <a:endParaRPr lang="ru-RU"/>
        </a:p>
      </dgm:t>
    </dgm:pt>
    <dgm:pt modelId="{53C3641A-8A66-4369-818E-E4917074F5F9}">
      <dgm:prSet phldrT="[Текст]"/>
      <dgm:spPr/>
      <dgm:t>
        <a:bodyPr/>
        <a:lstStyle/>
        <a:p>
          <a:r>
            <a:rPr lang="uk-UA" dirty="0" smtClean="0"/>
            <a:t>Збірні/одиничні</a:t>
          </a:r>
          <a:endParaRPr lang="ru-RU" dirty="0"/>
        </a:p>
      </dgm:t>
    </dgm:pt>
    <dgm:pt modelId="{9A0021AE-2777-418E-98EB-019DC45E240A}" type="parTrans" cxnId="{E684F43B-FAE6-4808-9A9C-1A40EDCF0343}">
      <dgm:prSet/>
      <dgm:spPr/>
      <dgm:t>
        <a:bodyPr/>
        <a:lstStyle/>
        <a:p>
          <a:endParaRPr lang="ru-RU"/>
        </a:p>
      </dgm:t>
    </dgm:pt>
    <dgm:pt modelId="{5D2E297B-16C1-4F8A-85F6-544BB3AB619A}" type="sibTrans" cxnId="{E684F43B-FAE6-4808-9A9C-1A40EDCF0343}">
      <dgm:prSet/>
      <dgm:spPr/>
      <dgm:t>
        <a:bodyPr/>
        <a:lstStyle/>
        <a:p>
          <a:endParaRPr lang="ru-RU"/>
        </a:p>
      </dgm:t>
    </dgm:pt>
    <dgm:pt modelId="{2E900426-F9E9-4C06-BB07-1BE7A6672FFD}" type="pres">
      <dgm:prSet presAssocID="{5EE30643-9B64-4CE8-B576-5FD31E800DF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7A1B9BA-328B-4200-BF69-2F12C9E36C17}" type="pres">
      <dgm:prSet presAssocID="{A2E12AD9-B93A-42D2-9201-8DA7B5DAB2DC}" presName="root" presStyleCnt="0">
        <dgm:presLayoutVars>
          <dgm:chMax/>
          <dgm:chPref/>
        </dgm:presLayoutVars>
      </dgm:prSet>
      <dgm:spPr/>
    </dgm:pt>
    <dgm:pt modelId="{7B6D9932-11AB-4331-B9E3-5DD4C5B3E78B}" type="pres">
      <dgm:prSet presAssocID="{A2E12AD9-B93A-42D2-9201-8DA7B5DAB2DC}" presName="rootComposite" presStyleCnt="0">
        <dgm:presLayoutVars/>
      </dgm:prSet>
      <dgm:spPr/>
    </dgm:pt>
    <dgm:pt modelId="{F8209388-4327-462F-B8F4-4EE8B20DD80E}" type="pres">
      <dgm:prSet presAssocID="{A2E12AD9-B93A-42D2-9201-8DA7B5DAB2DC}" presName="ParentAccent" presStyleLbl="alignNode1" presStyleIdx="0" presStyleCnt="3"/>
      <dgm:spPr/>
    </dgm:pt>
    <dgm:pt modelId="{E28B74DF-225E-47B6-9DB9-7C681B577DB2}" type="pres">
      <dgm:prSet presAssocID="{A2E12AD9-B93A-42D2-9201-8DA7B5DAB2DC}" presName="ParentSmallAccent" presStyleLbl="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052907-FD97-489F-B177-A137F6F109F3}" type="pres">
      <dgm:prSet presAssocID="{A2E12AD9-B93A-42D2-9201-8DA7B5DAB2DC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563D0-ADCB-4A97-B950-E87AE8E92AE2}" type="pres">
      <dgm:prSet presAssocID="{A2E12AD9-B93A-42D2-9201-8DA7B5DAB2DC}" presName="childShape" presStyleCnt="0">
        <dgm:presLayoutVars>
          <dgm:chMax val="0"/>
          <dgm:chPref val="0"/>
        </dgm:presLayoutVars>
      </dgm:prSet>
      <dgm:spPr/>
    </dgm:pt>
    <dgm:pt modelId="{C44104E9-54DE-4219-A7B4-A1D6EDAC8880}" type="pres">
      <dgm:prSet presAssocID="{91BA3419-B30C-4D36-9036-7B2F067D12A4}" presName="childComposite" presStyleCnt="0">
        <dgm:presLayoutVars>
          <dgm:chMax val="0"/>
          <dgm:chPref val="0"/>
        </dgm:presLayoutVars>
      </dgm:prSet>
      <dgm:spPr/>
    </dgm:pt>
    <dgm:pt modelId="{C074BCF0-F39F-48CC-90DB-42F4819D9C6E}" type="pres">
      <dgm:prSet presAssocID="{91BA3419-B30C-4D36-9036-7B2F067D12A4}" presName="ChildAccent" presStyleLbl="solidFgAcc1" presStyleIdx="0" presStyleCnt="9"/>
      <dgm:spPr/>
    </dgm:pt>
    <dgm:pt modelId="{9C5DDE08-3741-4303-B6A5-1EC007972EC9}" type="pres">
      <dgm:prSet presAssocID="{91BA3419-B30C-4D36-9036-7B2F067D12A4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73FEA-74CD-405D-8715-E47939F52E7E}" type="pres">
      <dgm:prSet presAssocID="{71724A52-1141-4499-B1BF-026233863E5B}" presName="childComposite" presStyleCnt="0">
        <dgm:presLayoutVars>
          <dgm:chMax val="0"/>
          <dgm:chPref val="0"/>
        </dgm:presLayoutVars>
      </dgm:prSet>
      <dgm:spPr/>
    </dgm:pt>
    <dgm:pt modelId="{1756D310-6CBE-4653-81E0-0DA896413CE1}" type="pres">
      <dgm:prSet presAssocID="{71724A52-1141-4499-B1BF-026233863E5B}" presName="ChildAccent" presStyleLbl="solidFgAcc1" presStyleIdx="1" presStyleCnt="9"/>
      <dgm:spPr/>
    </dgm:pt>
    <dgm:pt modelId="{170C0568-DE59-437A-AD1C-D42B21C7DA00}" type="pres">
      <dgm:prSet presAssocID="{71724A52-1141-4499-B1BF-026233863E5B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2442-14A6-485A-9BCA-6340A2994140}" type="pres">
      <dgm:prSet presAssocID="{0F35D1EF-63BA-4115-A53F-4E015592D19E}" presName="childComposite" presStyleCnt="0">
        <dgm:presLayoutVars>
          <dgm:chMax val="0"/>
          <dgm:chPref val="0"/>
        </dgm:presLayoutVars>
      </dgm:prSet>
      <dgm:spPr/>
    </dgm:pt>
    <dgm:pt modelId="{9D78DF93-C8EE-4AD2-A73F-87CDE8998B45}" type="pres">
      <dgm:prSet presAssocID="{0F35D1EF-63BA-4115-A53F-4E015592D19E}" presName="ChildAccent" presStyleLbl="solidFgAcc1" presStyleIdx="2" presStyleCnt="9"/>
      <dgm:spPr/>
    </dgm:pt>
    <dgm:pt modelId="{F035E519-7E33-4B09-BE6C-3794722FF82E}" type="pres">
      <dgm:prSet presAssocID="{0F35D1EF-63BA-4115-A53F-4E015592D19E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1DB17-D1BB-4F91-8D65-875D604225ED}" type="pres">
      <dgm:prSet presAssocID="{53F2BA11-1EB5-4727-AEB1-3A4E4697A12C}" presName="childComposite" presStyleCnt="0">
        <dgm:presLayoutVars>
          <dgm:chMax val="0"/>
          <dgm:chPref val="0"/>
        </dgm:presLayoutVars>
      </dgm:prSet>
      <dgm:spPr/>
    </dgm:pt>
    <dgm:pt modelId="{2044F837-BE88-414D-A7A5-22B51C8BCA84}" type="pres">
      <dgm:prSet presAssocID="{53F2BA11-1EB5-4727-AEB1-3A4E4697A12C}" presName="ChildAccent" presStyleLbl="solidFgAcc1" presStyleIdx="3" presStyleCnt="9"/>
      <dgm:spPr/>
    </dgm:pt>
    <dgm:pt modelId="{B7EC8254-BF37-4D71-9EC8-2EA808850173}" type="pres">
      <dgm:prSet presAssocID="{53F2BA11-1EB5-4727-AEB1-3A4E4697A12C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CE8D1-5CC8-48F5-82BA-4F72E2446CA2}" type="pres">
      <dgm:prSet presAssocID="{53C3641A-8A66-4369-818E-E4917074F5F9}" presName="childComposite" presStyleCnt="0">
        <dgm:presLayoutVars>
          <dgm:chMax val="0"/>
          <dgm:chPref val="0"/>
        </dgm:presLayoutVars>
      </dgm:prSet>
      <dgm:spPr/>
    </dgm:pt>
    <dgm:pt modelId="{6828DD9F-27A0-4A6B-AD51-69EA0B8609C5}" type="pres">
      <dgm:prSet presAssocID="{53C3641A-8A66-4369-818E-E4917074F5F9}" presName="ChildAccent" presStyleLbl="solidFgAcc1" presStyleIdx="4" presStyleCnt="9"/>
      <dgm:spPr/>
    </dgm:pt>
    <dgm:pt modelId="{36B6B468-B046-4802-81C6-FCB1FA61529A}" type="pres">
      <dgm:prSet presAssocID="{53C3641A-8A66-4369-818E-E4917074F5F9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66134-03D0-4089-865A-4FC7E017B70D}" type="pres">
      <dgm:prSet presAssocID="{8521429E-C9BD-42A0-A25F-0D4A30472D3A}" presName="root" presStyleCnt="0">
        <dgm:presLayoutVars>
          <dgm:chMax/>
          <dgm:chPref/>
        </dgm:presLayoutVars>
      </dgm:prSet>
      <dgm:spPr/>
    </dgm:pt>
    <dgm:pt modelId="{639A7165-6AB9-4FD3-8246-E88647400407}" type="pres">
      <dgm:prSet presAssocID="{8521429E-C9BD-42A0-A25F-0D4A30472D3A}" presName="rootComposite" presStyleCnt="0">
        <dgm:presLayoutVars/>
      </dgm:prSet>
      <dgm:spPr/>
    </dgm:pt>
    <dgm:pt modelId="{2E9E8FB9-3B8B-4A11-9239-8E26ECE1B9CB}" type="pres">
      <dgm:prSet presAssocID="{8521429E-C9BD-42A0-A25F-0D4A30472D3A}" presName="ParentAccent" presStyleLbl="alignNode1" presStyleIdx="1" presStyleCnt="3"/>
      <dgm:spPr/>
    </dgm:pt>
    <dgm:pt modelId="{77C236E5-ECA8-48D2-9AA3-767EA2BB72FF}" type="pres">
      <dgm:prSet presAssocID="{8521429E-C9BD-42A0-A25F-0D4A30472D3A}" presName="ParentSmallAccent" presStyleLbl="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E103D5-4A64-487C-BA26-6CF70C250785}" type="pres">
      <dgm:prSet presAssocID="{8521429E-C9BD-42A0-A25F-0D4A30472D3A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9AB31-92C8-42B6-9EFD-149CC098688B}" type="pres">
      <dgm:prSet presAssocID="{8521429E-C9BD-42A0-A25F-0D4A30472D3A}" presName="childShape" presStyleCnt="0">
        <dgm:presLayoutVars>
          <dgm:chMax val="0"/>
          <dgm:chPref val="0"/>
        </dgm:presLayoutVars>
      </dgm:prSet>
      <dgm:spPr/>
    </dgm:pt>
    <dgm:pt modelId="{A9EE54D3-23E8-4B4C-B834-9AB1AC406A60}" type="pres">
      <dgm:prSet presAssocID="{E128F91F-316F-45A6-9DCD-27D4615E6784}" presName="childComposite" presStyleCnt="0">
        <dgm:presLayoutVars>
          <dgm:chMax val="0"/>
          <dgm:chPref val="0"/>
        </dgm:presLayoutVars>
      </dgm:prSet>
      <dgm:spPr/>
    </dgm:pt>
    <dgm:pt modelId="{9EAED7D8-8C1F-41C6-BAD3-4EC68A0C83D7}" type="pres">
      <dgm:prSet presAssocID="{E128F91F-316F-45A6-9DCD-27D4615E6784}" presName="ChildAccent" presStyleLbl="solidFgAcc1" presStyleIdx="5" presStyleCnt="9"/>
      <dgm:spPr/>
    </dgm:pt>
    <dgm:pt modelId="{FD959032-47C0-4C23-8FF5-28FFD4DEFA8D}" type="pres">
      <dgm:prSet presAssocID="{E128F91F-316F-45A6-9DCD-27D4615E6784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B752F-9B5D-4A98-9048-7AF1EDA268F6}" type="pres">
      <dgm:prSet presAssocID="{F9632424-96E5-4E98-B1DB-A3DC48587286}" presName="childComposite" presStyleCnt="0">
        <dgm:presLayoutVars>
          <dgm:chMax val="0"/>
          <dgm:chPref val="0"/>
        </dgm:presLayoutVars>
      </dgm:prSet>
      <dgm:spPr/>
    </dgm:pt>
    <dgm:pt modelId="{CE401646-B50C-45E5-A61D-9B72B308D7F0}" type="pres">
      <dgm:prSet presAssocID="{F9632424-96E5-4E98-B1DB-A3DC48587286}" presName="ChildAccent" presStyleLbl="solidFgAcc1" presStyleIdx="6" presStyleCnt="9"/>
      <dgm:spPr/>
    </dgm:pt>
    <dgm:pt modelId="{269A33D1-E2A3-4112-B984-3775AAA5A514}" type="pres">
      <dgm:prSet presAssocID="{F9632424-96E5-4E98-B1DB-A3DC48587286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32DC6-9170-46BB-B3F2-8101EADAA742}" type="pres">
      <dgm:prSet presAssocID="{0FA9A553-67EC-4794-8244-CF85A5992188}" presName="childComposite" presStyleCnt="0">
        <dgm:presLayoutVars>
          <dgm:chMax val="0"/>
          <dgm:chPref val="0"/>
        </dgm:presLayoutVars>
      </dgm:prSet>
      <dgm:spPr/>
    </dgm:pt>
    <dgm:pt modelId="{1D1453B8-31BE-415F-B6A2-8F71C33F3B89}" type="pres">
      <dgm:prSet presAssocID="{0FA9A553-67EC-4794-8244-CF85A5992188}" presName="ChildAccent" presStyleLbl="solidFgAcc1" presStyleIdx="7" presStyleCnt="9"/>
      <dgm:spPr/>
    </dgm:pt>
    <dgm:pt modelId="{20B9469A-8FAA-4F2B-B81B-5F50893D0F23}" type="pres">
      <dgm:prSet presAssocID="{0FA9A553-67EC-4794-8244-CF85A599218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BF1E5-344B-4511-8629-2B72DF033F1A}" type="pres">
      <dgm:prSet presAssocID="{63E165DB-13DC-4F67-9570-7282818E7080}" presName="childComposite" presStyleCnt="0">
        <dgm:presLayoutVars>
          <dgm:chMax val="0"/>
          <dgm:chPref val="0"/>
        </dgm:presLayoutVars>
      </dgm:prSet>
      <dgm:spPr/>
    </dgm:pt>
    <dgm:pt modelId="{2059ECBB-6A8A-4B80-8C9D-ACE3B84B605A}" type="pres">
      <dgm:prSet presAssocID="{63E165DB-13DC-4F67-9570-7282818E7080}" presName="ChildAccent" presStyleLbl="solidFgAcc1" presStyleIdx="8" presStyleCnt="9"/>
      <dgm:spPr/>
    </dgm:pt>
    <dgm:pt modelId="{157B7655-4D88-4E30-894A-5D2B58D0E49A}" type="pres">
      <dgm:prSet presAssocID="{63E165DB-13DC-4F67-9570-7282818E7080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1D7A7-CA75-47AF-BC9F-E3787A5FE4FF}" type="pres">
      <dgm:prSet presAssocID="{B6F2E48B-BE7E-446C-BB7D-EC1B68167356}" presName="root" presStyleCnt="0">
        <dgm:presLayoutVars>
          <dgm:chMax/>
          <dgm:chPref/>
        </dgm:presLayoutVars>
      </dgm:prSet>
      <dgm:spPr/>
    </dgm:pt>
    <dgm:pt modelId="{0E23198D-6AD5-4C54-80EF-372F5167EA18}" type="pres">
      <dgm:prSet presAssocID="{B6F2E48B-BE7E-446C-BB7D-EC1B68167356}" presName="rootComposite" presStyleCnt="0">
        <dgm:presLayoutVars/>
      </dgm:prSet>
      <dgm:spPr/>
    </dgm:pt>
    <dgm:pt modelId="{C71EDD5B-6A91-458C-A6EF-3DC640056712}" type="pres">
      <dgm:prSet presAssocID="{B6F2E48B-BE7E-446C-BB7D-EC1B68167356}" presName="ParentAccent" presStyleLbl="alignNode1" presStyleIdx="2" presStyleCnt="3"/>
      <dgm:spPr/>
    </dgm:pt>
    <dgm:pt modelId="{E17207A7-4598-411E-91AC-A486EA74CD34}" type="pres">
      <dgm:prSet presAssocID="{B6F2E48B-BE7E-446C-BB7D-EC1B68167356}" presName="ParentSmallAccent" presStyleLbl="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63F17C-EBE1-4484-AE43-F0F8F76EFB69}" type="pres">
      <dgm:prSet presAssocID="{B6F2E48B-BE7E-446C-BB7D-EC1B68167356}" presName="Parent" presStyleLbl="revTx" presStyleIdx="11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C936A-2D10-4D00-9377-D8203B0243DF}" type="pres">
      <dgm:prSet presAssocID="{B6F2E48B-BE7E-446C-BB7D-EC1B68167356}" presName="childShape" presStyleCnt="0">
        <dgm:presLayoutVars>
          <dgm:chMax val="0"/>
          <dgm:chPref val="0"/>
        </dgm:presLayoutVars>
      </dgm:prSet>
      <dgm:spPr/>
    </dgm:pt>
  </dgm:ptLst>
  <dgm:cxnLst>
    <dgm:cxn modelId="{17D0010A-E9D9-47DD-B446-19C52C218BCD}" type="presOf" srcId="{91BA3419-B30C-4D36-9036-7B2F067D12A4}" destId="{9C5DDE08-3741-4303-B6A5-1EC007972EC9}" srcOrd="0" destOrd="0" presId="urn:microsoft.com/office/officeart/2008/layout/SquareAccentList"/>
    <dgm:cxn modelId="{E684F43B-FAE6-4808-9A9C-1A40EDCF0343}" srcId="{A2E12AD9-B93A-42D2-9201-8DA7B5DAB2DC}" destId="{53C3641A-8A66-4369-818E-E4917074F5F9}" srcOrd="4" destOrd="0" parTransId="{9A0021AE-2777-418E-98EB-019DC45E240A}" sibTransId="{5D2E297B-16C1-4F8A-85F6-544BB3AB619A}"/>
    <dgm:cxn modelId="{44B173D8-3391-406F-95B6-FE6981D95548}" type="presOf" srcId="{53C3641A-8A66-4369-818E-E4917074F5F9}" destId="{36B6B468-B046-4802-81C6-FCB1FA61529A}" srcOrd="0" destOrd="0" presId="urn:microsoft.com/office/officeart/2008/layout/SquareAccentList"/>
    <dgm:cxn modelId="{D06E820E-27A5-482A-A517-AE6A92663964}" srcId="{A2E12AD9-B93A-42D2-9201-8DA7B5DAB2DC}" destId="{71724A52-1141-4499-B1BF-026233863E5B}" srcOrd="1" destOrd="0" parTransId="{E72D3AD2-1206-497A-BD7E-03F1CB337E97}" sibTransId="{7410137F-A205-4D0F-8FE9-813F1817CB8B}"/>
    <dgm:cxn modelId="{1DFFE81D-1327-4BD7-98C3-EEA801451152}" type="presOf" srcId="{53F2BA11-1EB5-4727-AEB1-3A4E4697A12C}" destId="{B7EC8254-BF37-4D71-9EC8-2EA808850173}" srcOrd="0" destOrd="0" presId="urn:microsoft.com/office/officeart/2008/layout/SquareAccentList"/>
    <dgm:cxn modelId="{8AF491D7-60AE-4160-8965-E9364039B94A}" srcId="{8521429E-C9BD-42A0-A25F-0D4A30472D3A}" destId="{0FA9A553-67EC-4794-8244-CF85A5992188}" srcOrd="2" destOrd="0" parTransId="{355A7FEE-B86E-446A-B4FD-E3DD1ED68309}" sibTransId="{837C2DED-5383-4EA2-8CFD-19FD2305D5B3}"/>
    <dgm:cxn modelId="{C71EC3F9-9850-4D9C-9AB2-309775AC0E99}" type="presOf" srcId="{5EE30643-9B64-4CE8-B576-5FD31E800DF7}" destId="{2E900426-F9E9-4C06-BB07-1BE7A6672FFD}" srcOrd="0" destOrd="0" presId="urn:microsoft.com/office/officeart/2008/layout/SquareAccentList"/>
    <dgm:cxn modelId="{7B8D899E-0C6B-4519-9909-D3F6AB982DA2}" srcId="{5EE30643-9B64-4CE8-B576-5FD31E800DF7}" destId="{A2E12AD9-B93A-42D2-9201-8DA7B5DAB2DC}" srcOrd="0" destOrd="0" parTransId="{CD6CE2A4-121B-40F8-8F04-CB802ECFD65E}" sibTransId="{D80468A1-13F2-459F-9AE1-3AE4700A0B51}"/>
    <dgm:cxn modelId="{7754025A-26E5-422F-965B-53ABA02B65BC}" srcId="{5EE30643-9B64-4CE8-B576-5FD31E800DF7}" destId="{8521429E-C9BD-42A0-A25F-0D4A30472D3A}" srcOrd="1" destOrd="0" parTransId="{506A3FC0-023A-4968-A53C-8BD79F7A5137}" sibTransId="{B1786FE7-28C6-44B7-83BD-B43E42F2DBD0}"/>
    <dgm:cxn modelId="{3CC8A694-A1DD-4125-9BC8-F9FE667CAE74}" srcId="{8521429E-C9BD-42A0-A25F-0D4A30472D3A}" destId="{E128F91F-316F-45A6-9DCD-27D4615E6784}" srcOrd="0" destOrd="0" parTransId="{B190A0E9-11C5-459D-A71C-D75C801B68E5}" sibTransId="{5ACE42B9-667B-49AE-8512-3D3A0C64F713}"/>
    <dgm:cxn modelId="{B3E1A7D0-E75E-452A-B599-6D185DB506A0}" srcId="{A2E12AD9-B93A-42D2-9201-8DA7B5DAB2DC}" destId="{91BA3419-B30C-4D36-9036-7B2F067D12A4}" srcOrd="0" destOrd="0" parTransId="{25A3585C-5715-477D-BA7A-B8E6CBE5A31E}" sibTransId="{50E9A292-665B-4D4A-8D70-30638D7A6BBC}"/>
    <dgm:cxn modelId="{6BD802B8-022E-4BC8-AAB8-947A65A1B3F2}" srcId="{5EE30643-9B64-4CE8-B576-5FD31E800DF7}" destId="{B6F2E48B-BE7E-446C-BB7D-EC1B68167356}" srcOrd="2" destOrd="0" parTransId="{7AD3FC72-D9A4-40CD-A944-5FE34AC6821F}" sibTransId="{08337E10-C6B9-4152-9A29-FCD76DFE9C2E}"/>
    <dgm:cxn modelId="{8FF9C379-A8EC-4082-AD73-F6BD6B173F07}" type="presOf" srcId="{F9632424-96E5-4E98-B1DB-A3DC48587286}" destId="{269A33D1-E2A3-4112-B984-3775AAA5A514}" srcOrd="0" destOrd="0" presId="urn:microsoft.com/office/officeart/2008/layout/SquareAccentList"/>
    <dgm:cxn modelId="{830B20B9-083D-4CCB-B24F-8AA47928D6A2}" srcId="{A2E12AD9-B93A-42D2-9201-8DA7B5DAB2DC}" destId="{0F35D1EF-63BA-4115-A53F-4E015592D19E}" srcOrd="2" destOrd="0" parTransId="{9A8D30A8-B5C2-4753-BD99-C44250E8613A}" sibTransId="{0547BBBF-E4A9-4631-BB0E-D54D1F2300C7}"/>
    <dgm:cxn modelId="{D4DF9967-9961-46E1-90C0-DECAAFD42F76}" type="presOf" srcId="{B6F2E48B-BE7E-446C-BB7D-EC1B68167356}" destId="{5A63F17C-EBE1-4484-AE43-F0F8F76EFB69}" srcOrd="0" destOrd="0" presId="urn:microsoft.com/office/officeart/2008/layout/SquareAccentList"/>
    <dgm:cxn modelId="{64CF9956-A08A-4116-854B-65CBE0E31BB8}" type="presOf" srcId="{63E165DB-13DC-4F67-9570-7282818E7080}" destId="{157B7655-4D88-4E30-894A-5D2B58D0E49A}" srcOrd="0" destOrd="0" presId="urn:microsoft.com/office/officeart/2008/layout/SquareAccentList"/>
    <dgm:cxn modelId="{B30A1487-B8EE-4F0F-8810-57AD3D46E2A9}" srcId="{8521429E-C9BD-42A0-A25F-0D4A30472D3A}" destId="{63E165DB-13DC-4F67-9570-7282818E7080}" srcOrd="3" destOrd="0" parTransId="{44FB67D9-D668-4399-B7F6-8C048F9E6ACB}" sibTransId="{A6837E0F-5C40-4F8C-85AA-7FA7D59CB188}"/>
    <dgm:cxn modelId="{5B8AE585-EBA3-441A-91D6-8A3CA4233D86}" type="presOf" srcId="{0F35D1EF-63BA-4115-A53F-4E015592D19E}" destId="{F035E519-7E33-4B09-BE6C-3794722FF82E}" srcOrd="0" destOrd="0" presId="urn:microsoft.com/office/officeart/2008/layout/SquareAccentList"/>
    <dgm:cxn modelId="{834D8EAC-C02E-4093-B3F6-6CD597525A5F}" type="presOf" srcId="{A2E12AD9-B93A-42D2-9201-8DA7B5DAB2DC}" destId="{69052907-FD97-489F-B177-A137F6F109F3}" srcOrd="0" destOrd="0" presId="urn:microsoft.com/office/officeart/2008/layout/SquareAccentList"/>
    <dgm:cxn modelId="{64DE9B5B-148A-4CB8-AFE8-F2A32B03E472}" type="presOf" srcId="{8521429E-C9BD-42A0-A25F-0D4A30472D3A}" destId="{02E103D5-4A64-487C-BA26-6CF70C250785}" srcOrd="0" destOrd="0" presId="urn:microsoft.com/office/officeart/2008/layout/SquareAccentList"/>
    <dgm:cxn modelId="{1DE5C232-FF31-420F-873F-3CAA8D77DD12}" type="presOf" srcId="{71724A52-1141-4499-B1BF-026233863E5B}" destId="{170C0568-DE59-437A-AD1C-D42B21C7DA00}" srcOrd="0" destOrd="0" presId="urn:microsoft.com/office/officeart/2008/layout/SquareAccentList"/>
    <dgm:cxn modelId="{039ED6C7-670F-4DCC-9C9B-E48AA3937F96}" type="presOf" srcId="{0FA9A553-67EC-4794-8244-CF85A5992188}" destId="{20B9469A-8FAA-4F2B-B81B-5F50893D0F23}" srcOrd="0" destOrd="0" presId="urn:microsoft.com/office/officeart/2008/layout/SquareAccentList"/>
    <dgm:cxn modelId="{FA927F8E-65FC-44C3-97AD-A41EDC10EA2B}" type="presOf" srcId="{E128F91F-316F-45A6-9DCD-27D4615E6784}" destId="{FD959032-47C0-4C23-8FF5-28FFD4DEFA8D}" srcOrd="0" destOrd="0" presId="urn:microsoft.com/office/officeart/2008/layout/SquareAccentList"/>
    <dgm:cxn modelId="{80D898B5-93AF-4D9C-908C-A8FD34B30C64}" srcId="{8521429E-C9BD-42A0-A25F-0D4A30472D3A}" destId="{F9632424-96E5-4E98-B1DB-A3DC48587286}" srcOrd="1" destOrd="0" parTransId="{E12A51FE-C3A7-4A31-B77C-C88674F4D1CE}" sibTransId="{28B7C540-6C15-4625-BA2A-ED87CE2C15D8}"/>
    <dgm:cxn modelId="{B518995A-9353-40DA-A783-6EA8DD97D621}" srcId="{A2E12AD9-B93A-42D2-9201-8DA7B5DAB2DC}" destId="{53F2BA11-1EB5-4727-AEB1-3A4E4697A12C}" srcOrd="3" destOrd="0" parTransId="{F328E3EB-A637-4C0D-BCB1-3D5D346C9F4B}" sibTransId="{84729CE8-8134-4E2E-A156-9C7D8736345A}"/>
    <dgm:cxn modelId="{B9DF14F5-B660-4A99-9796-FE860BC4E29E}" type="presParOf" srcId="{2E900426-F9E9-4C06-BB07-1BE7A6672FFD}" destId="{17A1B9BA-328B-4200-BF69-2F12C9E36C17}" srcOrd="0" destOrd="0" presId="urn:microsoft.com/office/officeart/2008/layout/SquareAccentList"/>
    <dgm:cxn modelId="{11F17DBE-A508-4699-897E-A3DB67C093AF}" type="presParOf" srcId="{17A1B9BA-328B-4200-BF69-2F12C9E36C17}" destId="{7B6D9932-11AB-4331-B9E3-5DD4C5B3E78B}" srcOrd="0" destOrd="0" presId="urn:microsoft.com/office/officeart/2008/layout/SquareAccentList"/>
    <dgm:cxn modelId="{7FFD7B8B-DE6D-4C05-9DC0-F0F3B54A8595}" type="presParOf" srcId="{7B6D9932-11AB-4331-B9E3-5DD4C5B3E78B}" destId="{F8209388-4327-462F-B8F4-4EE8B20DD80E}" srcOrd="0" destOrd="0" presId="urn:microsoft.com/office/officeart/2008/layout/SquareAccentList"/>
    <dgm:cxn modelId="{F4DC676A-357A-4C95-8FB0-7A84E7DEC988}" type="presParOf" srcId="{7B6D9932-11AB-4331-B9E3-5DD4C5B3E78B}" destId="{E28B74DF-225E-47B6-9DB9-7C681B577DB2}" srcOrd="1" destOrd="0" presId="urn:microsoft.com/office/officeart/2008/layout/SquareAccentList"/>
    <dgm:cxn modelId="{62092C89-0E50-4E87-9B66-C97DB3196CA6}" type="presParOf" srcId="{7B6D9932-11AB-4331-B9E3-5DD4C5B3E78B}" destId="{69052907-FD97-489F-B177-A137F6F109F3}" srcOrd="2" destOrd="0" presId="urn:microsoft.com/office/officeart/2008/layout/SquareAccentList"/>
    <dgm:cxn modelId="{9A341BFB-F4F8-4345-B1D4-02EC0118B7F6}" type="presParOf" srcId="{17A1B9BA-328B-4200-BF69-2F12C9E36C17}" destId="{CB5563D0-ADCB-4A97-B950-E87AE8E92AE2}" srcOrd="1" destOrd="0" presId="urn:microsoft.com/office/officeart/2008/layout/SquareAccentList"/>
    <dgm:cxn modelId="{7F15FFE6-A921-419E-999D-DEED56393609}" type="presParOf" srcId="{CB5563D0-ADCB-4A97-B950-E87AE8E92AE2}" destId="{C44104E9-54DE-4219-A7B4-A1D6EDAC8880}" srcOrd="0" destOrd="0" presId="urn:microsoft.com/office/officeart/2008/layout/SquareAccentList"/>
    <dgm:cxn modelId="{7C4C4A55-8144-4B1C-AEF2-4D1E5E81CFAD}" type="presParOf" srcId="{C44104E9-54DE-4219-A7B4-A1D6EDAC8880}" destId="{C074BCF0-F39F-48CC-90DB-42F4819D9C6E}" srcOrd="0" destOrd="0" presId="urn:microsoft.com/office/officeart/2008/layout/SquareAccentList"/>
    <dgm:cxn modelId="{FFB7E50E-ACFD-4B7C-8AF7-B8EBF1F61C6A}" type="presParOf" srcId="{C44104E9-54DE-4219-A7B4-A1D6EDAC8880}" destId="{9C5DDE08-3741-4303-B6A5-1EC007972EC9}" srcOrd="1" destOrd="0" presId="urn:microsoft.com/office/officeart/2008/layout/SquareAccentList"/>
    <dgm:cxn modelId="{8C1FE17E-8174-4A14-8B8B-08D1D449D043}" type="presParOf" srcId="{CB5563D0-ADCB-4A97-B950-E87AE8E92AE2}" destId="{31C73FEA-74CD-405D-8715-E47939F52E7E}" srcOrd="1" destOrd="0" presId="urn:microsoft.com/office/officeart/2008/layout/SquareAccentList"/>
    <dgm:cxn modelId="{7620EFD8-CB4A-45D2-AFEA-BE7564D876BF}" type="presParOf" srcId="{31C73FEA-74CD-405D-8715-E47939F52E7E}" destId="{1756D310-6CBE-4653-81E0-0DA896413CE1}" srcOrd="0" destOrd="0" presId="urn:microsoft.com/office/officeart/2008/layout/SquareAccentList"/>
    <dgm:cxn modelId="{59DE5024-8237-401F-9AB6-A6E1B3AF63F7}" type="presParOf" srcId="{31C73FEA-74CD-405D-8715-E47939F52E7E}" destId="{170C0568-DE59-437A-AD1C-D42B21C7DA00}" srcOrd="1" destOrd="0" presId="urn:microsoft.com/office/officeart/2008/layout/SquareAccentList"/>
    <dgm:cxn modelId="{3B034A21-7BB3-4B62-84D6-A97A6F048372}" type="presParOf" srcId="{CB5563D0-ADCB-4A97-B950-E87AE8E92AE2}" destId="{407A2442-14A6-485A-9BCA-6340A2994140}" srcOrd="2" destOrd="0" presId="urn:microsoft.com/office/officeart/2008/layout/SquareAccentList"/>
    <dgm:cxn modelId="{5BDC9B50-CFB9-4EF8-B662-73BD85E42D8C}" type="presParOf" srcId="{407A2442-14A6-485A-9BCA-6340A2994140}" destId="{9D78DF93-C8EE-4AD2-A73F-87CDE8998B45}" srcOrd="0" destOrd="0" presId="urn:microsoft.com/office/officeart/2008/layout/SquareAccentList"/>
    <dgm:cxn modelId="{BD077A60-3584-4DA3-B7D6-608A4EC5847A}" type="presParOf" srcId="{407A2442-14A6-485A-9BCA-6340A2994140}" destId="{F035E519-7E33-4B09-BE6C-3794722FF82E}" srcOrd="1" destOrd="0" presId="urn:microsoft.com/office/officeart/2008/layout/SquareAccentList"/>
    <dgm:cxn modelId="{C86996C7-3DA4-4904-946B-C31893E8A698}" type="presParOf" srcId="{CB5563D0-ADCB-4A97-B950-E87AE8E92AE2}" destId="{A251DB17-D1BB-4F91-8D65-875D604225ED}" srcOrd="3" destOrd="0" presId="urn:microsoft.com/office/officeart/2008/layout/SquareAccentList"/>
    <dgm:cxn modelId="{20ADEA3A-DD00-4C9D-89F5-38EA5F773777}" type="presParOf" srcId="{A251DB17-D1BB-4F91-8D65-875D604225ED}" destId="{2044F837-BE88-414D-A7A5-22B51C8BCA84}" srcOrd="0" destOrd="0" presId="urn:microsoft.com/office/officeart/2008/layout/SquareAccentList"/>
    <dgm:cxn modelId="{2E2D74E9-0849-46CE-9D49-35BF7F1009CF}" type="presParOf" srcId="{A251DB17-D1BB-4F91-8D65-875D604225ED}" destId="{B7EC8254-BF37-4D71-9EC8-2EA808850173}" srcOrd="1" destOrd="0" presId="urn:microsoft.com/office/officeart/2008/layout/SquareAccentList"/>
    <dgm:cxn modelId="{DFC3F4CC-559D-405C-B272-8AB081CB7469}" type="presParOf" srcId="{CB5563D0-ADCB-4A97-B950-E87AE8E92AE2}" destId="{DDACE8D1-5CC8-48F5-82BA-4F72E2446CA2}" srcOrd="4" destOrd="0" presId="urn:microsoft.com/office/officeart/2008/layout/SquareAccentList"/>
    <dgm:cxn modelId="{E59027A7-877F-45E2-8661-67ACC065B3B8}" type="presParOf" srcId="{DDACE8D1-5CC8-48F5-82BA-4F72E2446CA2}" destId="{6828DD9F-27A0-4A6B-AD51-69EA0B8609C5}" srcOrd="0" destOrd="0" presId="urn:microsoft.com/office/officeart/2008/layout/SquareAccentList"/>
    <dgm:cxn modelId="{E130D276-4894-480A-B3D3-81C32C8207C3}" type="presParOf" srcId="{DDACE8D1-5CC8-48F5-82BA-4F72E2446CA2}" destId="{36B6B468-B046-4802-81C6-FCB1FA61529A}" srcOrd="1" destOrd="0" presId="urn:microsoft.com/office/officeart/2008/layout/SquareAccentList"/>
    <dgm:cxn modelId="{1BDCFCB9-5C25-4FB7-82D3-21AC7AD5C6FB}" type="presParOf" srcId="{2E900426-F9E9-4C06-BB07-1BE7A6672FFD}" destId="{F0D66134-03D0-4089-865A-4FC7E017B70D}" srcOrd="1" destOrd="0" presId="urn:microsoft.com/office/officeart/2008/layout/SquareAccentList"/>
    <dgm:cxn modelId="{67864543-7E0F-4422-A908-02CE541F6D99}" type="presParOf" srcId="{F0D66134-03D0-4089-865A-4FC7E017B70D}" destId="{639A7165-6AB9-4FD3-8246-E88647400407}" srcOrd="0" destOrd="0" presId="urn:microsoft.com/office/officeart/2008/layout/SquareAccentList"/>
    <dgm:cxn modelId="{5EE5C2B9-9406-41C7-8271-254A5B16BF0A}" type="presParOf" srcId="{639A7165-6AB9-4FD3-8246-E88647400407}" destId="{2E9E8FB9-3B8B-4A11-9239-8E26ECE1B9CB}" srcOrd="0" destOrd="0" presId="urn:microsoft.com/office/officeart/2008/layout/SquareAccentList"/>
    <dgm:cxn modelId="{D281BE4F-ABF4-4EE2-85F5-399C827D83BA}" type="presParOf" srcId="{639A7165-6AB9-4FD3-8246-E88647400407}" destId="{77C236E5-ECA8-48D2-9AA3-767EA2BB72FF}" srcOrd="1" destOrd="0" presId="urn:microsoft.com/office/officeart/2008/layout/SquareAccentList"/>
    <dgm:cxn modelId="{934C47ED-7D62-42A5-8B27-3F461EC24B70}" type="presParOf" srcId="{639A7165-6AB9-4FD3-8246-E88647400407}" destId="{02E103D5-4A64-487C-BA26-6CF70C250785}" srcOrd="2" destOrd="0" presId="urn:microsoft.com/office/officeart/2008/layout/SquareAccentList"/>
    <dgm:cxn modelId="{F40C44DB-97A2-4F6B-8681-BF29A2B60F89}" type="presParOf" srcId="{F0D66134-03D0-4089-865A-4FC7E017B70D}" destId="{AD39AB31-92C8-42B6-9EFD-149CC098688B}" srcOrd="1" destOrd="0" presId="urn:microsoft.com/office/officeart/2008/layout/SquareAccentList"/>
    <dgm:cxn modelId="{27B6DD80-7CC3-4538-88AA-39FCBF24A12A}" type="presParOf" srcId="{AD39AB31-92C8-42B6-9EFD-149CC098688B}" destId="{A9EE54D3-23E8-4B4C-B834-9AB1AC406A60}" srcOrd="0" destOrd="0" presId="urn:microsoft.com/office/officeart/2008/layout/SquareAccentList"/>
    <dgm:cxn modelId="{BB25BDED-864F-4FAE-BE6A-61BAF24B0FAE}" type="presParOf" srcId="{A9EE54D3-23E8-4B4C-B834-9AB1AC406A60}" destId="{9EAED7D8-8C1F-41C6-BAD3-4EC68A0C83D7}" srcOrd="0" destOrd="0" presId="urn:microsoft.com/office/officeart/2008/layout/SquareAccentList"/>
    <dgm:cxn modelId="{5B62CDB1-5FB5-45FD-A543-3F017E7DEBB0}" type="presParOf" srcId="{A9EE54D3-23E8-4B4C-B834-9AB1AC406A60}" destId="{FD959032-47C0-4C23-8FF5-28FFD4DEFA8D}" srcOrd="1" destOrd="0" presId="urn:microsoft.com/office/officeart/2008/layout/SquareAccentList"/>
    <dgm:cxn modelId="{1B687F5E-FFB9-4F23-BF19-5543F9468B02}" type="presParOf" srcId="{AD39AB31-92C8-42B6-9EFD-149CC098688B}" destId="{FE0B752F-9B5D-4A98-9048-7AF1EDA268F6}" srcOrd="1" destOrd="0" presId="urn:microsoft.com/office/officeart/2008/layout/SquareAccentList"/>
    <dgm:cxn modelId="{4133D1B4-9D4D-4B9C-86E0-C1DBE29EAD1E}" type="presParOf" srcId="{FE0B752F-9B5D-4A98-9048-7AF1EDA268F6}" destId="{CE401646-B50C-45E5-A61D-9B72B308D7F0}" srcOrd="0" destOrd="0" presId="urn:microsoft.com/office/officeart/2008/layout/SquareAccentList"/>
    <dgm:cxn modelId="{9D88AEF7-0B70-49F1-B602-4AEBD5F283BD}" type="presParOf" srcId="{FE0B752F-9B5D-4A98-9048-7AF1EDA268F6}" destId="{269A33D1-E2A3-4112-B984-3775AAA5A514}" srcOrd="1" destOrd="0" presId="urn:microsoft.com/office/officeart/2008/layout/SquareAccentList"/>
    <dgm:cxn modelId="{4F101F06-ADE7-41F1-A24D-0312B1360CCF}" type="presParOf" srcId="{AD39AB31-92C8-42B6-9EFD-149CC098688B}" destId="{66332DC6-9170-46BB-B3F2-8101EADAA742}" srcOrd="2" destOrd="0" presId="urn:microsoft.com/office/officeart/2008/layout/SquareAccentList"/>
    <dgm:cxn modelId="{AA86DE26-C61A-4AC0-BFEB-C482106E65B0}" type="presParOf" srcId="{66332DC6-9170-46BB-B3F2-8101EADAA742}" destId="{1D1453B8-31BE-415F-B6A2-8F71C33F3B89}" srcOrd="0" destOrd="0" presId="urn:microsoft.com/office/officeart/2008/layout/SquareAccentList"/>
    <dgm:cxn modelId="{5F752A35-CEDD-4D78-A1A3-219ADBC30851}" type="presParOf" srcId="{66332DC6-9170-46BB-B3F2-8101EADAA742}" destId="{20B9469A-8FAA-4F2B-B81B-5F50893D0F23}" srcOrd="1" destOrd="0" presId="urn:microsoft.com/office/officeart/2008/layout/SquareAccentList"/>
    <dgm:cxn modelId="{9E838D40-F647-4C12-B683-A8DBD4B5CFF5}" type="presParOf" srcId="{AD39AB31-92C8-42B6-9EFD-149CC098688B}" destId="{12DBF1E5-344B-4511-8629-2B72DF033F1A}" srcOrd="3" destOrd="0" presId="urn:microsoft.com/office/officeart/2008/layout/SquareAccentList"/>
    <dgm:cxn modelId="{390B8331-9F93-4D4E-B773-0BE124B04B6A}" type="presParOf" srcId="{12DBF1E5-344B-4511-8629-2B72DF033F1A}" destId="{2059ECBB-6A8A-4B80-8C9D-ACE3B84B605A}" srcOrd="0" destOrd="0" presId="urn:microsoft.com/office/officeart/2008/layout/SquareAccentList"/>
    <dgm:cxn modelId="{9908A7DE-5696-4A3C-B12F-952211E28A30}" type="presParOf" srcId="{12DBF1E5-344B-4511-8629-2B72DF033F1A}" destId="{157B7655-4D88-4E30-894A-5D2B58D0E49A}" srcOrd="1" destOrd="0" presId="urn:microsoft.com/office/officeart/2008/layout/SquareAccentList"/>
    <dgm:cxn modelId="{900326CB-42EF-4744-AD69-CD16D24691D0}" type="presParOf" srcId="{2E900426-F9E9-4C06-BB07-1BE7A6672FFD}" destId="{2321D7A7-CA75-47AF-BC9F-E3787A5FE4FF}" srcOrd="2" destOrd="0" presId="urn:microsoft.com/office/officeart/2008/layout/SquareAccentList"/>
    <dgm:cxn modelId="{63D6873D-EAAA-43D9-A155-E576E0B2D937}" type="presParOf" srcId="{2321D7A7-CA75-47AF-BC9F-E3787A5FE4FF}" destId="{0E23198D-6AD5-4C54-80EF-372F5167EA18}" srcOrd="0" destOrd="0" presId="urn:microsoft.com/office/officeart/2008/layout/SquareAccentList"/>
    <dgm:cxn modelId="{9248E169-C3F3-43F7-A527-AE5EAFFBB79D}" type="presParOf" srcId="{0E23198D-6AD5-4C54-80EF-372F5167EA18}" destId="{C71EDD5B-6A91-458C-A6EF-3DC640056712}" srcOrd="0" destOrd="0" presId="urn:microsoft.com/office/officeart/2008/layout/SquareAccentList"/>
    <dgm:cxn modelId="{01E16848-9B4C-4983-9119-CCA2276134CE}" type="presParOf" srcId="{0E23198D-6AD5-4C54-80EF-372F5167EA18}" destId="{E17207A7-4598-411E-91AC-A486EA74CD34}" srcOrd="1" destOrd="0" presId="urn:microsoft.com/office/officeart/2008/layout/SquareAccentList"/>
    <dgm:cxn modelId="{96699C96-CF4A-46FE-A0F9-5DA3939F4EE4}" type="presParOf" srcId="{0E23198D-6AD5-4C54-80EF-372F5167EA18}" destId="{5A63F17C-EBE1-4484-AE43-F0F8F76EFB69}" srcOrd="2" destOrd="0" presId="urn:microsoft.com/office/officeart/2008/layout/SquareAccentList"/>
    <dgm:cxn modelId="{17B9FD41-1DC4-4E90-9CFC-68E7C20A3A3B}" type="presParOf" srcId="{2321D7A7-CA75-47AF-BC9F-E3787A5FE4FF}" destId="{B6AC936A-2D10-4D00-9377-D8203B0243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7E9176-D373-4D1B-A8F0-88081F7E778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0C8C15-1CAD-4AA3-83BC-2A06BA6FA5AD}">
      <dgm:prSet phldrT="[Текст]"/>
      <dgm:spPr/>
      <dgm:t>
        <a:bodyPr/>
        <a:lstStyle/>
        <a:p>
          <a:r>
            <a:rPr lang="uk-UA" b="1" dirty="0" err="1" smtClean="0"/>
            <a:t>дедлайн</a:t>
          </a:r>
          <a:endParaRPr lang="ru-RU" b="1" dirty="0"/>
        </a:p>
      </dgm:t>
    </dgm:pt>
    <dgm:pt modelId="{E359F9DD-4DA3-40A7-A336-D71E3EAF9F0F}" type="parTrans" cxnId="{21178F94-C491-4F07-8885-B9A7783DADBF}">
      <dgm:prSet/>
      <dgm:spPr/>
      <dgm:t>
        <a:bodyPr/>
        <a:lstStyle/>
        <a:p>
          <a:endParaRPr lang="ru-RU"/>
        </a:p>
      </dgm:t>
    </dgm:pt>
    <dgm:pt modelId="{F04F7376-CC7F-4759-A19B-3ABAB5D100FA}" type="sibTrans" cxnId="{21178F94-C491-4F07-8885-B9A7783DADBF}">
      <dgm:prSet/>
      <dgm:spPr/>
      <dgm:t>
        <a:bodyPr/>
        <a:lstStyle/>
        <a:p>
          <a:endParaRPr lang="ru-RU"/>
        </a:p>
      </dgm:t>
    </dgm:pt>
    <dgm:pt modelId="{6F88EA27-D191-4BEE-A768-04066D289E61}">
      <dgm:prSet phldrT="[Текст]"/>
      <dgm:spPr/>
      <dgm:t>
        <a:bodyPr/>
        <a:lstStyle/>
        <a:p>
          <a:r>
            <a:rPr lang="uk-UA" b="1" dirty="0" err="1" smtClean="0"/>
            <a:t>речинець</a:t>
          </a:r>
          <a:endParaRPr lang="ru-RU" b="1" dirty="0"/>
        </a:p>
      </dgm:t>
    </dgm:pt>
    <dgm:pt modelId="{3550F03A-036D-430A-B1A7-06D7FC7D50F6}" type="parTrans" cxnId="{B88B29D4-F20B-4084-B54A-6C41B9DA02CA}">
      <dgm:prSet/>
      <dgm:spPr/>
      <dgm:t>
        <a:bodyPr/>
        <a:lstStyle/>
        <a:p>
          <a:endParaRPr lang="ru-RU"/>
        </a:p>
      </dgm:t>
    </dgm:pt>
    <dgm:pt modelId="{AA7F6B6E-DB39-405D-B543-976E8A3CAFC9}" type="sibTrans" cxnId="{B88B29D4-F20B-4084-B54A-6C41B9DA02CA}">
      <dgm:prSet/>
      <dgm:spPr/>
      <dgm:t>
        <a:bodyPr/>
        <a:lstStyle/>
        <a:p>
          <a:endParaRPr lang="ru-RU"/>
        </a:p>
      </dgm:t>
    </dgm:pt>
    <dgm:pt modelId="{A207AA1C-5DFD-4058-8968-A0EFB591B3C2}">
      <dgm:prSet phldrT="[Текст]"/>
      <dgm:spPr/>
      <dgm:t>
        <a:bodyPr/>
        <a:lstStyle/>
        <a:p>
          <a:r>
            <a:rPr lang="ru-RU" b="1" i="0" dirty="0" err="1" smtClean="0"/>
            <a:t>фотографія</a:t>
          </a:r>
          <a:endParaRPr lang="ru-RU" dirty="0"/>
        </a:p>
      </dgm:t>
    </dgm:pt>
    <dgm:pt modelId="{290AD8CF-7098-450E-8F96-99C5E3429B69}" type="parTrans" cxnId="{4C9E9B2A-8F63-4EFB-BBE2-DB19B4FC48D8}">
      <dgm:prSet/>
      <dgm:spPr/>
      <dgm:t>
        <a:bodyPr/>
        <a:lstStyle/>
        <a:p>
          <a:endParaRPr lang="ru-RU"/>
        </a:p>
      </dgm:t>
    </dgm:pt>
    <dgm:pt modelId="{57BAEA2E-BC1E-467D-9B21-05ADAFDA5CBA}" type="sibTrans" cxnId="{4C9E9B2A-8F63-4EFB-BBE2-DB19B4FC48D8}">
      <dgm:prSet/>
      <dgm:spPr/>
      <dgm:t>
        <a:bodyPr/>
        <a:lstStyle/>
        <a:p>
          <a:endParaRPr lang="ru-RU"/>
        </a:p>
      </dgm:t>
    </dgm:pt>
    <dgm:pt modelId="{4F1BDB62-068C-45F7-8C3E-5337C41CE7AE}">
      <dgm:prSet phldrT="[Текст]"/>
      <dgm:spPr/>
      <dgm:t>
        <a:bodyPr/>
        <a:lstStyle/>
        <a:p>
          <a:r>
            <a:rPr lang="uk-UA" b="1" dirty="0" err="1" smtClean="0"/>
            <a:t>лінк</a:t>
          </a:r>
          <a:endParaRPr lang="ru-RU" b="1" dirty="0"/>
        </a:p>
      </dgm:t>
    </dgm:pt>
    <dgm:pt modelId="{18D85EC6-B25A-447B-85CF-470740A4F2F1}" type="parTrans" cxnId="{50BAF335-BF7C-4BB4-8293-89D3784C4B5C}">
      <dgm:prSet/>
      <dgm:spPr/>
      <dgm:t>
        <a:bodyPr/>
        <a:lstStyle/>
        <a:p>
          <a:endParaRPr lang="ru-RU"/>
        </a:p>
      </dgm:t>
    </dgm:pt>
    <dgm:pt modelId="{6C4A8D22-0DB8-4B0A-97B1-57731B838AFE}" type="sibTrans" cxnId="{50BAF335-BF7C-4BB4-8293-89D3784C4B5C}">
      <dgm:prSet/>
      <dgm:spPr/>
      <dgm:t>
        <a:bodyPr/>
        <a:lstStyle/>
        <a:p>
          <a:endParaRPr lang="ru-RU"/>
        </a:p>
      </dgm:t>
    </dgm:pt>
    <dgm:pt modelId="{013DECCC-AC03-4C5C-A93B-619C89E816E3}">
      <dgm:prSet phldrT="[Текст]"/>
      <dgm:spPr/>
      <dgm:t>
        <a:bodyPr/>
        <a:lstStyle/>
        <a:p>
          <a:r>
            <a:rPr lang="uk-UA" b="1" dirty="0" smtClean="0"/>
            <a:t>посилання</a:t>
          </a:r>
          <a:endParaRPr lang="ru-RU" b="1" dirty="0"/>
        </a:p>
      </dgm:t>
    </dgm:pt>
    <dgm:pt modelId="{1602FDDC-DF00-46B3-9B38-80E1D590D800}" type="parTrans" cxnId="{51C887F7-48F2-4096-B434-DAECA56AC4EF}">
      <dgm:prSet/>
      <dgm:spPr/>
      <dgm:t>
        <a:bodyPr/>
        <a:lstStyle/>
        <a:p>
          <a:endParaRPr lang="ru-RU"/>
        </a:p>
      </dgm:t>
    </dgm:pt>
    <dgm:pt modelId="{32C89F88-8118-4BC5-9800-12D3081D5852}" type="sibTrans" cxnId="{51C887F7-48F2-4096-B434-DAECA56AC4EF}">
      <dgm:prSet/>
      <dgm:spPr/>
      <dgm:t>
        <a:bodyPr/>
        <a:lstStyle/>
        <a:p>
          <a:endParaRPr lang="ru-RU"/>
        </a:p>
      </dgm:t>
    </dgm:pt>
    <dgm:pt modelId="{D3D9ADA4-1ECF-4884-9B44-21ECC4BC2047}">
      <dgm:prSet phldrT="[Текст]"/>
      <dgm:spPr/>
      <dgm:t>
        <a:bodyPr/>
        <a:lstStyle/>
        <a:p>
          <a:r>
            <a:rPr lang="uk-UA" b="1" dirty="0" smtClean="0"/>
            <a:t>світлина</a:t>
          </a:r>
          <a:endParaRPr lang="ru-RU" b="1" dirty="0"/>
        </a:p>
      </dgm:t>
    </dgm:pt>
    <dgm:pt modelId="{1B9A08EC-696A-4105-92FF-A4A23CF48FCD}" type="sibTrans" cxnId="{A7F06B0B-AC28-41F8-80AD-72CC9DF56519}">
      <dgm:prSet/>
      <dgm:spPr/>
      <dgm:t>
        <a:bodyPr/>
        <a:lstStyle/>
        <a:p>
          <a:endParaRPr lang="ru-RU"/>
        </a:p>
      </dgm:t>
    </dgm:pt>
    <dgm:pt modelId="{AC1A07E5-7388-4B7F-AEC4-76B00D7274ED}" type="parTrans" cxnId="{A7F06B0B-AC28-41F8-80AD-72CC9DF56519}">
      <dgm:prSet/>
      <dgm:spPr/>
      <dgm:t>
        <a:bodyPr/>
        <a:lstStyle/>
        <a:p>
          <a:endParaRPr lang="ru-RU"/>
        </a:p>
      </dgm:t>
    </dgm:pt>
    <dgm:pt modelId="{8367B026-F81F-4262-9DB1-B074E82B1B8E}">
      <dgm:prSet phldrT="[Текст]"/>
      <dgm:spPr/>
      <dgm:t>
        <a:bodyPr/>
        <a:lstStyle/>
        <a:p>
          <a:r>
            <a:rPr lang="uk-UA" b="1" dirty="0" smtClean="0"/>
            <a:t>рюкзак</a:t>
          </a:r>
          <a:endParaRPr lang="ru-RU" b="1" dirty="0"/>
        </a:p>
      </dgm:t>
    </dgm:pt>
    <dgm:pt modelId="{2F34CAB5-1763-4081-9787-D91B5E3A629B}" type="parTrans" cxnId="{05D1DE04-8E24-491D-A882-35C225663AE0}">
      <dgm:prSet/>
      <dgm:spPr/>
      <dgm:t>
        <a:bodyPr/>
        <a:lstStyle/>
        <a:p>
          <a:endParaRPr lang="ru-RU"/>
        </a:p>
      </dgm:t>
    </dgm:pt>
    <dgm:pt modelId="{52D24FA6-A00C-4071-9D91-5BA6BC60279E}" type="sibTrans" cxnId="{05D1DE04-8E24-491D-A882-35C225663AE0}">
      <dgm:prSet/>
      <dgm:spPr/>
      <dgm:t>
        <a:bodyPr/>
        <a:lstStyle/>
        <a:p>
          <a:endParaRPr lang="ru-RU"/>
        </a:p>
      </dgm:t>
    </dgm:pt>
    <dgm:pt modelId="{FE911704-1ECF-40A2-9E54-30DF5BC088B5}">
      <dgm:prSet phldrT="[Текст]"/>
      <dgm:spPr/>
      <dgm:t>
        <a:bodyPr/>
        <a:lstStyle/>
        <a:p>
          <a:r>
            <a:rPr lang="uk-UA" b="1" dirty="0" smtClean="0"/>
            <a:t>наплічник</a:t>
          </a:r>
          <a:endParaRPr lang="ru-RU" b="1" dirty="0"/>
        </a:p>
      </dgm:t>
    </dgm:pt>
    <dgm:pt modelId="{4D611127-27CC-4DA9-82D4-98B096F3497E}" type="parTrans" cxnId="{F5FF11E4-7200-448D-8E78-085AA1BABDB9}">
      <dgm:prSet/>
      <dgm:spPr/>
      <dgm:t>
        <a:bodyPr/>
        <a:lstStyle/>
        <a:p>
          <a:endParaRPr lang="ru-RU"/>
        </a:p>
      </dgm:t>
    </dgm:pt>
    <dgm:pt modelId="{0C30F5CE-D135-41AD-9148-C4C025E8A78D}" type="sibTrans" cxnId="{F5FF11E4-7200-448D-8E78-085AA1BABDB9}">
      <dgm:prSet/>
      <dgm:spPr/>
      <dgm:t>
        <a:bodyPr/>
        <a:lstStyle/>
        <a:p>
          <a:endParaRPr lang="ru-RU"/>
        </a:p>
      </dgm:t>
    </dgm:pt>
    <dgm:pt modelId="{590CB295-CCCD-48C2-9BA3-13BDB99F5DED}">
      <dgm:prSet phldrT="[Текст]"/>
      <dgm:spPr/>
      <dgm:t>
        <a:bodyPr/>
        <a:lstStyle/>
        <a:p>
          <a:r>
            <a:rPr lang="uk-UA" b="1" dirty="0" smtClean="0"/>
            <a:t>магазин</a:t>
          </a:r>
          <a:endParaRPr lang="ru-RU" b="1" dirty="0"/>
        </a:p>
      </dgm:t>
    </dgm:pt>
    <dgm:pt modelId="{478376DD-A153-42DF-BC22-7F0472585FB7}" type="parTrans" cxnId="{B28ACE79-C046-407F-90E8-B811B34A5963}">
      <dgm:prSet/>
      <dgm:spPr/>
      <dgm:t>
        <a:bodyPr/>
        <a:lstStyle/>
        <a:p>
          <a:endParaRPr lang="ru-RU"/>
        </a:p>
      </dgm:t>
    </dgm:pt>
    <dgm:pt modelId="{AD15B2AA-C016-4F90-A58F-3635E5EAF00F}" type="sibTrans" cxnId="{B28ACE79-C046-407F-90E8-B811B34A5963}">
      <dgm:prSet/>
      <dgm:spPr/>
      <dgm:t>
        <a:bodyPr/>
        <a:lstStyle/>
        <a:p>
          <a:endParaRPr lang="ru-RU"/>
        </a:p>
      </dgm:t>
    </dgm:pt>
    <dgm:pt modelId="{171224E7-D393-4042-951C-6E0B4932A603}">
      <dgm:prSet phldrT="[Текст]"/>
      <dgm:spPr/>
      <dgm:t>
        <a:bodyPr/>
        <a:lstStyle/>
        <a:p>
          <a:r>
            <a:rPr lang="uk-UA" b="1" dirty="0" smtClean="0"/>
            <a:t>крамниця</a:t>
          </a:r>
          <a:endParaRPr lang="ru-RU" b="1" dirty="0"/>
        </a:p>
      </dgm:t>
    </dgm:pt>
    <dgm:pt modelId="{DBDF7553-CEA7-4AED-B4B6-5D8234D3D420}" type="parTrans" cxnId="{DF9C2F89-573C-49D2-BCAD-CA2703524FFB}">
      <dgm:prSet/>
      <dgm:spPr/>
      <dgm:t>
        <a:bodyPr/>
        <a:lstStyle/>
        <a:p>
          <a:endParaRPr lang="ru-RU"/>
        </a:p>
      </dgm:t>
    </dgm:pt>
    <dgm:pt modelId="{32B37F46-FDBE-4EDC-8113-4460AF0B7FAD}" type="sibTrans" cxnId="{DF9C2F89-573C-49D2-BCAD-CA2703524FFB}">
      <dgm:prSet/>
      <dgm:spPr/>
      <dgm:t>
        <a:bodyPr/>
        <a:lstStyle/>
        <a:p>
          <a:endParaRPr lang="ru-RU"/>
        </a:p>
      </dgm:t>
    </dgm:pt>
    <dgm:pt modelId="{768788A9-D02B-4BC0-A599-530A91BD78B3}" type="pres">
      <dgm:prSet presAssocID="{CB7E9176-D373-4D1B-A8F0-88081F7E778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286669-E4F1-45EB-8EB4-9CC51AB606CE}" type="pres">
      <dgm:prSet presAssocID="{E60C8C15-1CAD-4AA3-83BC-2A06BA6FA5AD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97E0D-FCD0-40BA-93B5-22F863BADAF4}" type="pres">
      <dgm:prSet presAssocID="{E60C8C15-1CAD-4AA3-83BC-2A06BA6FA5AD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A17A6-4E31-4A07-8618-745E7D11B5FB}" type="pres">
      <dgm:prSet presAssocID="{A207AA1C-5DFD-4058-8968-A0EFB591B3C2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6AB14-C478-4657-BEC3-14503A4FEAFD}" type="pres">
      <dgm:prSet presAssocID="{A207AA1C-5DFD-4058-8968-A0EFB591B3C2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0822E-707D-47EB-857C-5D25FA149842}" type="pres">
      <dgm:prSet presAssocID="{4F1BDB62-068C-45F7-8C3E-5337C41CE7AE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16A37-3B2C-4CF6-A43B-16C7CB2B86DE}" type="pres">
      <dgm:prSet presAssocID="{4F1BDB62-068C-45F7-8C3E-5337C41CE7AE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7B28C-0AF8-4226-B004-8B5B1E33E984}" type="pres">
      <dgm:prSet presAssocID="{8367B026-F81F-4262-9DB1-B074E82B1B8E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66153-3258-4124-A867-F948FF679371}" type="pres">
      <dgm:prSet presAssocID="{8367B026-F81F-4262-9DB1-B074E82B1B8E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1478C-116A-455E-B508-4FE9D6641664}" type="pres">
      <dgm:prSet presAssocID="{590CB295-CCCD-48C2-9BA3-13BDB99F5DED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6A1B3-7EE7-428F-8101-C70AE6672D1E}" type="pres">
      <dgm:prSet presAssocID="{590CB295-CCCD-48C2-9BA3-13BDB99F5DED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F03D4-6917-45A4-BA68-5CE8BF71BD75}" type="presOf" srcId="{D3D9ADA4-1ECF-4884-9B44-21ECC4BC2047}" destId="{B8E6AB14-C478-4657-BEC3-14503A4FEAFD}" srcOrd="0" destOrd="0" presId="urn:microsoft.com/office/officeart/2009/3/layout/IncreasingArrowsProcess"/>
    <dgm:cxn modelId="{51C887F7-48F2-4096-B434-DAECA56AC4EF}" srcId="{4F1BDB62-068C-45F7-8C3E-5337C41CE7AE}" destId="{013DECCC-AC03-4C5C-A93B-619C89E816E3}" srcOrd="0" destOrd="0" parTransId="{1602FDDC-DF00-46B3-9B38-80E1D590D800}" sibTransId="{32C89F88-8118-4BC5-9800-12D3081D5852}"/>
    <dgm:cxn modelId="{DF9C2F89-573C-49D2-BCAD-CA2703524FFB}" srcId="{590CB295-CCCD-48C2-9BA3-13BDB99F5DED}" destId="{171224E7-D393-4042-951C-6E0B4932A603}" srcOrd="0" destOrd="0" parTransId="{DBDF7553-CEA7-4AED-B4B6-5D8234D3D420}" sibTransId="{32B37F46-FDBE-4EDC-8113-4460AF0B7FAD}"/>
    <dgm:cxn modelId="{9F32649C-79D2-4335-A718-B85E7FD2E801}" type="presOf" srcId="{6F88EA27-D191-4BEE-A768-04066D289E61}" destId="{58797E0D-FCD0-40BA-93B5-22F863BADAF4}" srcOrd="0" destOrd="0" presId="urn:microsoft.com/office/officeart/2009/3/layout/IncreasingArrowsProcess"/>
    <dgm:cxn modelId="{1FD3634E-2E65-45D8-80AD-21AE04EB6FE1}" type="presOf" srcId="{171224E7-D393-4042-951C-6E0B4932A603}" destId="{BAA6A1B3-7EE7-428F-8101-C70AE6672D1E}" srcOrd="0" destOrd="0" presId="urn:microsoft.com/office/officeart/2009/3/layout/IncreasingArrowsProcess"/>
    <dgm:cxn modelId="{65E776A7-A6BA-4C07-96BB-62A466B6BC67}" type="presOf" srcId="{FE911704-1ECF-40A2-9E54-30DF5BC088B5}" destId="{60366153-3258-4124-A867-F948FF679371}" srcOrd="0" destOrd="0" presId="urn:microsoft.com/office/officeart/2009/3/layout/IncreasingArrowsProcess"/>
    <dgm:cxn modelId="{F86A8AD4-B52D-4571-A2B1-455825BCA4FA}" type="presOf" srcId="{4F1BDB62-068C-45F7-8C3E-5337C41CE7AE}" destId="{72E0822E-707D-47EB-857C-5D25FA149842}" srcOrd="0" destOrd="0" presId="urn:microsoft.com/office/officeart/2009/3/layout/IncreasingArrowsProcess"/>
    <dgm:cxn modelId="{0169F457-DF16-4119-8D3F-0F526593EAC6}" type="presOf" srcId="{590CB295-CCCD-48C2-9BA3-13BDB99F5DED}" destId="{A241478C-116A-455E-B508-4FE9D6641664}" srcOrd="0" destOrd="0" presId="urn:microsoft.com/office/officeart/2009/3/layout/IncreasingArrowsProcess"/>
    <dgm:cxn modelId="{05D1DE04-8E24-491D-A882-35C225663AE0}" srcId="{CB7E9176-D373-4D1B-A8F0-88081F7E778B}" destId="{8367B026-F81F-4262-9DB1-B074E82B1B8E}" srcOrd="3" destOrd="0" parTransId="{2F34CAB5-1763-4081-9787-D91B5E3A629B}" sibTransId="{52D24FA6-A00C-4071-9D91-5BA6BC60279E}"/>
    <dgm:cxn modelId="{18FD1FCA-B13F-42D5-A129-1536622A2EAE}" type="presOf" srcId="{A207AA1C-5DFD-4058-8968-A0EFB591B3C2}" destId="{663A17A6-4E31-4A07-8618-745E7D11B5FB}" srcOrd="0" destOrd="0" presId="urn:microsoft.com/office/officeart/2009/3/layout/IncreasingArrowsProcess"/>
    <dgm:cxn modelId="{C2CB7020-E1CA-4278-BC80-A528E6CC35D7}" type="presOf" srcId="{8367B026-F81F-4262-9DB1-B074E82B1B8E}" destId="{7EC7B28C-0AF8-4226-B004-8B5B1E33E984}" srcOrd="0" destOrd="0" presId="urn:microsoft.com/office/officeart/2009/3/layout/IncreasingArrowsProcess"/>
    <dgm:cxn modelId="{4C9E9B2A-8F63-4EFB-BBE2-DB19B4FC48D8}" srcId="{CB7E9176-D373-4D1B-A8F0-88081F7E778B}" destId="{A207AA1C-5DFD-4058-8968-A0EFB591B3C2}" srcOrd="1" destOrd="0" parTransId="{290AD8CF-7098-450E-8F96-99C5E3429B69}" sibTransId="{57BAEA2E-BC1E-467D-9B21-05ADAFDA5CBA}"/>
    <dgm:cxn modelId="{50BAF335-BF7C-4BB4-8293-89D3784C4B5C}" srcId="{CB7E9176-D373-4D1B-A8F0-88081F7E778B}" destId="{4F1BDB62-068C-45F7-8C3E-5337C41CE7AE}" srcOrd="2" destOrd="0" parTransId="{18D85EC6-B25A-447B-85CF-470740A4F2F1}" sibTransId="{6C4A8D22-0DB8-4B0A-97B1-57731B838AFE}"/>
    <dgm:cxn modelId="{A7F06B0B-AC28-41F8-80AD-72CC9DF56519}" srcId="{A207AA1C-5DFD-4058-8968-A0EFB591B3C2}" destId="{D3D9ADA4-1ECF-4884-9B44-21ECC4BC2047}" srcOrd="0" destOrd="0" parTransId="{AC1A07E5-7388-4B7F-AEC4-76B00D7274ED}" sibTransId="{1B9A08EC-696A-4105-92FF-A4A23CF48FCD}"/>
    <dgm:cxn modelId="{F5FF11E4-7200-448D-8E78-085AA1BABDB9}" srcId="{8367B026-F81F-4262-9DB1-B074E82B1B8E}" destId="{FE911704-1ECF-40A2-9E54-30DF5BC088B5}" srcOrd="0" destOrd="0" parTransId="{4D611127-27CC-4DA9-82D4-98B096F3497E}" sibTransId="{0C30F5CE-D135-41AD-9148-C4C025E8A78D}"/>
    <dgm:cxn modelId="{F52C5507-4AB8-4225-BE50-BA61B615A80A}" type="presOf" srcId="{013DECCC-AC03-4C5C-A93B-619C89E816E3}" destId="{85116A37-3B2C-4CF6-A43B-16C7CB2B86DE}" srcOrd="0" destOrd="0" presId="urn:microsoft.com/office/officeart/2009/3/layout/IncreasingArrowsProcess"/>
    <dgm:cxn modelId="{B88B29D4-F20B-4084-B54A-6C41B9DA02CA}" srcId="{E60C8C15-1CAD-4AA3-83BC-2A06BA6FA5AD}" destId="{6F88EA27-D191-4BEE-A768-04066D289E61}" srcOrd="0" destOrd="0" parTransId="{3550F03A-036D-430A-B1A7-06D7FC7D50F6}" sibTransId="{AA7F6B6E-DB39-405D-B543-976E8A3CAFC9}"/>
    <dgm:cxn modelId="{4CC53CE7-8DD0-4D48-AA2F-D2479B73E555}" type="presOf" srcId="{CB7E9176-D373-4D1B-A8F0-88081F7E778B}" destId="{768788A9-D02B-4BC0-A599-530A91BD78B3}" srcOrd="0" destOrd="0" presId="urn:microsoft.com/office/officeart/2009/3/layout/IncreasingArrowsProcess"/>
    <dgm:cxn modelId="{21178F94-C491-4F07-8885-B9A7783DADBF}" srcId="{CB7E9176-D373-4D1B-A8F0-88081F7E778B}" destId="{E60C8C15-1CAD-4AA3-83BC-2A06BA6FA5AD}" srcOrd="0" destOrd="0" parTransId="{E359F9DD-4DA3-40A7-A336-D71E3EAF9F0F}" sibTransId="{F04F7376-CC7F-4759-A19B-3ABAB5D100FA}"/>
    <dgm:cxn modelId="{BB30A2A2-6A7B-4156-AAAC-11EAF5E2F284}" type="presOf" srcId="{E60C8C15-1CAD-4AA3-83BC-2A06BA6FA5AD}" destId="{76286669-E4F1-45EB-8EB4-9CC51AB606CE}" srcOrd="0" destOrd="0" presId="urn:microsoft.com/office/officeart/2009/3/layout/IncreasingArrowsProcess"/>
    <dgm:cxn modelId="{B28ACE79-C046-407F-90E8-B811B34A5963}" srcId="{CB7E9176-D373-4D1B-A8F0-88081F7E778B}" destId="{590CB295-CCCD-48C2-9BA3-13BDB99F5DED}" srcOrd="4" destOrd="0" parTransId="{478376DD-A153-42DF-BC22-7F0472585FB7}" sibTransId="{AD15B2AA-C016-4F90-A58F-3635E5EAF00F}"/>
    <dgm:cxn modelId="{112004DC-48E1-4433-8971-1521CF79B85C}" type="presParOf" srcId="{768788A9-D02B-4BC0-A599-530A91BD78B3}" destId="{76286669-E4F1-45EB-8EB4-9CC51AB606CE}" srcOrd="0" destOrd="0" presId="urn:microsoft.com/office/officeart/2009/3/layout/IncreasingArrowsProcess"/>
    <dgm:cxn modelId="{82323CB9-0E5C-44AA-92CF-30048606FD72}" type="presParOf" srcId="{768788A9-D02B-4BC0-A599-530A91BD78B3}" destId="{58797E0D-FCD0-40BA-93B5-22F863BADAF4}" srcOrd="1" destOrd="0" presId="urn:microsoft.com/office/officeart/2009/3/layout/IncreasingArrowsProcess"/>
    <dgm:cxn modelId="{7E221F3E-B8B3-482D-89B6-6EDA151F9749}" type="presParOf" srcId="{768788A9-D02B-4BC0-A599-530A91BD78B3}" destId="{663A17A6-4E31-4A07-8618-745E7D11B5FB}" srcOrd="2" destOrd="0" presId="urn:microsoft.com/office/officeart/2009/3/layout/IncreasingArrowsProcess"/>
    <dgm:cxn modelId="{9424E558-74CC-4CF4-B5BF-142D24A196D6}" type="presParOf" srcId="{768788A9-D02B-4BC0-A599-530A91BD78B3}" destId="{B8E6AB14-C478-4657-BEC3-14503A4FEAFD}" srcOrd="3" destOrd="0" presId="urn:microsoft.com/office/officeart/2009/3/layout/IncreasingArrowsProcess"/>
    <dgm:cxn modelId="{A9069164-60CF-4F35-803B-8D68A95FDF26}" type="presParOf" srcId="{768788A9-D02B-4BC0-A599-530A91BD78B3}" destId="{72E0822E-707D-47EB-857C-5D25FA149842}" srcOrd="4" destOrd="0" presId="urn:microsoft.com/office/officeart/2009/3/layout/IncreasingArrowsProcess"/>
    <dgm:cxn modelId="{4347BC63-84BF-4146-AE7A-83740DFBB22A}" type="presParOf" srcId="{768788A9-D02B-4BC0-A599-530A91BD78B3}" destId="{85116A37-3B2C-4CF6-A43B-16C7CB2B86DE}" srcOrd="5" destOrd="0" presId="urn:microsoft.com/office/officeart/2009/3/layout/IncreasingArrowsProcess"/>
    <dgm:cxn modelId="{D6EC80E3-9B2D-4925-9284-6C0B6C6D62FA}" type="presParOf" srcId="{768788A9-D02B-4BC0-A599-530A91BD78B3}" destId="{7EC7B28C-0AF8-4226-B004-8B5B1E33E984}" srcOrd="6" destOrd="0" presId="urn:microsoft.com/office/officeart/2009/3/layout/IncreasingArrowsProcess"/>
    <dgm:cxn modelId="{BBFD11A6-6E88-4849-AE6F-A3717F4E694A}" type="presParOf" srcId="{768788A9-D02B-4BC0-A599-530A91BD78B3}" destId="{60366153-3258-4124-A867-F948FF679371}" srcOrd="7" destOrd="0" presId="urn:microsoft.com/office/officeart/2009/3/layout/IncreasingArrowsProcess"/>
    <dgm:cxn modelId="{841CB0B4-2F62-49C5-93C4-8EF98B55ED06}" type="presParOf" srcId="{768788A9-D02B-4BC0-A599-530A91BD78B3}" destId="{A241478C-116A-455E-B508-4FE9D6641664}" srcOrd="8" destOrd="0" presId="urn:microsoft.com/office/officeart/2009/3/layout/IncreasingArrowsProcess"/>
    <dgm:cxn modelId="{634C68CE-3D33-4453-8DFA-D5BD265A0CC7}" type="presParOf" srcId="{768788A9-D02B-4BC0-A599-530A91BD78B3}" destId="{BAA6A1B3-7EE7-428F-8101-C70AE6672D1E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4019FB-EF7B-4CB7-80B6-4521843A6A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C266C78-9D74-4E21-B8A3-6C4E8B174ABA}">
      <dgm:prSet phldrT="[Текст]"/>
      <dgm:spPr/>
      <dgm:t>
        <a:bodyPr/>
        <a:lstStyle/>
        <a:p>
          <a:r>
            <a:rPr lang="ru-RU" b="0" i="0" dirty="0" smtClean="0"/>
            <a:t>Моя </a:t>
          </a:r>
          <a:r>
            <a:rPr lang="ru-RU" b="0" i="0" dirty="0" err="1" smtClean="0"/>
            <a:t>автобіографія</a:t>
          </a:r>
          <a:r>
            <a:rPr lang="ru-RU" b="0" i="0" dirty="0" smtClean="0"/>
            <a:t> ― Моя </a:t>
          </a:r>
          <a:r>
            <a:rPr lang="ru-RU" b="0" i="0" dirty="0" err="1" smtClean="0"/>
            <a:t>біографія</a:t>
          </a:r>
          <a:r>
            <a:rPr lang="ru-RU" b="0" i="0" dirty="0" smtClean="0"/>
            <a:t>/</a:t>
          </a:r>
          <a:r>
            <a:rPr lang="ru-RU" b="0" i="0" dirty="0" err="1" smtClean="0"/>
            <a:t>автобіографія</a:t>
          </a:r>
          <a:endParaRPr lang="ru-RU" dirty="0"/>
        </a:p>
      </dgm:t>
    </dgm:pt>
    <dgm:pt modelId="{2690BE90-6857-4D35-B2D0-EAC72EBE912F}" type="parTrans" cxnId="{86CF6E61-D0C9-467C-8F2E-DC57F371EA96}">
      <dgm:prSet/>
      <dgm:spPr/>
      <dgm:t>
        <a:bodyPr/>
        <a:lstStyle/>
        <a:p>
          <a:endParaRPr lang="ru-RU"/>
        </a:p>
      </dgm:t>
    </dgm:pt>
    <dgm:pt modelId="{65204CD3-CA22-4817-A4BC-AE3A92AD894E}" type="sibTrans" cxnId="{86CF6E61-D0C9-467C-8F2E-DC57F371EA96}">
      <dgm:prSet/>
      <dgm:spPr/>
      <dgm:t>
        <a:bodyPr/>
        <a:lstStyle/>
        <a:p>
          <a:endParaRPr lang="ru-RU"/>
        </a:p>
      </dgm:t>
    </dgm:pt>
    <dgm:pt modelId="{DDC0D7E1-3D45-484F-AAFB-FB8666534115}">
      <dgm:prSet phldrT="[Текст]"/>
      <dgm:spPr/>
      <dgm:t>
        <a:bodyPr/>
        <a:lstStyle/>
        <a:p>
          <a:r>
            <a:rPr lang="ru-RU" b="0" i="0" dirty="0" smtClean="0"/>
            <a:t>Адреса </a:t>
          </a:r>
          <a:r>
            <a:rPr lang="ru-RU" b="0" i="0" dirty="0" err="1" smtClean="0"/>
            <a:t>місця</a:t>
          </a:r>
          <a:r>
            <a:rPr lang="ru-RU" b="0" i="0" dirty="0" smtClean="0"/>
            <a:t> </a:t>
          </a:r>
          <a:r>
            <a:rPr lang="ru-RU" b="0" i="0" dirty="0" err="1" smtClean="0"/>
            <a:t>проживання</a:t>
          </a:r>
          <a:r>
            <a:rPr lang="ru-RU" b="0" i="0" dirty="0" smtClean="0"/>
            <a:t> ― Адреса</a:t>
          </a:r>
          <a:endParaRPr lang="ru-RU" dirty="0"/>
        </a:p>
      </dgm:t>
    </dgm:pt>
    <dgm:pt modelId="{0E01742E-17F7-4F5C-BDFD-3858A6B3A62C}" type="parTrans" cxnId="{9F0E2A66-09A5-4DAE-B3A5-8978F761E02E}">
      <dgm:prSet/>
      <dgm:spPr/>
      <dgm:t>
        <a:bodyPr/>
        <a:lstStyle/>
        <a:p>
          <a:endParaRPr lang="ru-RU"/>
        </a:p>
      </dgm:t>
    </dgm:pt>
    <dgm:pt modelId="{39574E81-63E0-4FD2-9487-F783484E83A9}" type="sibTrans" cxnId="{9F0E2A66-09A5-4DAE-B3A5-8978F761E02E}">
      <dgm:prSet/>
      <dgm:spPr/>
      <dgm:t>
        <a:bodyPr/>
        <a:lstStyle/>
        <a:p>
          <a:endParaRPr lang="ru-RU"/>
        </a:p>
      </dgm:t>
    </dgm:pt>
    <dgm:pt modelId="{C4BFA11D-A124-4F85-B085-932BA290D036}">
      <dgm:prSet phldrT="[Текст]"/>
      <dgm:spPr/>
      <dgm:t>
        <a:bodyPr/>
        <a:lstStyle/>
        <a:p>
          <a:r>
            <a:rPr lang="ru-RU" b="0" i="0" dirty="0" smtClean="0"/>
            <a:t>Є </a:t>
          </a:r>
          <a:r>
            <a:rPr lang="ru-RU" b="0" i="0" dirty="0" err="1" smtClean="0"/>
            <a:t>багато</a:t>
          </a:r>
          <a:r>
            <a:rPr lang="ru-RU" b="0" i="0" dirty="0" smtClean="0"/>
            <a:t> альтернатив ― Є </a:t>
          </a:r>
          <a:r>
            <a:rPr lang="ru-RU" b="0" i="0" dirty="0" err="1" smtClean="0"/>
            <a:t>альтернативи</a:t>
          </a:r>
          <a:endParaRPr lang="ru-RU" dirty="0"/>
        </a:p>
      </dgm:t>
    </dgm:pt>
    <dgm:pt modelId="{E83B4621-E1C5-4365-894F-9F02EC61FCE3}" type="parTrans" cxnId="{36CD8EE7-D2D2-4427-A536-F0120665D0D9}">
      <dgm:prSet/>
      <dgm:spPr/>
      <dgm:t>
        <a:bodyPr/>
        <a:lstStyle/>
        <a:p>
          <a:endParaRPr lang="ru-RU"/>
        </a:p>
      </dgm:t>
    </dgm:pt>
    <dgm:pt modelId="{7088D091-891F-4AF3-8209-533E30A5E45A}" type="sibTrans" cxnId="{36CD8EE7-D2D2-4427-A536-F0120665D0D9}">
      <dgm:prSet/>
      <dgm:spPr/>
      <dgm:t>
        <a:bodyPr/>
        <a:lstStyle/>
        <a:p>
          <a:endParaRPr lang="ru-RU"/>
        </a:p>
      </dgm:t>
    </dgm:pt>
    <dgm:pt modelId="{81A681CA-991F-48AA-93A6-EB6B7005414D}">
      <dgm:prSet phldrT="[Текст]"/>
      <dgm:spPr/>
      <dgm:t>
        <a:bodyPr/>
        <a:lstStyle/>
        <a:p>
          <a:r>
            <a:rPr lang="ru-RU" b="0" i="0" dirty="0" smtClean="0"/>
            <a:t>Сказано на </a:t>
          </a:r>
          <a:r>
            <a:rPr lang="ru-RU" b="0" i="0" dirty="0" err="1" smtClean="0"/>
            <a:t>мій</a:t>
          </a:r>
          <a:r>
            <a:rPr lang="ru-RU" b="0" i="0" dirty="0" smtClean="0"/>
            <a:t> адрес ― Сказано на мою адресу</a:t>
          </a:r>
          <a:endParaRPr lang="ru-RU" dirty="0"/>
        </a:p>
      </dgm:t>
    </dgm:pt>
    <dgm:pt modelId="{6EC1A598-101C-4B7E-B6BB-3D580A42245F}" type="sibTrans" cxnId="{1AF80783-3112-4A27-9F2A-580DFD9B321E}">
      <dgm:prSet/>
      <dgm:spPr/>
      <dgm:t>
        <a:bodyPr/>
        <a:lstStyle/>
        <a:p>
          <a:endParaRPr lang="ru-RU"/>
        </a:p>
      </dgm:t>
    </dgm:pt>
    <dgm:pt modelId="{1942EC9F-EB70-4C2B-AAA9-FE8E08CAA1D4}" type="parTrans" cxnId="{1AF80783-3112-4A27-9F2A-580DFD9B321E}">
      <dgm:prSet/>
      <dgm:spPr/>
      <dgm:t>
        <a:bodyPr/>
        <a:lstStyle/>
        <a:p>
          <a:endParaRPr lang="ru-RU"/>
        </a:p>
      </dgm:t>
    </dgm:pt>
    <dgm:pt modelId="{043ACB22-ACB7-4363-86FF-923B3453F701}">
      <dgm:prSet phldrT="[Текст]"/>
      <dgm:spPr/>
      <dgm:t>
        <a:bodyPr/>
        <a:lstStyle/>
        <a:p>
          <a:r>
            <a:rPr lang="ru-RU" b="0" i="0" dirty="0" err="1" smtClean="0"/>
            <a:t>Більшість</a:t>
          </a:r>
          <a:r>
            <a:rPr lang="ru-RU" b="0" i="0" dirty="0" smtClean="0"/>
            <a:t> </a:t>
          </a:r>
          <a:r>
            <a:rPr lang="ru-RU" b="0" i="0" dirty="0" err="1" smtClean="0"/>
            <a:t>із</a:t>
          </a:r>
          <a:r>
            <a:rPr lang="ru-RU" b="0" i="0" dirty="0" smtClean="0"/>
            <a:t> </a:t>
          </a:r>
          <a:r>
            <a:rPr lang="ru-RU" b="0" i="0" dirty="0" err="1" smtClean="0"/>
            <a:t>проголошеного</a:t>
          </a:r>
          <a:r>
            <a:rPr lang="ru-RU" b="0" i="0" dirty="0" smtClean="0"/>
            <a:t> ― </a:t>
          </a:r>
          <a:r>
            <a:rPr lang="ru-RU" b="0" i="0" dirty="0" err="1" smtClean="0"/>
            <a:t>Більша</a:t>
          </a:r>
          <a:r>
            <a:rPr lang="ru-RU" b="0" i="0" dirty="0" smtClean="0"/>
            <a:t> </a:t>
          </a:r>
          <a:r>
            <a:rPr lang="ru-RU" b="0" i="0" dirty="0" err="1" smtClean="0"/>
            <a:t>частина</a:t>
          </a:r>
          <a:r>
            <a:rPr lang="ru-RU" b="0" i="0" dirty="0" smtClean="0"/>
            <a:t> </a:t>
          </a:r>
          <a:r>
            <a:rPr lang="ru-RU" b="0" i="0" dirty="0" err="1" smtClean="0"/>
            <a:t>виголошеного</a:t>
          </a:r>
          <a:endParaRPr lang="ru-RU" dirty="0"/>
        </a:p>
      </dgm:t>
    </dgm:pt>
    <dgm:pt modelId="{889CE61D-CCBB-4D07-8991-251395B82240}" type="parTrans" cxnId="{345010C0-DDD9-4EEB-A5BF-45596B65F459}">
      <dgm:prSet/>
      <dgm:spPr/>
      <dgm:t>
        <a:bodyPr/>
        <a:lstStyle/>
        <a:p>
          <a:endParaRPr lang="ru-RU"/>
        </a:p>
      </dgm:t>
    </dgm:pt>
    <dgm:pt modelId="{D268B9A8-EC69-4FAB-A2B2-2B5BFE79F92A}" type="sibTrans" cxnId="{345010C0-DDD9-4EEB-A5BF-45596B65F459}">
      <dgm:prSet/>
      <dgm:spPr/>
      <dgm:t>
        <a:bodyPr/>
        <a:lstStyle/>
        <a:p>
          <a:endParaRPr lang="ru-RU"/>
        </a:p>
      </dgm:t>
    </dgm:pt>
    <dgm:pt modelId="{DD05E973-42C6-4C0F-9CD8-79F35339CCBA}">
      <dgm:prSet phldrT="[Текст]"/>
      <dgm:spPr/>
      <dgm:t>
        <a:bodyPr/>
        <a:lstStyle/>
        <a:p>
          <a:r>
            <a:rPr lang="ru-RU" b="0" i="0" dirty="0" smtClean="0"/>
            <a:t>З виду </a:t>
          </a:r>
          <a:r>
            <a:rPr lang="ru-RU" b="0" i="0" dirty="0" err="1" smtClean="0"/>
            <a:t>випустили</a:t>
          </a:r>
          <a:r>
            <a:rPr lang="ru-RU" b="0" i="0" dirty="0" smtClean="0"/>
            <a:t> ― </a:t>
          </a:r>
          <a:r>
            <a:rPr lang="ru-RU" b="0" i="0" dirty="0" err="1" smtClean="0"/>
            <a:t>Випустили</a:t>
          </a:r>
          <a:r>
            <a:rPr lang="ru-RU" b="0" i="0" dirty="0" smtClean="0"/>
            <a:t> з </a:t>
          </a:r>
          <a:r>
            <a:rPr lang="ru-RU" b="0" i="0" dirty="0" err="1" smtClean="0"/>
            <a:t>уваги</a:t>
          </a:r>
          <a:endParaRPr lang="ru-RU" dirty="0"/>
        </a:p>
      </dgm:t>
    </dgm:pt>
    <dgm:pt modelId="{3F8C8D3C-BFC4-422C-867F-DE74B9A93181}" type="parTrans" cxnId="{E680B5FA-E30F-4026-9F89-ADEAF78254B3}">
      <dgm:prSet/>
      <dgm:spPr/>
      <dgm:t>
        <a:bodyPr/>
        <a:lstStyle/>
        <a:p>
          <a:endParaRPr lang="ru-RU"/>
        </a:p>
      </dgm:t>
    </dgm:pt>
    <dgm:pt modelId="{577FC797-217F-4616-98F6-2A192EBD8AAB}" type="sibTrans" cxnId="{E680B5FA-E30F-4026-9F89-ADEAF78254B3}">
      <dgm:prSet/>
      <dgm:spPr/>
      <dgm:t>
        <a:bodyPr/>
        <a:lstStyle/>
        <a:p>
          <a:endParaRPr lang="ru-RU"/>
        </a:p>
      </dgm:t>
    </dgm:pt>
    <dgm:pt modelId="{5F55594A-6C00-45B3-9B17-5F8306B2BA4D}" type="pres">
      <dgm:prSet presAssocID="{EB4019FB-EF7B-4CB7-80B6-4521843A6A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A9F674-9FBF-4616-934C-25B39A7FD982}" type="pres">
      <dgm:prSet presAssocID="{8C266C78-9D74-4E21-B8A3-6C4E8B174AB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3F639-4B31-48E6-A624-E8F6F353C118}" type="pres">
      <dgm:prSet presAssocID="{8C266C78-9D74-4E21-B8A3-6C4E8B174AB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EB69C-EA06-45AC-9DB2-5B17B30B25A8}" type="pres">
      <dgm:prSet presAssocID="{DDC0D7E1-3D45-484F-AAFB-FB86665341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FE24C-956F-4287-9C3D-CD856E57FBD9}" type="pres">
      <dgm:prSet presAssocID="{DDC0D7E1-3D45-484F-AAFB-FB86665341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E2A66-09A5-4DAE-B3A5-8978F761E02E}" srcId="{EB4019FB-EF7B-4CB7-80B6-4521843A6A55}" destId="{DDC0D7E1-3D45-484F-AAFB-FB8666534115}" srcOrd="1" destOrd="0" parTransId="{0E01742E-17F7-4F5C-BDFD-3858A6B3A62C}" sibTransId="{39574E81-63E0-4FD2-9487-F783484E83A9}"/>
    <dgm:cxn modelId="{1AF80783-3112-4A27-9F2A-580DFD9B321E}" srcId="{8C266C78-9D74-4E21-B8A3-6C4E8B174ABA}" destId="{81A681CA-991F-48AA-93A6-EB6B7005414D}" srcOrd="0" destOrd="0" parTransId="{1942EC9F-EB70-4C2B-AAA9-FE8E08CAA1D4}" sibTransId="{6EC1A598-101C-4B7E-B6BB-3D580A42245F}"/>
    <dgm:cxn modelId="{8E842516-9674-40CC-B66B-BA78339A3918}" type="presOf" srcId="{C4BFA11D-A124-4F85-B085-932BA290D036}" destId="{B56FE24C-956F-4287-9C3D-CD856E57FBD9}" srcOrd="0" destOrd="0" presId="urn:microsoft.com/office/officeart/2005/8/layout/vList2"/>
    <dgm:cxn modelId="{67F9A020-A318-49C6-8AF4-ED7A83D93E81}" type="presOf" srcId="{81A681CA-991F-48AA-93A6-EB6B7005414D}" destId="{F833F639-4B31-48E6-A624-E8F6F353C118}" srcOrd="0" destOrd="0" presId="urn:microsoft.com/office/officeart/2005/8/layout/vList2"/>
    <dgm:cxn modelId="{86CF6E61-D0C9-467C-8F2E-DC57F371EA96}" srcId="{EB4019FB-EF7B-4CB7-80B6-4521843A6A55}" destId="{8C266C78-9D74-4E21-B8A3-6C4E8B174ABA}" srcOrd="0" destOrd="0" parTransId="{2690BE90-6857-4D35-B2D0-EAC72EBE912F}" sibTransId="{65204CD3-CA22-4817-A4BC-AE3A92AD894E}"/>
    <dgm:cxn modelId="{E680B5FA-E30F-4026-9F89-ADEAF78254B3}" srcId="{DDC0D7E1-3D45-484F-AAFB-FB8666534115}" destId="{DD05E973-42C6-4C0F-9CD8-79F35339CCBA}" srcOrd="2" destOrd="0" parTransId="{3F8C8D3C-BFC4-422C-867F-DE74B9A93181}" sibTransId="{577FC797-217F-4616-98F6-2A192EBD8AAB}"/>
    <dgm:cxn modelId="{36CD8EE7-D2D2-4427-A536-F0120665D0D9}" srcId="{DDC0D7E1-3D45-484F-AAFB-FB8666534115}" destId="{C4BFA11D-A124-4F85-B085-932BA290D036}" srcOrd="0" destOrd="0" parTransId="{E83B4621-E1C5-4365-894F-9F02EC61FCE3}" sibTransId="{7088D091-891F-4AF3-8209-533E30A5E45A}"/>
    <dgm:cxn modelId="{A4560F35-6C50-4172-A0B0-CD2B13367457}" type="presOf" srcId="{DDC0D7E1-3D45-484F-AAFB-FB8666534115}" destId="{FF0EB69C-EA06-45AC-9DB2-5B17B30B25A8}" srcOrd="0" destOrd="0" presId="urn:microsoft.com/office/officeart/2005/8/layout/vList2"/>
    <dgm:cxn modelId="{7366A703-53EB-4111-85A0-92D1AB6225A3}" type="presOf" srcId="{DD05E973-42C6-4C0F-9CD8-79F35339CCBA}" destId="{B56FE24C-956F-4287-9C3D-CD856E57FBD9}" srcOrd="0" destOrd="2" presId="urn:microsoft.com/office/officeart/2005/8/layout/vList2"/>
    <dgm:cxn modelId="{345010C0-DDD9-4EEB-A5BF-45596B65F459}" srcId="{DDC0D7E1-3D45-484F-AAFB-FB8666534115}" destId="{043ACB22-ACB7-4363-86FF-923B3453F701}" srcOrd="1" destOrd="0" parTransId="{889CE61D-CCBB-4D07-8991-251395B82240}" sibTransId="{D268B9A8-EC69-4FAB-A2B2-2B5BFE79F92A}"/>
    <dgm:cxn modelId="{EEFD61B5-4771-4F29-9E65-505B585A3799}" type="presOf" srcId="{EB4019FB-EF7B-4CB7-80B6-4521843A6A55}" destId="{5F55594A-6C00-45B3-9B17-5F8306B2BA4D}" srcOrd="0" destOrd="0" presId="urn:microsoft.com/office/officeart/2005/8/layout/vList2"/>
    <dgm:cxn modelId="{886167ED-AA68-4ED1-9788-961CBF16F4F7}" type="presOf" srcId="{8C266C78-9D74-4E21-B8A3-6C4E8B174ABA}" destId="{A6A9F674-9FBF-4616-934C-25B39A7FD982}" srcOrd="0" destOrd="0" presId="urn:microsoft.com/office/officeart/2005/8/layout/vList2"/>
    <dgm:cxn modelId="{C482B46A-ABA4-4282-9EBE-6CC5E7028701}" type="presOf" srcId="{043ACB22-ACB7-4363-86FF-923B3453F701}" destId="{B56FE24C-956F-4287-9C3D-CD856E57FBD9}" srcOrd="0" destOrd="1" presId="urn:microsoft.com/office/officeart/2005/8/layout/vList2"/>
    <dgm:cxn modelId="{AB941074-ED11-464B-8B71-D5FCBC9BC13D}" type="presParOf" srcId="{5F55594A-6C00-45B3-9B17-5F8306B2BA4D}" destId="{A6A9F674-9FBF-4616-934C-25B39A7FD982}" srcOrd="0" destOrd="0" presId="urn:microsoft.com/office/officeart/2005/8/layout/vList2"/>
    <dgm:cxn modelId="{5F0BFEE3-563B-4372-B041-AE561549B1B2}" type="presParOf" srcId="{5F55594A-6C00-45B3-9B17-5F8306B2BA4D}" destId="{F833F639-4B31-48E6-A624-E8F6F353C118}" srcOrd="1" destOrd="0" presId="urn:microsoft.com/office/officeart/2005/8/layout/vList2"/>
    <dgm:cxn modelId="{2DACD598-D2C4-48EE-AE3B-62FDA9F3A5EF}" type="presParOf" srcId="{5F55594A-6C00-45B3-9B17-5F8306B2BA4D}" destId="{FF0EB69C-EA06-45AC-9DB2-5B17B30B25A8}" srcOrd="2" destOrd="0" presId="urn:microsoft.com/office/officeart/2005/8/layout/vList2"/>
    <dgm:cxn modelId="{670814B1-6271-4C6D-8C17-AF3D4CDF315F}" type="presParOf" srcId="{5F55594A-6C00-45B3-9B17-5F8306B2BA4D}" destId="{B56FE24C-956F-4287-9C3D-CD856E57FBD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09388-4327-462F-B8F4-4EE8B20DD80E}">
      <dsp:nvSpPr>
        <dsp:cNvPr id="0" name=""/>
        <dsp:cNvSpPr/>
      </dsp:nvSpPr>
      <dsp:spPr>
        <a:xfrm>
          <a:off x="6463" y="704925"/>
          <a:ext cx="3335447" cy="392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B74DF-225E-47B6-9DB9-7C681B577DB2}">
      <dsp:nvSpPr>
        <dsp:cNvPr id="0" name=""/>
        <dsp:cNvSpPr/>
      </dsp:nvSpPr>
      <dsp:spPr>
        <a:xfrm>
          <a:off x="6463" y="852296"/>
          <a:ext cx="245034" cy="2450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52907-FD97-489F-B177-A137F6F109F3}">
      <dsp:nvSpPr>
        <dsp:cNvPr id="0" name=""/>
        <dsp:cNvSpPr/>
      </dsp:nvSpPr>
      <dsp:spPr>
        <a:xfrm>
          <a:off x="6463" y="0"/>
          <a:ext cx="3335447" cy="70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Лексичні особливості</a:t>
          </a:r>
          <a:endParaRPr lang="ru-RU" sz="2300" b="1" kern="1200" dirty="0"/>
        </a:p>
      </dsp:txBody>
      <dsp:txXfrm>
        <a:off x="6463" y="0"/>
        <a:ext cx="3335447" cy="704925"/>
      </dsp:txXfrm>
    </dsp:sp>
    <dsp:sp modelId="{C074BCF0-F39F-48CC-90DB-42F4819D9C6E}">
      <dsp:nvSpPr>
        <dsp:cNvPr id="0" name=""/>
        <dsp:cNvSpPr/>
      </dsp:nvSpPr>
      <dsp:spPr>
        <a:xfrm>
          <a:off x="6463" y="1423463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DDE08-3741-4303-B6A5-1EC007972EC9}">
      <dsp:nvSpPr>
        <dsp:cNvPr id="0" name=""/>
        <dsp:cNvSpPr/>
      </dsp:nvSpPr>
      <dsp:spPr>
        <a:xfrm>
          <a:off x="239944" y="1260397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Істоти/неістоти</a:t>
          </a:r>
          <a:endParaRPr lang="ru-RU" sz="2000" kern="1200" dirty="0"/>
        </a:p>
      </dsp:txBody>
      <dsp:txXfrm>
        <a:off x="239944" y="1260397"/>
        <a:ext cx="3101965" cy="571160"/>
      </dsp:txXfrm>
    </dsp:sp>
    <dsp:sp modelId="{1756D310-6CBE-4653-81E0-0DA896413CE1}">
      <dsp:nvSpPr>
        <dsp:cNvPr id="0" name=""/>
        <dsp:cNvSpPr/>
      </dsp:nvSpPr>
      <dsp:spPr>
        <a:xfrm>
          <a:off x="6463" y="1994624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C0568-DE59-437A-AD1C-D42B21C7DA00}">
      <dsp:nvSpPr>
        <dsp:cNvPr id="0" name=""/>
        <dsp:cNvSpPr/>
      </dsp:nvSpPr>
      <dsp:spPr>
        <a:xfrm>
          <a:off x="239944" y="183155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Конкретні/абстрактні</a:t>
          </a:r>
          <a:endParaRPr lang="ru-RU" sz="2000" kern="1200" dirty="0"/>
        </a:p>
      </dsp:txBody>
      <dsp:txXfrm>
        <a:off x="239944" y="1831558"/>
        <a:ext cx="3101965" cy="571160"/>
      </dsp:txXfrm>
    </dsp:sp>
    <dsp:sp modelId="{9D78DF93-C8EE-4AD2-A73F-87CDE8998B45}">
      <dsp:nvSpPr>
        <dsp:cNvPr id="0" name=""/>
        <dsp:cNvSpPr/>
      </dsp:nvSpPr>
      <dsp:spPr>
        <a:xfrm>
          <a:off x="6463" y="2565785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5E519-7E33-4B09-BE6C-3794722FF82E}">
      <dsp:nvSpPr>
        <dsp:cNvPr id="0" name=""/>
        <dsp:cNvSpPr/>
      </dsp:nvSpPr>
      <dsp:spPr>
        <a:xfrm>
          <a:off x="239944" y="240271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Власні/загальні</a:t>
          </a:r>
          <a:endParaRPr lang="ru-RU" sz="2000" kern="1200" dirty="0"/>
        </a:p>
      </dsp:txBody>
      <dsp:txXfrm>
        <a:off x="239944" y="2402718"/>
        <a:ext cx="3101965" cy="571160"/>
      </dsp:txXfrm>
    </dsp:sp>
    <dsp:sp modelId="{2044F837-BE88-414D-A7A5-22B51C8BCA84}">
      <dsp:nvSpPr>
        <dsp:cNvPr id="0" name=""/>
        <dsp:cNvSpPr/>
      </dsp:nvSpPr>
      <dsp:spPr>
        <a:xfrm>
          <a:off x="6463" y="3136946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C8254-BF37-4D71-9EC8-2EA808850173}">
      <dsp:nvSpPr>
        <dsp:cNvPr id="0" name=""/>
        <dsp:cNvSpPr/>
      </dsp:nvSpPr>
      <dsp:spPr>
        <a:xfrm>
          <a:off x="239944" y="2973879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Речовинні/предметні</a:t>
          </a:r>
          <a:endParaRPr lang="ru-RU" sz="2000" kern="1200" dirty="0"/>
        </a:p>
      </dsp:txBody>
      <dsp:txXfrm>
        <a:off x="239944" y="2973879"/>
        <a:ext cx="3101965" cy="571160"/>
      </dsp:txXfrm>
    </dsp:sp>
    <dsp:sp modelId="{6828DD9F-27A0-4A6B-AD51-69EA0B8609C5}">
      <dsp:nvSpPr>
        <dsp:cNvPr id="0" name=""/>
        <dsp:cNvSpPr/>
      </dsp:nvSpPr>
      <dsp:spPr>
        <a:xfrm>
          <a:off x="6463" y="3708106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6B468-B046-4802-81C6-FCB1FA61529A}">
      <dsp:nvSpPr>
        <dsp:cNvPr id="0" name=""/>
        <dsp:cNvSpPr/>
      </dsp:nvSpPr>
      <dsp:spPr>
        <a:xfrm>
          <a:off x="239944" y="3545040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Збірні/одиничні</a:t>
          </a:r>
          <a:endParaRPr lang="ru-RU" sz="2000" kern="1200" dirty="0"/>
        </a:p>
      </dsp:txBody>
      <dsp:txXfrm>
        <a:off x="239944" y="3545040"/>
        <a:ext cx="3101965" cy="571160"/>
      </dsp:txXfrm>
    </dsp:sp>
    <dsp:sp modelId="{2E9E8FB9-3B8B-4A11-9239-8E26ECE1B9CB}">
      <dsp:nvSpPr>
        <dsp:cNvPr id="0" name=""/>
        <dsp:cNvSpPr/>
      </dsp:nvSpPr>
      <dsp:spPr>
        <a:xfrm>
          <a:off x="3508683" y="704925"/>
          <a:ext cx="3335447" cy="392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36E5-ECA8-48D2-9AA3-767EA2BB72FF}">
      <dsp:nvSpPr>
        <dsp:cNvPr id="0" name=""/>
        <dsp:cNvSpPr/>
      </dsp:nvSpPr>
      <dsp:spPr>
        <a:xfrm>
          <a:off x="3508683" y="852296"/>
          <a:ext cx="245034" cy="2450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103D5-4A64-487C-BA26-6CF70C250785}">
      <dsp:nvSpPr>
        <dsp:cNvPr id="0" name=""/>
        <dsp:cNvSpPr/>
      </dsp:nvSpPr>
      <dsp:spPr>
        <a:xfrm>
          <a:off x="3508683" y="0"/>
          <a:ext cx="3335447" cy="70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FF00"/>
              </a:solidFill>
            </a:rPr>
            <a:t>Граматичні категорії</a:t>
          </a:r>
          <a:endParaRPr lang="ru-RU" sz="2300" b="1" kern="1200" dirty="0">
            <a:solidFill>
              <a:srgbClr val="FFFF00"/>
            </a:solidFill>
          </a:endParaRPr>
        </a:p>
      </dsp:txBody>
      <dsp:txXfrm>
        <a:off x="3508683" y="0"/>
        <a:ext cx="3335447" cy="704925"/>
      </dsp:txXfrm>
    </dsp:sp>
    <dsp:sp modelId="{9EAED7D8-8C1F-41C6-BAD3-4EC68A0C83D7}">
      <dsp:nvSpPr>
        <dsp:cNvPr id="0" name=""/>
        <dsp:cNvSpPr/>
      </dsp:nvSpPr>
      <dsp:spPr>
        <a:xfrm>
          <a:off x="3508683" y="1423463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59032-47C0-4C23-8FF5-28FFD4DEFA8D}">
      <dsp:nvSpPr>
        <dsp:cNvPr id="0" name=""/>
        <dsp:cNvSpPr/>
      </dsp:nvSpPr>
      <dsp:spPr>
        <a:xfrm>
          <a:off x="3742164" y="1260397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Рід(4)</a:t>
          </a:r>
          <a:endParaRPr lang="ru-RU" sz="2000" kern="1200" dirty="0"/>
        </a:p>
      </dsp:txBody>
      <dsp:txXfrm>
        <a:off x="3742164" y="1260397"/>
        <a:ext cx="3101965" cy="571160"/>
      </dsp:txXfrm>
    </dsp:sp>
    <dsp:sp modelId="{CE401646-B50C-45E5-A61D-9B72B308D7F0}">
      <dsp:nvSpPr>
        <dsp:cNvPr id="0" name=""/>
        <dsp:cNvSpPr/>
      </dsp:nvSpPr>
      <dsp:spPr>
        <a:xfrm>
          <a:off x="3508683" y="1994624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A33D1-E2A3-4112-B984-3775AAA5A514}">
      <dsp:nvSpPr>
        <dsp:cNvPr id="0" name=""/>
        <dsp:cNvSpPr/>
      </dsp:nvSpPr>
      <dsp:spPr>
        <a:xfrm>
          <a:off x="3742164" y="183155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Число(2, було 3)</a:t>
          </a:r>
          <a:endParaRPr lang="ru-RU" sz="2000" kern="1200" dirty="0"/>
        </a:p>
      </dsp:txBody>
      <dsp:txXfrm>
        <a:off x="3742164" y="1831558"/>
        <a:ext cx="3101965" cy="571160"/>
      </dsp:txXfrm>
    </dsp:sp>
    <dsp:sp modelId="{1D1453B8-31BE-415F-B6A2-8F71C33F3B89}">
      <dsp:nvSpPr>
        <dsp:cNvPr id="0" name=""/>
        <dsp:cNvSpPr/>
      </dsp:nvSpPr>
      <dsp:spPr>
        <a:xfrm>
          <a:off x="3508683" y="2565785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469A-8FAA-4F2B-B81B-5F50893D0F23}">
      <dsp:nvSpPr>
        <dsp:cNvPr id="0" name=""/>
        <dsp:cNvSpPr/>
      </dsp:nvSpPr>
      <dsp:spPr>
        <a:xfrm>
          <a:off x="3742164" y="2402718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Відмінок (7)</a:t>
          </a:r>
          <a:endParaRPr lang="ru-RU" sz="2000" kern="1200" dirty="0"/>
        </a:p>
      </dsp:txBody>
      <dsp:txXfrm>
        <a:off x="3742164" y="2402718"/>
        <a:ext cx="3101965" cy="571160"/>
      </dsp:txXfrm>
    </dsp:sp>
    <dsp:sp modelId="{2059ECBB-6A8A-4B80-8C9D-ACE3B84B605A}">
      <dsp:nvSpPr>
        <dsp:cNvPr id="0" name=""/>
        <dsp:cNvSpPr/>
      </dsp:nvSpPr>
      <dsp:spPr>
        <a:xfrm>
          <a:off x="3508683" y="3136946"/>
          <a:ext cx="245027" cy="2450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B7655-4D88-4E30-894A-5D2B58D0E49A}">
      <dsp:nvSpPr>
        <dsp:cNvPr id="0" name=""/>
        <dsp:cNvSpPr/>
      </dsp:nvSpPr>
      <dsp:spPr>
        <a:xfrm>
          <a:off x="3742164" y="2973879"/>
          <a:ext cx="3101965" cy="57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Відміна (4), група(3)</a:t>
          </a:r>
          <a:endParaRPr lang="ru-RU" sz="2000" kern="1200" dirty="0"/>
        </a:p>
      </dsp:txBody>
      <dsp:txXfrm>
        <a:off x="3742164" y="2973879"/>
        <a:ext cx="3101965" cy="571160"/>
      </dsp:txXfrm>
    </dsp:sp>
    <dsp:sp modelId="{C71EDD5B-6A91-458C-A6EF-3DC640056712}">
      <dsp:nvSpPr>
        <dsp:cNvPr id="0" name=""/>
        <dsp:cNvSpPr/>
      </dsp:nvSpPr>
      <dsp:spPr>
        <a:xfrm>
          <a:off x="7010903" y="704925"/>
          <a:ext cx="3335447" cy="392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207A7-4598-411E-91AC-A486EA74CD34}">
      <dsp:nvSpPr>
        <dsp:cNvPr id="0" name=""/>
        <dsp:cNvSpPr/>
      </dsp:nvSpPr>
      <dsp:spPr>
        <a:xfrm>
          <a:off x="7010903" y="852296"/>
          <a:ext cx="245034" cy="24503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3F17C-EBE1-4484-AE43-F0F8F76EFB69}">
      <dsp:nvSpPr>
        <dsp:cNvPr id="0" name=""/>
        <dsp:cNvSpPr/>
      </dsp:nvSpPr>
      <dsp:spPr>
        <a:xfrm>
          <a:off x="7010903" y="0"/>
          <a:ext cx="3335447" cy="70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accent1">
                  <a:lumMod val="40000"/>
                  <a:lumOff val="60000"/>
                </a:schemeClr>
              </a:solidFill>
            </a:rPr>
            <a:t>У реченні може бути будь-яким членом</a:t>
          </a:r>
          <a:endParaRPr lang="ru-RU" sz="2300" b="1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7010903" y="0"/>
        <a:ext cx="3335447" cy="704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86669-E4F1-45EB-8EB4-9CC51AB606CE}">
      <dsp:nvSpPr>
        <dsp:cNvPr id="0" name=""/>
        <dsp:cNvSpPr/>
      </dsp:nvSpPr>
      <dsp:spPr>
        <a:xfrm>
          <a:off x="1566192" y="64217"/>
          <a:ext cx="8597652" cy="12503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849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err="1" smtClean="0"/>
            <a:t>дедлайн</a:t>
          </a:r>
          <a:endParaRPr lang="ru-RU" sz="2300" b="1" kern="1200" dirty="0"/>
        </a:p>
      </dsp:txBody>
      <dsp:txXfrm>
        <a:off x="1566192" y="376802"/>
        <a:ext cx="8285067" cy="625169"/>
      </dsp:txXfrm>
    </dsp:sp>
    <dsp:sp modelId="{58797E0D-FCD0-40BA-93B5-22F863BADAF4}">
      <dsp:nvSpPr>
        <dsp:cNvPr id="0" name=""/>
        <dsp:cNvSpPr/>
      </dsp:nvSpPr>
      <dsp:spPr>
        <a:xfrm>
          <a:off x="1566192" y="1026795"/>
          <a:ext cx="1589018" cy="2295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/>
            <a:t>речинець</a:t>
          </a:r>
          <a:endParaRPr lang="ru-RU" sz="2000" b="1" kern="1200" dirty="0"/>
        </a:p>
      </dsp:txBody>
      <dsp:txXfrm>
        <a:off x="1566192" y="1026795"/>
        <a:ext cx="1589018" cy="2295824"/>
      </dsp:txXfrm>
    </dsp:sp>
    <dsp:sp modelId="{663A17A6-4E31-4A07-8618-745E7D11B5FB}">
      <dsp:nvSpPr>
        <dsp:cNvPr id="0" name=""/>
        <dsp:cNvSpPr/>
      </dsp:nvSpPr>
      <dsp:spPr>
        <a:xfrm>
          <a:off x="3155038" y="481157"/>
          <a:ext cx="7008806" cy="12503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849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err="1" smtClean="0"/>
            <a:t>фотографія</a:t>
          </a:r>
          <a:endParaRPr lang="ru-RU" sz="2300" kern="1200" dirty="0"/>
        </a:p>
      </dsp:txBody>
      <dsp:txXfrm>
        <a:off x="3155038" y="793742"/>
        <a:ext cx="6696221" cy="625169"/>
      </dsp:txXfrm>
    </dsp:sp>
    <dsp:sp modelId="{B8E6AB14-C478-4657-BEC3-14503A4FEAFD}">
      <dsp:nvSpPr>
        <dsp:cNvPr id="0" name=""/>
        <dsp:cNvSpPr/>
      </dsp:nvSpPr>
      <dsp:spPr>
        <a:xfrm>
          <a:off x="3155038" y="1443736"/>
          <a:ext cx="1589018" cy="2295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світлина</a:t>
          </a:r>
          <a:endParaRPr lang="ru-RU" sz="2000" b="1" kern="1200" dirty="0"/>
        </a:p>
      </dsp:txBody>
      <dsp:txXfrm>
        <a:off x="3155038" y="1443736"/>
        <a:ext cx="1589018" cy="2295824"/>
      </dsp:txXfrm>
    </dsp:sp>
    <dsp:sp modelId="{72E0822E-707D-47EB-857C-5D25FA149842}">
      <dsp:nvSpPr>
        <dsp:cNvPr id="0" name=""/>
        <dsp:cNvSpPr/>
      </dsp:nvSpPr>
      <dsp:spPr>
        <a:xfrm>
          <a:off x="4743884" y="898098"/>
          <a:ext cx="5419960" cy="12503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849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err="1" smtClean="0"/>
            <a:t>лінк</a:t>
          </a:r>
          <a:endParaRPr lang="ru-RU" sz="2300" b="1" kern="1200" dirty="0"/>
        </a:p>
      </dsp:txBody>
      <dsp:txXfrm>
        <a:off x="4743884" y="1210683"/>
        <a:ext cx="5107375" cy="625169"/>
      </dsp:txXfrm>
    </dsp:sp>
    <dsp:sp modelId="{85116A37-3B2C-4CF6-A43B-16C7CB2B86DE}">
      <dsp:nvSpPr>
        <dsp:cNvPr id="0" name=""/>
        <dsp:cNvSpPr/>
      </dsp:nvSpPr>
      <dsp:spPr>
        <a:xfrm>
          <a:off x="4743884" y="1860677"/>
          <a:ext cx="1589018" cy="2295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посилання</a:t>
          </a:r>
          <a:endParaRPr lang="ru-RU" sz="2000" b="1" kern="1200" dirty="0"/>
        </a:p>
      </dsp:txBody>
      <dsp:txXfrm>
        <a:off x="4743884" y="1860677"/>
        <a:ext cx="1589018" cy="2295824"/>
      </dsp:txXfrm>
    </dsp:sp>
    <dsp:sp modelId="{7EC7B28C-0AF8-4226-B004-8B5B1E33E984}">
      <dsp:nvSpPr>
        <dsp:cNvPr id="0" name=""/>
        <dsp:cNvSpPr/>
      </dsp:nvSpPr>
      <dsp:spPr>
        <a:xfrm>
          <a:off x="6333590" y="1315039"/>
          <a:ext cx="3830254" cy="12503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849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рюкзак</a:t>
          </a:r>
          <a:endParaRPr lang="ru-RU" sz="2300" b="1" kern="1200" dirty="0"/>
        </a:p>
      </dsp:txBody>
      <dsp:txXfrm>
        <a:off x="6333590" y="1627624"/>
        <a:ext cx="3517669" cy="625169"/>
      </dsp:txXfrm>
    </dsp:sp>
    <dsp:sp modelId="{60366153-3258-4124-A867-F948FF679371}">
      <dsp:nvSpPr>
        <dsp:cNvPr id="0" name=""/>
        <dsp:cNvSpPr/>
      </dsp:nvSpPr>
      <dsp:spPr>
        <a:xfrm>
          <a:off x="6333590" y="2277617"/>
          <a:ext cx="1589018" cy="2295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наплічник</a:t>
          </a:r>
          <a:endParaRPr lang="ru-RU" sz="2000" b="1" kern="1200" dirty="0"/>
        </a:p>
      </dsp:txBody>
      <dsp:txXfrm>
        <a:off x="6333590" y="2277617"/>
        <a:ext cx="1589018" cy="2295824"/>
      </dsp:txXfrm>
    </dsp:sp>
    <dsp:sp modelId="{A241478C-116A-455E-B508-4FE9D6641664}">
      <dsp:nvSpPr>
        <dsp:cNvPr id="0" name=""/>
        <dsp:cNvSpPr/>
      </dsp:nvSpPr>
      <dsp:spPr>
        <a:xfrm>
          <a:off x="7922436" y="1731979"/>
          <a:ext cx="2241408" cy="12503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849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магазин</a:t>
          </a:r>
          <a:endParaRPr lang="ru-RU" sz="2300" b="1" kern="1200" dirty="0"/>
        </a:p>
      </dsp:txBody>
      <dsp:txXfrm>
        <a:off x="7922436" y="2044564"/>
        <a:ext cx="1928823" cy="625169"/>
      </dsp:txXfrm>
    </dsp:sp>
    <dsp:sp modelId="{BAA6A1B3-7EE7-428F-8101-C70AE6672D1E}">
      <dsp:nvSpPr>
        <dsp:cNvPr id="0" name=""/>
        <dsp:cNvSpPr/>
      </dsp:nvSpPr>
      <dsp:spPr>
        <a:xfrm>
          <a:off x="7922436" y="2694558"/>
          <a:ext cx="1589018" cy="2295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крамниця</a:t>
          </a:r>
          <a:endParaRPr lang="ru-RU" sz="2000" b="1" kern="1200" dirty="0"/>
        </a:p>
      </dsp:txBody>
      <dsp:txXfrm>
        <a:off x="7922436" y="2694558"/>
        <a:ext cx="1589018" cy="2295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F674-9FBF-4616-934C-25B39A7FD982}">
      <dsp:nvSpPr>
        <dsp:cNvPr id="0" name=""/>
        <dsp:cNvSpPr/>
      </dsp:nvSpPr>
      <dsp:spPr>
        <a:xfrm>
          <a:off x="0" y="16452"/>
          <a:ext cx="11293475" cy="1432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Моя </a:t>
          </a:r>
          <a:r>
            <a:rPr lang="ru-RU" sz="3600" b="0" i="0" kern="1200" dirty="0" err="1" smtClean="0"/>
            <a:t>автобіографія</a:t>
          </a:r>
          <a:r>
            <a:rPr lang="ru-RU" sz="3600" b="0" i="0" kern="1200" dirty="0" smtClean="0"/>
            <a:t> ― Моя </a:t>
          </a:r>
          <a:r>
            <a:rPr lang="ru-RU" sz="3600" b="0" i="0" kern="1200" dirty="0" err="1" smtClean="0"/>
            <a:t>біографія</a:t>
          </a:r>
          <a:r>
            <a:rPr lang="ru-RU" sz="3600" b="0" i="0" kern="1200" dirty="0" smtClean="0"/>
            <a:t>/</a:t>
          </a:r>
          <a:r>
            <a:rPr lang="ru-RU" sz="3600" b="0" i="0" kern="1200" dirty="0" err="1" smtClean="0"/>
            <a:t>автобіографія</a:t>
          </a:r>
          <a:endParaRPr lang="ru-RU" sz="3600" kern="1200" dirty="0"/>
        </a:p>
      </dsp:txBody>
      <dsp:txXfrm>
        <a:off x="69908" y="86360"/>
        <a:ext cx="11153659" cy="1292264"/>
      </dsp:txXfrm>
    </dsp:sp>
    <dsp:sp modelId="{F833F639-4B31-48E6-A624-E8F6F353C118}">
      <dsp:nvSpPr>
        <dsp:cNvPr id="0" name=""/>
        <dsp:cNvSpPr/>
      </dsp:nvSpPr>
      <dsp:spPr>
        <a:xfrm>
          <a:off x="0" y="1448532"/>
          <a:ext cx="11293475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56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Сказано на </a:t>
          </a:r>
          <a:r>
            <a:rPr lang="ru-RU" sz="2800" b="0" i="0" kern="1200" dirty="0" err="1" smtClean="0"/>
            <a:t>мій</a:t>
          </a:r>
          <a:r>
            <a:rPr lang="ru-RU" sz="2800" b="0" i="0" kern="1200" dirty="0" smtClean="0"/>
            <a:t> адрес ― Сказано на мою адресу</a:t>
          </a:r>
          <a:endParaRPr lang="ru-RU" sz="2800" kern="1200" dirty="0"/>
        </a:p>
      </dsp:txBody>
      <dsp:txXfrm>
        <a:off x="0" y="1448532"/>
        <a:ext cx="11293475" cy="596160"/>
      </dsp:txXfrm>
    </dsp:sp>
    <dsp:sp modelId="{FF0EB69C-EA06-45AC-9DB2-5B17B30B25A8}">
      <dsp:nvSpPr>
        <dsp:cNvPr id="0" name=""/>
        <dsp:cNvSpPr/>
      </dsp:nvSpPr>
      <dsp:spPr>
        <a:xfrm>
          <a:off x="0" y="2044692"/>
          <a:ext cx="11293475" cy="1432080"/>
        </a:xfrm>
        <a:prstGeom prst="roundRect">
          <a:avLst/>
        </a:prstGeom>
        <a:solidFill>
          <a:schemeClr val="accent4">
            <a:hueOff val="-1066644"/>
            <a:satOff val="-12776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Адреса </a:t>
          </a:r>
          <a:r>
            <a:rPr lang="ru-RU" sz="3600" b="0" i="0" kern="1200" dirty="0" err="1" smtClean="0"/>
            <a:t>місця</a:t>
          </a:r>
          <a:r>
            <a:rPr lang="ru-RU" sz="3600" b="0" i="0" kern="1200" dirty="0" smtClean="0"/>
            <a:t> </a:t>
          </a:r>
          <a:r>
            <a:rPr lang="ru-RU" sz="3600" b="0" i="0" kern="1200" dirty="0" err="1" smtClean="0"/>
            <a:t>проживання</a:t>
          </a:r>
          <a:r>
            <a:rPr lang="ru-RU" sz="3600" b="0" i="0" kern="1200" dirty="0" smtClean="0"/>
            <a:t> ― Адреса</a:t>
          </a:r>
          <a:endParaRPr lang="ru-RU" sz="3600" kern="1200" dirty="0"/>
        </a:p>
      </dsp:txBody>
      <dsp:txXfrm>
        <a:off x="69908" y="2114600"/>
        <a:ext cx="11153659" cy="1292264"/>
      </dsp:txXfrm>
    </dsp:sp>
    <dsp:sp modelId="{B56FE24C-956F-4287-9C3D-CD856E57FBD9}">
      <dsp:nvSpPr>
        <dsp:cNvPr id="0" name=""/>
        <dsp:cNvSpPr/>
      </dsp:nvSpPr>
      <dsp:spPr>
        <a:xfrm>
          <a:off x="0" y="3476772"/>
          <a:ext cx="11293475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568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Є </a:t>
          </a:r>
          <a:r>
            <a:rPr lang="ru-RU" sz="2800" b="0" i="0" kern="1200" dirty="0" err="1" smtClean="0"/>
            <a:t>багато</a:t>
          </a:r>
          <a:r>
            <a:rPr lang="ru-RU" sz="2800" b="0" i="0" kern="1200" dirty="0" smtClean="0"/>
            <a:t> альтернатив ― Є </a:t>
          </a:r>
          <a:r>
            <a:rPr lang="ru-RU" sz="2800" b="0" i="0" kern="1200" dirty="0" err="1" smtClean="0"/>
            <a:t>альтернативи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err="1" smtClean="0"/>
            <a:t>Більшість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із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проголошеного</a:t>
          </a:r>
          <a:r>
            <a:rPr lang="ru-RU" sz="2800" b="0" i="0" kern="1200" dirty="0" smtClean="0"/>
            <a:t> ― </a:t>
          </a:r>
          <a:r>
            <a:rPr lang="ru-RU" sz="2800" b="0" i="0" kern="1200" dirty="0" err="1" smtClean="0"/>
            <a:t>Більша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частина</a:t>
          </a:r>
          <a:r>
            <a:rPr lang="ru-RU" sz="2800" b="0" i="0" kern="1200" dirty="0" smtClean="0"/>
            <a:t> </a:t>
          </a:r>
          <a:r>
            <a:rPr lang="ru-RU" sz="2800" b="0" i="0" kern="1200" dirty="0" err="1" smtClean="0"/>
            <a:t>виголошеного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0" i="0" kern="1200" dirty="0" smtClean="0"/>
            <a:t>З виду </a:t>
          </a:r>
          <a:r>
            <a:rPr lang="ru-RU" sz="2800" b="0" i="0" kern="1200" dirty="0" err="1" smtClean="0"/>
            <a:t>випустили</a:t>
          </a:r>
          <a:r>
            <a:rPr lang="ru-RU" sz="2800" b="0" i="0" kern="1200" dirty="0" smtClean="0"/>
            <a:t> ― </a:t>
          </a:r>
          <a:r>
            <a:rPr lang="ru-RU" sz="2800" b="0" i="0" kern="1200" dirty="0" err="1" smtClean="0"/>
            <a:t>Випустили</a:t>
          </a:r>
          <a:r>
            <a:rPr lang="ru-RU" sz="2800" b="0" i="0" kern="1200" dirty="0" smtClean="0"/>
            <a:t> з </a:t>
          </a:r>
          <a:r>
            <a:rPr lang="ru-RU" sz="2800" b="0" i="0" kern="1200" dirty="0" err="1" smtClean="0"/>
            <a:t>уваги</a:t>
          </a:r>
          <a:endParaRPr lang="ru-RU" sz="2800" kern="1200" dirty="0"/>
        </a:p>
      </dsp:txBody>
      <dsp:txXfrm>
        <a:off x="0" y="3476772"/>
        <a:ext cx="11293475" cy="186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nepravylno-pravylno.wikidot.com/imennyky" TargetMode="External"/><Relationship Id="rId3" Type="http://schemas.openxmlformats.org/officeDocument/2006/relationships/hyperlink" Target="http://lcorp.ulif.org.ua/dictua/" TargetMode="External"/><Relationship Id="rId7" Type="http://schemas.openxmlformats.org/officeDocument/2006/relationships/hyperlink" Target="http://nepravylno-pravylno.wikidot.com/" TargetMode="External"/><Relationship Id="rId2" Type="http://schemas.openxmlformats.org/officeDocument/2006/relationships/hyperlink" Target="https://abbrs.info/?text=&#1083;&#1085;-&#108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otvir.org.ua/" TargetMode="External"/><Relationship Id="rId11" Type="http://schemas.openxmlformats.org/officeDocument/2006/relationships/hyperlink" Target="https://ukr-mova.in.ua/" TargetMode="External"/><Relationship Id="rId5" Type="http://schemas.openxmlformats.org/officeDocument/2006/relationships/hyperlink" Target="https://r2u.org.ua/s?w=&#1074;&#1077;&#1088;&#1090;&#1086;&#1083;&#1105;&#1090;&amp;scope=all&amp;highlight=on" TargetMode="External"/><Relationship Id="rId10" Type="http://schemas.openxmlformats.org/officeDocument/2006/relationships/hyperlink" Target="http://stalivyrazy.org.ua/everyfile.php?transfer=folders/er/rabotatm.html" TargetMode="External"/><Relationship Id="rId4" Type="http://schemas.openxmlformats.org/officeDocument/2006/relationships/hyperlink" Target="http://rodovyi-vidminok.wikidot.com/t" TargetMode="External"/><Relationship Id="rId9" Type="http://schemas.openxmlformats.org/officeDocument/2006/relationships/hyperlink" Target="http://velyka-chy-mala-litera.wikidot.com/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Ділова українська мова на щодень</a:t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124236"/>
            <a:ext cx="8825658" cy="191080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Сабліна Світлана Володимирівна, </a:t>
            </a:r>
          </a:p>
          <a:p>
            <a:r>
              <a:rPr lang="uk-UA" b="1" dirty="0">
                <a:solidFill>
                  <a:schemeClr val="tx1"/>
                </a:solidFill>
              </a:rPr>
              <a:t>к. </a:t>
            </a:r>
            <a:r>
              <a:rPr lang="uk-UA" b="1" dirty="0" err="1">
                <a:solidFill>
                  <a:schemeClr val="tx1"/>
                </a:solidFill>
              </a:rPr>
              <a:t>філол.н</a:t>
            </a:r>
            <a:r>
              <a:rPr lang="uk-UA" b="1" dirty="0">
                <a:solidFill>
                  <a:schemeClr val="tx1"/>
                </a:solidFill>
              </a:rPr>
              <a:t>, доцент кафедри української мови ЗНУ</a:t>
            </a:r>
          </a:p>
          <a:p>
            <a:r>
              <a:rPr lang="uk-UA" b="1" dirty="0">
                <a:solidFill>
                  <a:schemeClr val="tx1"/>
                </a:solidFill>
              </a:rPr>
              <a:t>Т. 0959081471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6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" y="0"/>
            <a:ext cx="6675120" cy="4729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99" y="2429693"/>
            <a:ext cx="5967548" cy="44283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252" y="49240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Паралельні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роду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іменники</a:t>
            </a:r>
            <a:r>
              <a:rPr lang="ru-RU" b="1" dirty="0"/>
              <a:t>: </a:t>
            </a:r>
            <a:r>
              <a:rPr lang="ru-RU" b="1" dirty="0">
                <a:solidFill>
                  <a:srgbClr val="FFFF00"/>
                </a:solidFill>
              </a:rPr>
              <a:t>абрикос — абрикоса, </a:t>
            </a:r>
            <a:r>
              <a:rPr lang="ru-RU" b="1" dirty="0" err="1">
                <a:solidFill>
                  <a:srgbClr val="FFFF00"/>
                </a:solidFill>
              </a:rPr>
              <a:t>африкат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африката</a:t>
            </a:r>
            <a:r>
              <a:rPr lang="ru-RU" b="1" dirty="0">
                <a:solidFill>
                  <a:srgbClr val="FFFF00"/>
                </a:solidFill>
              </a:rPr>
              <a:t>, банкнот — банкнота, жираф — жирафа, зал — зала, манжет — манжета, оазис -</a:t>
            </a:r>
            <a:r>
              <a:rPr lang="ru-RU" b="1" dirty="0" err="1">
                <a:solidFill>
                  <a:srgbClr val="FFFF00"/>
                </a:solidFill>
              </a:rPr>
              <a:t>оаза</a:t>
            </a:r>
            <a:r>
              <a:rPr lang="ru-RU" b="1" dirty="0">
                <a:solidFill>
                  <a:srgbClr val="FFFF00"/>
                </a:solidFill>
              </a:rPr>
              <a:t>, плацкарт — плацкарта, птах — птаха, </a:t>
            </a:r>
            <a:r>
              <a:rPr lang="ru-RU" b="1" dirty="0" err="1">
                <a:solidFill>
                  <a:srgbClr val="FFFF00"/>
                </a:solidFill>
              </a:rPr>
              <a:t>сусід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сусіда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12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9681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Виправити помилки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49532"/>
            <a:ext cx="10653259" cy="50161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ru-RU" altLang="ru-RU" sz="2400" b="1" dirty="0" smtClean="0"/>
              <a:t>Водяниста </a:t>
            </a:r>
            <a:r>
              <a:rPr lang="ru-RU" altLang="ru-RU" sz="2400" b="1" dirty="0"/>
              <a:t>бешамель,</a:t>
            </a:r>
            <a:r>
              <a:rPr lang="uk-UA" altLang="ru-RU" sz="2400" b="1" dirty="0"/>
              <a:t> сумлінна/</a:t>
            </a:r>
            <a:r>
              <a:rPr lang="uk-UA" altLang="ru-RU" sz="2400" b="1" dirty="0" err="1"/>
              <a:t>ий</a:t>
            </a:r>
            <a:r>
              <a:rPr lang="uk-UA" altLang="ru-RU" sz="2400" b="1" dirty="0"/>
              <a:t> трудяга,</a:t>
            </a:r>
            <a:r>
              <a:rPr lang="ru-RU" altLang="ru-RU" sz="2400" b="1" dirty="0"/>
              <a:t> </a:t>
            </a:r>
            <a:r>
              <a:rPr lang="ru-RU" altLang="ru-RU" sz="2400" b="1" dirty="0" err="1" smtClean="0"/>
              <a:t>смачний</a:t>
            </a:r>
            <a:r>
              <a:rPr lang="ru-RU" altLang="ru-RU" sz="2400" b="1" dirty="0" smtClean="0"/>
              <a:t>/а абрикос/а, засохла/</a:t>
            </a:r>
            <a:r>
              <a:rPr lang="ru-RU" altLang="ru-RU" sz="2400" b="1" dirty="0" err="1" smtClean="0"/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гуаш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сильний</a:t>
            </a:r>
            <a:r>
              <a:rPr lang="ru-RU" altLang="ru-RU" sz="2400" b="1" dirty="0"/>
              <a:t> </a:t>
            </a:r>
            <a:r>
              <a:rPr lang="ru-RU" altLang="ru-RU" sz="2400" b="1" dirty="0" err="1" smtClean="0"/>
              <a:t>біль</a:t>
            </a:r>
            <a:r>
              <a:rPr lang="ru-RU" altLang="ru-RU" sz="2400" b="1" dirty="0"/>
              <a:t>, </a:t>
            </a:r>
            <a:r>
              <a:rPr lang="ru-RU" altLang="ru-RU" sz="2400" b="1" dirty="0" smtClean="0"/>
              <a:t>забита </a:t>
            </a:r>
            <a:r>
              <a:rPr lang="ru-RU" altLang="ru-RU" sz="2400" b="1" dirty="0"/>
              <a:t>антресоль, </a:t>
            </a:r>
            <a:r>
              <a:rPr lang="ru-RU" altLang="ru-RU" sz="2400" b="1" dirty="0" smtClean="0"/>
              <a:t>сильна </a:t>
            </a:r>
            <a:r>
              <a:rPr lang="ru-RU" altLang="ru-RU" sz="2400" b="1" dirty="0" err="1"/>
              <a:t>мігрень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високий</a:t>
            </a:r>
            <a:r>
              <a:rPr lang="ru-RU" altLang="ru-RU" sz="2400" b="1" dirty="0" smtClean="0"/>
              <a:t>/а жираф/а, </a:t>
            </a:r>
            <a:r>
              <a:rPr lang="ru-RU" altLang="ru-RU" sz="2400" b="1" dirty="0" err="1" smtClean="0"/>
              <a:t>настінний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живопис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високий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/>
              <a:t>насип</a:t>
            </a:r>
            <a:r>
              <a:rPr lang="ru-RU" altLang="ru-RU" sz="2400" b="1" dirty="0"/>
              <a:t>, </a:t>
            </a:r>
            <a:r>
              <a:rPr lang="ru-RU" altLang="ru-RU" sz="2400" b="1" dirty="0" smtClean="0"/>
              <a:t>далека обитель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весільна</a:t>
            </a:r>
            <a:r>
              <a:rPr lang="ru-RU" altLang="ru-RU" sz="2400" b="1" dirty="0" smtClean="0"/>
              <a:t>/</a:t>
            </a:r>
            <a:r>
              <a:rPr lang="ru-RU" altLang="ru-RU" sz="2400" b="1" dirty="0" err="1" smtClean="0"/>
              <a:t>ий</a:t>
            </a:r>
            <a:r>
              <a:rPr lang="ru-RU" altLang="ru-RU" sz="2400" b="1" dirty="0" smtClean="0"/>
              <a:t> зал/а</a:t>
            </a:r>
            <a:r>
              <a:rPr lang="ru-RU" altLang="ru-RU" sz="2400" b="1" dirty="0"/>
              <a:t>, </a:t>
            </a:r>
            <a:r>
              <a:rPr lang="ru-RU" altLang="ru-RU" sz="2400" b="1" dirty="0" smtClean="0"/>
              <a:t>сильна/</a:t>
            </a:r>
            <a:r>
              <a:rPr lang="ru-RU" altLang="ru-RU" sz="2400" b="1" dirty="0" err="1" smtClean="0"/>
              <a:t>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нежить, </a:t>
            </a:r>
            <a:r>
              <a:rPr lang="ru-RU" altLang="ru-RU" sz="2400" b="1" dirty="0" err="1" smtClean="0"/>
              <a:t>терміновий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продаж, </a:t>
            </a:r>
            <a:r>
              <a:rPr lang="ru-RU" altLang="ru-RU" sz="2400" b="1" dirty="0" smtClean="0"/>
              <a:t>далекий </a:t>
            </a:r>
            <a:r>
              <a:rPr lang="ru-RU" altLang="ru-RU" sz="2400" b="1" dirty="0" err="1"/>
              <a:t>Сибір</a:t>
            </a:r>
            <a:r>
              <a:rPr lang="ru-RU" altLang="ru-RU" sz="2400" b="1" dirty="0"/>
              <a:t>, </a:t>
            </a:r>
            <a:r>
              <a:rPr lang="ru-RU" altLang="ru-RU" sz="2400" b="1" dirty="0" err="1" smtClean="0"/>
              <a:t>злий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собака, </a:t>
            </a:r>
            <a:r>
              <a:rPr lang="ru-RU" altLang="ru-RU" sz="2400" b="1" dirty="0" err="1" smtClean="0"/>
              <a:t>блакитний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тюль, </a:t>
            </a:r>
            <a:r>
              <a:rPr lang="ru-RU" altLang="ru-RU" sz="2400" b="1" dirty="0" err="1" smtClean="0"/>
              <a:t>незручний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плацкарт, </a:t>
            </a:r>
            <a:r>
              <a:rPr lang="ru-RU" altLang="ru-RU" sz="2400" b="1" dirty="0" err="1" smtClean="0"/>
              <a:t>незручна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плацкарта, </a:t>
            </a:r>
            <a:r>
              <a:rPr lang="ru-RU" altLang="ru-RU" sz="2400" b="1" dirty="0" err="1" smtClean="0"/>
              <a:t>міцна</a:t>
            </a:r>
            <a:r>
              <a:rPr lang="ru-RU" altLang="ru-RU" sz="2400" b="1" dirty="0" smtClean="0"/>
              <a:t>/е </a:t>
            </a:r>
            <a:r>
              <a:rPr lang="ru-RU" altLang="ru-RU" sz="2400" b="1" dirty="0"/>
              <a:t>ручище.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89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4400" b="1" dirty="0">
                <a:solidFill>
                  <a:srgbClr val="FFFF00"/>
                </a:solidFill>
              </a:rPr>
              <a:t>Розподіліть іменники за родами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11680"/>
            <a:ext cx="10666322" cy="4236719"/>
          </a:xfrm>
        </p:spPr>
        <p:txBody>
          <a:bodyPr/>
          <a:lstStyle/>
          <a:p>
            <a:pPr algn="just"/>
            <a:r>
              <a:rPr lang="uk-UA" altLang="ru-RU" sz="4000" b="1" dirty="0">
                <a:solidFill>
                  <a:srgbClr val="FFFF00"/>
                </a:solidFill>
              </a:rPr>
              <a:t>Кольрабі, живопис, аташе, івасі, Кіото, авто, каченя, Абу-Дабі, вермішель, кір, драже, істинність, устаткування, </a:t>
            </a:r>
            <a:r>
              <a:rPr lang="uk-UA" altLang="ru-RU" sz="4000" b="1" dirty="0" err="1">
                <a:solidFill>
                  <a:srgbClr val="FFFF00"/>
                </a:solidFill>
              </a:rPr>
              <a:t>Овідіополь</a:t>
            </a:r>
            <a:r>
              <a:rPr lang="uk-UA" altLang="ru-RU" sz="4000" b="1" dirty="0">
                <a:solidFill>
                  <a:srgbClr val="FFFF00"/>
                </a:solidFill>
              </a:rPr>
              <a:t>.</a:t>
            </a:r>
            <a:endParaRPr lang="ru-RU" altLang="ru-RU" sz="4000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63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 dirty="0" err="1" smtClean="0">
                <a:solidFill>
                  <a:srgbClr val="FFFF00"/>
                </a:solidFill>
              </a:rPr>
              <a:t>Утворімо</a:t>
            </a:r>
            <a:r>
              <a:rPr lang="ru-RU" altLang="ru-RU" sz="44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4400" b="1" dirty="0" err="1">
                <a:solidFill>
                  <a:srgbClr val="FFFF00"/>
                </a:solidFill>
              </a:rPr>
              <a:t>словосполучення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347523"/>
            <a:ext cx="10573901" cy="5157780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FontTx/>
              <a:buNone/>
            </a:pPr>
            <a:r>
              <a:rPr lang="ru-RU" altLang="ru-RU" b="1" dirty="0"/>
              <a:t>(</a:t>
            </a:r>
            <a:r>
              <a:rPr lang="ru-RU" altLang="ru-RU" b="1" dirty="0" err="1" smtClean="0"/>
              <a:t>Повновода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Місісіпі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Висока</a:t>
            </a:r>
            <a:r>
              <a:rPr lang="ru-RU" altLang="ru-RU" b="1" dirty="0" smtClean="0"/>
              <a:t> </a:t>
            </a:r>
            <a:r>
              <a:rPr lang="ru-RU" altLang="ru-RU" b="1" dirty="0" err="1"/>
              <a:t>Кіліманджаро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важкий</a:t>
            </a:r>
            <a:r>
              <a:rPr lang="ru-RU" altLang="ru-RU" b="1" dirty="0" smtClean="0"/>
              <a:t> </a:t>
            </a:r>
            <a:r>
              <a:rPr lang="ru-RU" altLang="ru-RU" b="1" dirty="0"/>
              <a:t>путь, (</a:t>
            </a:r>
            <a:r>
              <a:rPr lang="ru-RU" altLang="ru-RU" b="1" dirty="0" err="1" smtClean="0"/>
              <a:t>екзотична</a:t>
            </a:r>
            <a:r>
              <a:rPr lang="ru-RU" altLang="ru-RU" b="1" dirty="0" smtClean="0"/>
              <a:t> </a:t>
            </a:r>
            <a:r>
              <a:rPr lang="ru-RU" altLang="ru-RU" b="1" dirty="0" err="1"/>
              <a:t>Чилі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несподіване</a:t>
            </a:r>
            <a:r>
              <a:rPr lang="ru-RU" altLang="ru-RU" b="1" dirty="0" smtClean="0"/>
              <a:t> вето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далеке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Ріо</a:t>
            </a:r>
            <a:r>
              <a:rPr lang="ru-RU" altLang="ru-RU" b="1" dirty="0" smtClean="0"/>
              <a:t>-де-Жанейро</a:t>
            </a:r>
            <a:r>
              <a:rPr lang="ru-RU" altLang="ru-RU" b="1" dirty="0"/>
              <a:t>, (</a:t>
            </a:r>
            <a:r>
              <a:rPr lang="ru-RU" altLang="ru-RU" b="1" dirty="0" smtClean="0"/>
              <a:t>тепла </a:t>
            </a:r>
            <a:r>
              <a:rPr lang="ru-RU" altLang="ru-RU" b="1" dirty="0" err="1" smtClean="0"/>
              <a:t>Янцзи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сонячне</a:t>
            </a:r>
            <a:r>
              <a:rPr lang="ru-RU" altLang="ru-RU" b="1" dirty="0" smtClean="0"/>
              <a:t> </a:t>
            </a:r>
            <a:r>
              <a:rPr lang="ru-RU" altLang="ru-RU" b="1" dirty="0"/>
              <a:t>Сан-Франциско, (широкий) </a:t>
            </a:r>
            <a:r>
              <a:rPr lang="ru-RU" altLang="ru-RU" b="1" dirty="0" err="1"/>
              <a:t>Міссурі</a:t>
            </a:r>
            <a:r>
              <a:rPr lang="ru-RU" altLang="ru-RU" b="1" dirty="0"/>
              <a:t>, (</a:t>
            </a:r>
            <a:r>
              <a:rPr lang="ru-RU" altLang="ru-RU" b="1" dirty="0" err="1"/>
              <a:t>страшний</a:t>
            </a:r>
            <a:r>
              <a:rPr lang="ru-RU" altLang="ru-RU" b="1" dirty="0"/>
              <a:t>) табу, (</a:t>
            </a:r>
            <a:r>
              <a:rPr lang="ru-RU" altLang="ru-RU" b="1" dirty="0" err="1"/>
              <a:t>славний</a:t>
            </a:r>
            <a:r>
              <a:rPr lang="ru-RU" altLang="ru-RU" b="1" dirty="0"/>
              <a:t>) </a:t>
            </a:r>
            <a:r>
              <a:rPr lang="ru-RU" altLang="ru-RU" b="1" dirty="0" err="1"/>
              <a:t>Дніпро</a:t>
            </a:r>
            <a:r>
              <a:rPr lang="ru-RU" altLang="ru-RU" b="1" dirty="0"/>
              <a:t>, (</a:t>
            </a:r>
            <a:r>
              <a:rPr lang="ru-RU" altLang="ru-RU" b="1" dirty="0" err="1"/>
              <a:t>північний</a:t>
            </a:r>
            <a:r>
              <a:rPr lang="ru-RU" altLang="ru-RU" b="1" dirty="0"/>
              <a:t>) Осло, (</a:t>
            </a:r>
            <a:r>
              <a:rPr lang="ru-RU" altLang="ru-RU" b="1" dirty="0" err="1"/>
              <a:t>хронічний</a:t>
            </a:r>
            <a:r>
              <a:rPr lang="ru-RU" altLang="ru-RU" b="1" dirty="0"/>
              <a:t>) нежить, (</a:t>
            </a:r>
            <a:r>
              <a:rPr lang="ru-RU" altLang="ru-RU" b="1" dirty="0" err="1"/>
              <a:t>п’ятий</a:t>
            </a:r>
            <a:r>
              <a:rPr lang="ru-RU" altLang="ru-RU" b="1" dirty="0"/>
              <a:t>) авеню, (</a:t>
            </a:r>
            <a:r>
              <a:rPr lang="ru-RU" altLang="ru-RU" b="1" dirty="0" err="1"/>
              <a:t>сильний</a:t>
            </a:r>
            <a:r>
              <a:rPr lang="ru-RU" altLang="ru-RU" b="1" dirty="0"/>
              <a:t>) </a:t>
            </a:r>
            <a:r>
              <a:rPr lang="ru-RU" altLang="ru-RU" b="1" dirty="0" err="1"/>
              <a:t>мігрень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далеке</a:t>
            </a:r>
            <a:r>
              <a:rPr lang="ru-RU" altLang="ru-RU" b="1" dirty="0" smtClean="0"/>
              <a:t> </a:t>
            </a:r>
            <a:r>
              <a:rPr lang="ru-RU" altLang="ru-RU" b="1" dirty="0"/>
              <a:t>Баку, (</a:t>
            </a:r>
            <a:r>
              <a:rPr lang="ru-RU" altLang="ru-RU" b="1" dirty="0" smtClean="0"/>
              <a:t>холодна </a:t>
            </a:r>
            <a:r>
              <a:rPr lang="ru-RU" altLang="ru-RU" b="1" dirty="0" err="1"/>
              <a:t>Оріноко</a:t>
            </a:r>
            <a:r>
              <a:rPr lang="ru-RU" altLang="ru-RU" b="1" dirty="0"/>
              <a:t>, (</a:t>
            </a:r>
            <a:r>
              <a:rPr lang="ru-RU" altLang="ru-RU" b="1" dirty="0" err="1" smtClean="0"/>
              <a:t>найкращий</a:t>
            </a:r>
            <a:r>
              <a:rPr lang="ru-RU" altLang="ru-RU" b="1" dirty="0" smtClean="0"/>
              <a:t> </a:t>
            </a:r>
            <a:r>
              <a:rPr lang="ru-RU" altLang="ru-RU" b="1" dirty="0"/>
              <a:t>ВНЗ, (</a:t>
            </a:r>
            <a:r>
              <a:rPr lang="ru-RU" altLang="ru-RU" b="1" dirty="0" smtClean="0"/>
              <a:t>наш </a:t>
            </a:r>
            <a:r>
              <a:rPr lang="ru-RU" altLang="ru-RU" b="1" dirty="0"/>
              <a:t>ТЮГ,</a:t>
            </a:r>
          </a:p>
          <a:p>
            <a:pPr marL="0" indent="0" algn="just">
              <a:lnSpc>
                <a:spcPct val="200000"/>
              </a:lnSpc>
              <a:buFontTx/>
              <a:buNone/>
            </a:pPr>
            <a:r>
              <a:rPr lang="ru-RU" altLang="ru-RU" b="1" dirty="0"/>
              <a:t>(</a:t>
            </a:r>
            <a:r>
              <a:rPr lang="ru-RU" altLang="ru-RU" b="1" dirty="0" err="1" smtClean="0"/>
              <a:t>успішна</a:t>
            </a:r>
            <a:r>
              <a:rPr lang="ru-RU" altLang="ru-RU" b="1" dirty="0" smtClean="0"/>
              <a:t> </a:t>
            </a:r>
            <a:r>
              <a:rPr lang="ru-RU" altLang="ru-RU" b="1" dirty="0"/>
              <a:t>СТО, </a:t>
            </a:r>
            <a:r>
              <a:rPr lang="ru-RU" altLang="ru-RU" b="1" dirty="0" err="1" smtClean="0"/>
              <a:t>свіжа</a:t>
            </a:r>
            <a:r>
              <a:rPr lang="ru-RU" altLang="ru-RU" b="1" dirty="0" smtClean="0"/>
              <a:t> </a:t>
            </a:r>
            <a:r>
              <a:rPr lang="ru-RU" altLang="ru-RU" b="1" dirty="0" err="1" smtClean="0"/>
              <a:t>путасу</a:t>
            </a:r>
            <a:r>
              <a:rPr lang="ru-RU" altLang="ru-RU" b="1" dirty="0"/>
              <a:t>), </a:t>
            </a:r>
            <a:r>
              <a:rPr lang="ru-RU" altLang="ru-RU" b="1" dirty="0" smtClean="0"/>
              <a:t>смачна </a:t>
            </a:r>
            <a:r>
              <a:rPr lang="ru-RU" altLang="ru-RU" b="1" dirty="0"/>
              <a:t>(</a:t>
            </a:r>
            <a:r>
              <a:rPr lang="ru-RU" altLang="ru-RU" b="1" dirty="0" err="1"/>
              <a:t>салямі</a:t>
            </a:r>
            <a:r>
              <a:rPr lang="ru-RU" altLang="ru-RU" b="1" dirty="0"/>
              <a:t>), (</a:t>
            </a:r>
            <a:r>
              <a:rPr lang="ru-RU" altLang="ru-RU" b="1" dirty="0" err="1"/>
              <a:t>неповороткий</a:t>
            </a:r>
            <a:r>
              <a:rPr lang="ru-RU" altLang="ru-RU" b="1" dirty="0"/>
              <a:t>) </a:t>
            </a:r>
            <a:r>
              <a:rPr lang="ru-RU" altLang="ru-RU" b="1" dirty="0" err="1"/>
              <a:t>гризлі</a:t>
            </a:r>
            <a:r>
              <a:rPr lang="ru-RU" altLang="ru-RU" b="1" dirty="0"/>
              <a:t>, (</a:t>
            </a:r>
            <a:r>
              <a:rPr lang="ru-RU" altLang="ru-RU" b="1" dirty="0" err="1"/>
              <a:t>м’який</a:t>
            </a:r>
            <a:r>
              <a:rPr lang="ru-RU" altLang="ru-RU" b="1" dirty="0"/>
              <a:t>) бязь, (</a:t>
            </a:r>
            <a:r>
              <a:rPr lang="ru-RU" altLang="ru-RU" b="1" dirty="0" err="1"/>
              <a:t>науковий</a:t>
            </a:r>
            <a:r>
              <a:rPr lang="ru-RU" altLang="ru-RU" b="1" dirty="0"/>
              <a:t>) </a:t>
            </a:r>
            <a:r>
              <a:rPr lang="ru-RU" altLang="ru-RU" b="1" dirty="0" err="1"/>
              <a:t>ступінь</a:t>
            </a:r>
            <a:r>
              <a:rPr lang="ru-RU" alt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453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Стилістична порада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9883" y="1478153"/>
            <a:ext cx="8946541" cy="4195481"/>
          </a:xfrm>
        </p:spPr>
        <p:txBody>
          <a:bodyPr>
            <a:normAutofit lnSpcReduction="10000"/>
          </a:bodyPr>
          <a:lstStyle/>
          <a:p>
            <a:endParaRPr lang="ru-RU" altLang="ru-RU" dirty="0" smtClean="0"/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FFFF00"/>
                </a:solidFill>
              </a:rPr>
              <a:t>ВИПРАВТЕ ПОМИЛКИ</a:t>
            </a:r>
          </a:p>
          <a:p>
            <a:r>
              <a:rPr lang="ru-RU" altLang="ru-RU" sz="4000" b="1" dirty="0" err="1" smtClean="0"/>
              <a:t>Мій</a:t>
            </a:r>
            <a:r>
              <a:rPr lang="ru-RU" altLang="ru-RU" sz="4000" b="1" dirty="0" smtClean="0"/>
              <a:t> день </a:t>
            </a:r>
            <a:r>
              <a:rPr lang="ru-RU" altLang="ru-RU" sz="4000" b="1" dirty="0" err="1"/>
              <a:t>народження</a:t>
            </a:r>
            <a:endParaRPr lang="ru-RU" altLang="ru-RU" sz="4000" b="1" dirty="0"/>
          </a:p>
          <a:p>
            <a:r>
              <a:rPr lang="ru-RU" altLang="ru-RU" sz="4000" b="1" dirty="0" err="1" smtClean="0"/>
              <a:t>командувач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/>
              <a:t>армії</a:t>
            </a:r>
            <a:endParaRPr lang="ru-RU" altLang="ru-RU" sz="4000" b="1" dirty="0"/>
          </a:p>
          <a:p>
            <a:r>
              <a:rPr lang="ru-RU" altLang="ru-RU" sz="4000" b="1" dirty="0" err="1" smtClean="0"/>
              <a:t>охочі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/>
              <a:t>поспілкуватися</a:t>
            </a:r>
            <a:endParaRPr lang="ru-RU" altLang="ru-RU" sz="4000" b="1" dirty="0"/>
          </a:p>
          <a:p>
            <a:r>
              <a:rPr lang="ru-RU" altLang="ru-RU" sz="4000" b="1" dirty="0" err="1" smtClean="0"/>
              <a:t>ставимо</a:t>
            </a:r>
            <a:r>
              <a:rPr lang="ru-RU" altLang="ru-RU" sz="4000" b="1" dirty="0" smtClean="0"/>
              <a:t> </a:t>
            </a:r>
            <a:r>
              <a:rPr lang="ru-RU" altLang="ru-RU" sz="4000" b="1" dirty="0" err="1"/>
              <a:t>питання</a:t>
            </a:r>
            <a:endParaRPr lang="ru-RU" altLang="ru-RU" sz="4000" b="1" dirty="0"/>
          </a:p>
          <a:p>
            <a:r>
              <a:rPr lang="ru-RU" altLang="ru-RU" sz="4000" b="1" dirty="0" err="1"/>
              <a:t>приймати</a:t>
            </a:r>
            <a:r>
              <a:rPr lang="ru-RU" altLang="ru-RU" sz="4000" b="1" dirty="0"/>
              <a:t> </a:t>
            </a:r>
            <a:r>
              <a:rPr lang="ru-RU" altLang="ru-RU" sz="4000" b="1" dirty="0" err="1"/>
              <a:t>пігулки</a:t>
            </a:r>
            <a:r>
              <a:rPr lang="ru-RU" altLang="ru-RU" sz="4000" b="1" dirty="0"/>
              <a:t> до </a:t>
            </a:r>
            <a:r>
              <a:rPr lang="ru-RU" altLang="ru-RU" sz="4000" b="1" dirty="0" err="1" smtClean="0"/>
              <a:t>їжі</a:t>
            </a:r>
            <a:endParaRPr lang="ru-RU" altLang="ru-RU" sz="4000" b="1" dirty="0"/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9978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Повторення: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err="1" smtClean="0">
                <a:solidFill>
                  <a:srgbClr val="FFFF00"/>
                </a:solidFill>
              </a:rPr>
              <a:t>фемінітиви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960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altLang="ru-RU" b="1" i="1" dirty="0">
                <a:solidFill>
                  <a:srgbClr val="FFFF00"/>
                </a:solidFill>
              </a:rPr>
              <a:t>Утворити від поданих назв професій </a:t>
            </a:r>
            <a:r>
              <a:rPr lang="uk-UA" altLang="ru-RU" b="1" i="1" dirty="0" err="1" smtClean="0">
                <a:solidFill>
                  <a:srgbClr val="FFFF00"/>
                </a:solidFill>
              </a:rPr>
              <a:t>фемінітиви</a:t>
            </a:r>
            <a:endParaRPr lang="uk-UA" altLang="ru-RU" b="1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uk-UA" altLang="ru-RU" b="1" i="1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uk-UA" altLang="ru-RU" sz="3200" b="1" dirty="0" smtClean="0"/>
              <a:t>Лікар, терапевт,  продавець, професор, </a:t>
            </a:r>
            <a:r>
              <a:rPr lang="uk-UA" altLang="ru-RU" sz="3200" b="1" dirty="0"/>
              <a:t>посол, друкар, кравець, </a:t>
            </a:r>
            <a:r>
              <a:rPr lang="uk-UA" altLang="ru-RU" sz="3200" b="1" dirty="0" smtClean="0"/>
              <a:t>завідувач, </a:t>
            </a:r>
            <a:r>
              <a:rPr lang="uk-UA" altLang="ru-RU" sz="3200" b="1" dirty="0"/>
              <a:t>менеджер, директор, доповідач, редактор, столяр Анна, нотаріус, декан, </a:t>
            </a:r>
            <a:r>
              <a:rPr lang="ru-RU" altLang="ru-RU" sz="3200" b="1" dirty="0"/>
              <a:t/>
            </a:r>
            <a:br>
              <a:rPr lang="ru-RU" alt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11907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113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ПРИКМЕТНИК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938284"/>
            <a:ext cx="7707945" cy="54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525540"/>
            <a:ext cx="8343131" cy="62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6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8" y="477033"/>
            <a:ext cx="7929155" cy="59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СТУПЕНІ ПОРІВНЯННЯ ЯКІСНИХ прикметників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При </a:t>
            </a:r>
            <a:r>
              <a:rPr lang="ru-RU" b="1" dirty="0" err="1">
                <a:solidFill>
                  <a:srgbClr val="FFFF00"/>
                </a:solidFill>
              </a:rPr>
              <a:t>утворенні</a:t>
            </a:r>
            <a:r>
              <a:rPr lang="ru-RU" b="1" dirty="0">
                <a:solidFill>
                  <a:srgbClr val="FFFF00"/>
                </a:solidFill>
              </a:rPr>
              <a:t> форм </a:t>
            </a:r>
            <a:r>
              <a:rPr lang="ru-RU" b="1" dirty="0" err="1">
                <a:solidFill>
                  <a:srgbClr val="FFFF00"/>
                </a:solidFill>
              </a:rPr>
              <a:t>вищого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ступеня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порівняння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суфік­сом</a:t>
            </a:r>
            <a:r>
              <a:rPr lang="ru-RU" b="1" dirty="0">
                <a:solidFill>
                  <a:srgbClr val="FFFF00"/>
                </a:solidFill>
              </a:rPr>
              <a:t> -ш- основа </a:t>
            </a:r>
            <a:r>
              <a:rPr lang="ru-RU" b="1" dirty="0" err="1">
                <a:solidFill>
                  <a:srgbClr val="FFFF00"/>
                </a:solidFill>
              </a:rPr>
              <a:t>прикметника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зазнавати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змін</a:t>
            </a:r>
            <a:r>
              <a:rPr lang="ru-RU" b="1" dirty="0">
                <a:solidFill>
                  <a:srgbClr val="FFFF00"/>
                </a:solidFill>
              </a:rPr>
              <a:t>: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— </a:t>
            </a:r>
            <a:r>
              <a:rPr lang="ru-RU" b="1" dirty="0" err="1">
                <a:solidFill>
                  <a:srgbClr val="FFFF00"/>
                </a:solidFill>
              </a:rPr>
              <a:t>суфікси</a:t>
            </a:r>
            <a:r>
              <a:rPr lang="ru-RU" b="1" dirty="0">
                <a:solidFill>
                  <a:srgbClr val="FFFF00"/>
                </a:solidFill>
              </a:rPr>
              <a:t> -к-, -</a:t>
            </a:r>
            <a:r>
              <a:rPr lang="ru-RU" b="1" dirty="0" err="1">
                <a:solidFill>
                  <a:srgbClr val="FFFF00"/>
                </a:solidFill>
              </a:rPr>
              <a:t>ок</a:t>
            </a:r>
            <a:r>
              <a:rPr lang="ru-RU" b="1" dirty="0">
                <a:solidFill>
                  <a:srgbClr val="FFFF00"/>
                </a:solidFill>
              </a:rPr>
              <a:t>-, -</a:t>
            </a:r>
            <a:r>
              <a:rPr lang="ru-RU" b="1" dirty="0" err="1">
                <a:solidFill>
                  <a:srgbClr val="FFFF00"/>
                </a:solidFill>
              </a:rPr>
              <a:t>єн</a:t>
            </a:r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випадають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/>
              <a:t>короткий — </a:t>
            </a:r>
            <a:r>
              <a:rPr lang="ru-RU" b="1" dirty="0" err="1"/>
              <a:t>коротший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—  с + ш = </a:t>
            </a:r>
            <a:r>
              <a:rPr lang="ru-RU" b="1" dirty="0" err="1">
                <a:solidFill>
                  <a:srgbClr val="FFFF00"/>
                </a:solidFill>
              </a:rPr>
              <a:t>гич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ги</a:t>
            </a:r>
            <a:r>
              <a:rPr lang="ru-RU" b="1" dirty="0">
                <a:solidFill>
                  <a:srgbClr val="FFFF00"/>
                </a:solidFill>
              </a:rPr>
              <a:t>): </a:t>
            </a:r>
            <a:r>
              <a:rPr lang="ru-RU" b="1" dirty="0" err="1"/>
              <a:t>високий</a:t>
            </a:r>
            <a:r>
              <a:rPr lang="ru-RU" b="1" dirty="0"/>
              <a:t> — </a:t>
            </a:r>
            <a:r>
              <a:rPr lang="ru-RU" b="1" dirty="0" err="1"/>
              <a:t>вищий</a:t>
            </a:r>
            <a:r>
              <a:rPr lang="ru-RU" b="1" dirty="0"/>
              <a:t>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—  </a:t>
            </a:r>
            <a:r>
              <a:rPr lang="ru-RU" b="1" dirty="0" err="1">
                <a:solidFill>
                  <a:srgbClr val="FFFF00"/>
                </a:solidFill>
              </a:rPr>
              <a:t>г,ж,з</a:t>
            </a:r>
            <a:r>
              <a:rPr lang="ru-RU" b="1" dirty="0">
                <a:solidFill>
                  <a:srgbClr val="FFFF00"/>
                </a:solidFill>
              </a:rPr>
              <a:t> + ш= </a:t>
            </a:r>
            <a:r>
              <a:rPr lang="ru-RU" b="1" dirty="0" err="1">
                <a:solidFill>
                  <a:srgbClr val="FFFF00"/>
                </a:solidFill>
              </a:rPr>
              <a:t>жч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/>
              <a:t>близький</a:t>
            </a:r>
            <a:r>
              <a:rPr lang="ru-RU" b="1" dirty="0"/>
              <a:t> — </a:t>
            </a:r>
            <a:r>
              <a:rPr lang="ru-RU" b="1" dirty="0" err="1"/>
              <a:t>ближчий</a:t>
            </a:r>
            <a:r>
              <a:rPr lang="ru-RU" b="1" dirty="0"/>
              <a:t>, </a:t>
            </a:r>
            <a:r>
              <a:rPr lang="ru-RU" b="1" dirty="0" err="1"/>
              <a:t>дорогий</a:t>
            </a:r>
            <a:r>
              <a:rPr lang="ru-RU" b="1" dirty="0"/>
              <a:t> — </a:t>
            </a:r>
            <a:r>
              <a:rPr lang="ru-RU" b="1" dirty="0" err="1"/>
              <a:t>дорожчий</a:t>
            </a:r>
            <a:r>
              <a:rPr lang="ru-RU" b="1" dirty="0"/>
              <a:t>, </a:t>
            </a:r>
            <a:r>
              <a:rPr lang="ru-RU" b="1" dirty="0" err="1"/>
              <a:t>дужий</a:t>
            </a:r>
            <a:r>
              <a:rPr lang="ru-RU" b="1" dirty="0"/>
              <a:t> — </a:t>
            </a:r>
            <a:r>
              <a:rPr lang="ru-RU" b="1" dirty="0" err="1"/>
              <a:t>дужчий</a:t>
            </a:r>
            <a:r>
              <a:rPr lang="ru-RU" b="1" dirty="0"/>
              <a:t>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u="sng" dirty="0" err="1"/>
              <a:t>Винятки</a:t>
            </a:r>
            <a:r>
              <a:rPr lang="ru-RU" b="1" u="sng" dirty="0"/>
              <a:t>: </a:t>
            </a:r>
            <a:r>
              <a:rPr lang="ru-RU" b="1" u="sng" dirty="0" err="1"/>
              <a:t>довгий</a:t>
            </a:r>
            <a:r>
              <a:rPr lang="ru-RU" b="1" u="sng" dirty="0"/>
              <a:t> — </a:t>
            </a:r>
            <a:r>
              <a:rPr lang="ru-RU" b="1" u="sng" dirty="0" err="1"/>
              <a:t>довший</a:t>
            </a:r>
            <a:r>
              <a:rPr lang="ru-RU" b="1" u="sng" dirty="0"/>
              <a:t>, легкий — легший.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2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ГРАМАТИКА УКРАЇНСЬКОЇ МОВИ: ПРОСТО ПРО СКЛАДНЕ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233749"/>
            <a:ext cx="10744699" cy="4014650"/>
          </a:xfrm>
        </p:spPr>
        <p:txBody>
          <a:bodyPr/>
          <a:lstStyle/>
          <a:p>
            <a:r>
              <a:rPr lang="uk-UA" sz="2800" b="1" dirty="0"/>
              <a:t>Тема 4</a:t>
            </a:r>
            <a:r>
              <a:rPr lang="uk-UA" sz="2800" dirty="0"/>
              <a:t>. </a:t>
            </a:r>
            <a:r>
              <a:rPr lang="ru-RU" sz="2800" b="1" i="1" dirty="0" err="1"/>
              <a:t>У</a:t>
            </a:r>
            <a:r>
              <a:rPr lang="ru-RU" sz="2800" b="1" i="1" dirty="0" err="1" smtClean="0"/>
              <a:t>живання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граматичних</a:t>
            </a:r>
            <a:r>
              <a:rPr lang="ru-RU" sz="2800" b="1" i="1" dirty="0"/>
              <a:t> </a:t>
            </a:r>
            <a:r>
              <a:rPr lang="ru-RU" sz="2800" b="1" i="1" dirty="0" err="1"/>
              <a:t>засобів</a:t>
            </a:r>
            <a:r>
              <a:rPr lang="ru-RU" sz="2800" b="1" i="1" dirty="0"/>
              <a:t> </a:t>
            </a:r>
            <a:r>
              <a:rPr lang="ru-RU" sz="2800" b="1" i="1" dirty="0" smtClean="0"/>
              <a:t>у </a:t>
            </a:r>
            <a:r>
              <a:rPr lang="ru-RU" sz="2800" b="1" i="1" dirty="0" err="1" smtClean="0"/>
              <a:t>професійній</a:t>
            </a:r>
            <a:r>
              <a:rPr lang="ru-RU" sz="2800" b="1" i="1" dirty="0" smtClean="0"/>
              <a:t> і </a:t>
            </a:r>
            <a:r>
              <a:rPr lang="ru-RU" sz="2800" b="1" i="1" dirty="0" err="1" smtClean="0"/>
              <a:t>побутовій</a:t>
            </a:r>
            <a:r>
              <a:rPr lang="ru-RU" sz="2800" b="1" i="1" dirty="0" smtClean="0"/>
              <a:t>  сферах</a:t>
            </a:r>
            <a:r>
              <a:rPr lang="uk-UA" sz="2800" i="1" dirty="0" smtClean="0"/>
              <a:t>.</a:t>
            </a:r>
          </a:p>
          <a:p>
            <a:r>
              <a:rPr lang="uk-UA" sz="2800" i="1" dirty="0" smtClean="0"/>
              <a:t> </a:t>
            </a:r>
            <a:r>
              <a:rPr lang="ru-RU" sz="2800" dirty="0" err="1"/>
              <a:t>Нормативність</a:t>
            </a:r>
            <a:r>
              <a:rPr lang="ru-RU" sz="2800" dirty="0"/>
              <a:t> як </a:t>
            </a:r>
            <a:r>
              <a:rPr lang="ru-RU" sz="2800" dirty="0" err="1"/>
              <a:t>основний</a:t>
            </a:r>
            <a:r>
              <a:rPr lang="ru-RU" sz="2800" dirty="0"/>
              <a:t> </a:t>
            </a:r>
            <a:r>
              <a:rPr lang="ru-RU" sz="2800" dirty="0" err="1"/>
              <a:t>критерій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 </a:t>
            </a:r>
            <a:r>
              <a:rPr lang="ru-RU" sz="2800" dirty="0" err="1"/>
              <a:t>ділового</a:t>
            </a:r>
            <a:r>
              <a:rPr lang="ru-RU" sz="2800" dirty="0"/>
              <a:t> </a:t>
            </a:r>
            <a:r>
              <a:rPr lang="ru-RU" sz="2800" dirty="0" err="1" smtClean="0"/>
              <a:t>мовлення</a:t>
            </a:r>
            <a:r>
              <a:rPr lang="ru-RU" sz="2800" dirty="0" smtClean="0"/>
              <a:t>: </a:t>
            </a:r>
            <a:r>
              <a:rPr lang="ru-RU" sz="2800" dirty="0" err="1" smtClean="0"/>
              <a:t>розмовн</a:t>
            </a:r>
            <a:r>
              <a:rPr lang="uk-UA" sz="2800" dirty="0" err="1"/>
              <a:t>ість</a:t>
            </a:r>
            <a:r>
              <a:rPr lang="uk-UA" sz="2800" dirty="0"/>
              <a:t> </a:t>
            </a:r>
            <a:r>
              <a:rPr lang="en-US" sz="2800" dirty="0"/>
              <a:t>vs</a:t>
            </a:r>
            <a:r>
              <a:rPr lang="uk-UA" sz="2800" dirty="0"/>
              <a:t> літературність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/>
              <a:t>Нормативні</a:t>
            </a:r>
            <a:r>
              <a:rPr lang="ru-RU" sz="2800" dirty="0" smtClean="0"/>
              <a:t> </a:t>
            </a:r>
            <a:r>
              <a:rPr lang="ru-RU" sz="2800" dirty="0" err="1"/>
              <a:t>аспекти</a:t>
            </a:r>
            <a:r>
              <a:rPr lang="ru-RU" sz="2800" dirty="0"/>
              <a:t> </a:t>
            </a:r>
            <a:r>
              <a:rPr lang="ru-RU" sz="2800" dirty="0" err="1"/>
              <a:t>граматичних</a:t>
            </a:r>
            <a:r>
              <a:rPr lang="ru-RU" sz="2800" dirty="0"/>
              <a:t> </a:t>
            </a:r>
            <a:r>
              <a:rPr lang="ru-RU" sz="2800" dirty="0" err="1"/>
              <a:t>категорій</a:t>
            </a:r>
            <a:r>
              <a:rPr lang="ru-RU" sz="2800" dirty="0"/>
              <a:t> </a:t>
            </a:r>
            <a:r>
              <a:rPr lang="ru-RU" sz="2800" dirty="0" err="1"/>
              <a:t>іменника</a:t>
            </a:r>
            <a:r>
              <a:rPr lang="ru-RU" sz="2800" dirty="0"/>
              <a:t>, </a:t>
            </a:r>
            <a:r>
              <a:rPr lang="ru-RU" sz="2800" dirty="0" err="1"/>
              <a:t>прикметника</a:t>
            </a:r>
            <a:r>
              <a:rPr lang="ru-RU" sz="2800" dirty="0"/>
              <a:t>, </a:t>
            </a:r>
            <a:r>
              <a:rPr lang="ru-RU" sz="2800" dirty="0" err="1"/>
              <a:t>займенника</a:t>
            </a:r>
            <a:r>
              <a:rPr lang="ru-RU" sz="2800" dirty="0"/>
              <a:t>, </a:t>
            </a:r>
            <a:r>
              <a:rPr lang="ru-RU" sz="2800" dirty="0" err="1"/>
              <a:t>дієслова</a:t>
            </a:r>
            <a:r>
              <a:rPr lang="ru-RU" sz="2800" dirty="0"/>
              <a:t> </a:t>
            </a:r>
            <a:r>
              <a:rPr lang="uk-UA" sz="2800" dirty="0" smtClean="0"/>
              <a:t>.  </a:t>
            </a:r>
          </a:p>
          <a:p>
            <a:r>
              <a:rPr lang="ru-RU" sz="2800" dirty="0" smtClean="0"/>
              <a:t>Норм</a:t>
            </a:r>
            <a:r>
              <a:rPr lang="uk-UA" sz="2800" dirty="0" err="1"/>
              <a:t>ативне</a:t>
            </a:r>
            <a:r>
              <a:rPr lang="ru-RU" sz="2800" dirty="0"/>
              <a:t> </a:t>
            </a:r>
            <a:r>
              <a:rPr lang="ru-RU" sz="2800" dirty="0" err="1"/>
              <a:t>вживання</a:t>
            </a:r>
            <a:r>
              <a:rPr lang="ru-RU" sz="2800" dirty="0"/>
              <a:t> </a:t>
            </a:r>
            <a:r>
              <a:rPr lang="ru-RU" sz="2800" dirty="0" err="1"/>
              <a:t>числівник</a:t>
            </a:r>
            <a:r>
              <a:rPr lang="uk-UA" sz="2800" dirty="0" err="1"/>
              <a:t>ів</a:t>
            </a:r>
            <a:r>
              <a:rPr lang="ru-RU" sz="2800" dirty="0"/>
              <a:t>. </a:t>
            </a:r>
            <a:endParaRPr lang="uk-UA" sz="2800" dirty="0" smtClean="0"/>
          </a:p>
          <a:p>
            <a:r>
              <a:rPr lang="ru-RU" sz="2800" dirty="0" smtClean="0"/>
              <a:t>Особливості </a:t>
            </a:r>
            <a:r>
              <a:rPr lang="ru-RU" sz="2800" dirty="0"/>
              <a:t>синтаксису у </a:t>
            </a:r>
            <a:r>
              <a:rPr lang="ru-RU" sz="2800" dirty="0" err="1"/>
              <a:t>професійній</a:t>
            </a:r>
            <a:r>
              <a:rPr lang="ru-RU" sz="2800" dirty="0"/>
              <a:t> </a:t>
            </a:r>
            <a:r>
              <a:rPr lang="ru-RU" sz="2800" dirty="0" err="1"/>
              <a:t>комунікації</a:t>
            </a:r>
            <a:r>
              <a:rPr lang="ru-RU" sz="2800" b="1" dirty="0"/>
              <a:t>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78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7" y="421277"/>
            <a:ext cx="8003496" cy="60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Визначити ступінь порівняння прикметників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uk-UA" b="1" dirty="0"/>
              <a:t>кращий читець, найвищий стан, якнайбільш складний вибір, найщедріший урожай, найбільш мила дівчина, малесенька рибка, </a:t>
            </a:r>
            <a:r>
              <a:rPr lang="uk-UA" b="1" dirty="0" err="1"/>
              <a:t>щонайбільш</a:t>
            </a:r>
            <a:r>
              <a:rPr lang="uk-UA" b="1" dirty="0"/>
              <a:t> дорога людина, величезна яма, старенька бабуся, найбільш знаменитий актор, найліпший друг, найогидніший вчинок, сивий дід, </a:t>
            </a:r>
            <a:r>
              <a:rPr lang="uk-UA" b="1" dirty="0" err="1"/>
              <a:t>щонайбільш</a:t>
            </a:r>
            <a:r>
              <a:rPr lang="uk-UA" b="1" dirty="0"/>
              <a:t> погана гра, лисий кіт, прегарні квіти.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62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8" y="228598"/>
            <a:ext cx="8543109" cy="64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5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172843"/>
            <a:ext cx="8643575" cy="64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3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303472"/>
            <a:ext cx="8800330" cy="66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3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8" y="225095"/>
            <a:ext cx="8369255" cy="62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7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Виправити помилки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8809" y="1334460"/>
            <a:ext cx="10352814" cy="522309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uk-UA" sz="3200" b="1" i="1" dirty="0"/>
              <a:t>сама рідна земля, найбільш мудра людина, най просторіша кімната, вужча дорога, лисий чоловік, сірий кінь, кращий студент, менш молода кукурудза, </a:t>
            </a:r>
            <a:r>
              <a:rPr lang="uk-UA" sz="3200" b="1" i="1" dirty="0" err="1"/>
              <a:t>щонайбільш</a:t>
            </a:r>
            <a:r>
              <a:rPr lang="uk-UA" sz="3200" b="1" i="1" dirty="0"/>
              <a:t> малесенький персик, </a:t>
            </a:r>
            <a:r>
              <a:rPr lang="uk-UA" sz="3200" b="1" i="1" dirty="0" err="1"/>
              <a:t>найпремудріший</a:t>
            </a:r>
            <a:r>
              <a:rPr lang="uk-UA" sz="3200" b="1" i="1" dirty="0"/>
              <a:t> філософ, якнайбільш </a:t>
            </a:r>
            <a:r>
              <a:rPr lang="uk-UA" sz="3200" b="1" i="1" dirty="0" err="1"/>
              <a:t>бережливіша</a:t>
            </a:r>
            <a:r>
              <a:rPr lang="uk-UA" sz="3200" b="1" i="1" dirty="0"/>
              <a:t> особа.</a:t>
            </a:r>
            <a:endParaRPr lang="ru-RU" sz="3200" b="1" dirty="0"/>
          </a:p>
          <a:p>
            <a:pPr algn="just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59317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Утворюємо ступені порівняння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557932"/>
            <a:ext cx="11364685" cy="4195481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Тихий, сонний, синюватий, премудрий, весняний, довжелезний, білий,  карий, гіркий, бурштиновий, сильний, поганий, дрібнюсінький, лисий, жонатий, дешевий, Галин, каракулевий, міцний, кисло-солодкий, білявий, швидкий, лимонний, ультрамодний, ясно-жовтий,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густий.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096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19" y="143883"/>
            <a:ext cx="9404723" cy="74906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Підступний числівник 1 2 3 4 5 6 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2531"/>
            <a:ext cx="7953401" cy="5965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216" y="2677885"/>
            <a:ext cx="6658047" cy="24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2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5" y="133654"/>
            <a:ext cx="6422891" cy="4817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96" y="2664821"/>
            <a:ext cx="5590904" cy="4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923" y="100021"/>
            <a:ext cx="11280278" cy="78825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Фразеологічний словничок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9541" y="1020953"/>
            <a:ext cx="5872253" cy="5641104"/>
          </a:xfrm>
        </p:spPr>
        <p:txBody>
          <a:bodyPr>
            <a:normAutofit/>
          </a:bodyPr>
          <a:lstStyle/>
          <a:p>
            <a:r>
              <a:rPr lang="ru-RU" b="1" dirty="0"/>
              <a:t>Быть в убытке, не в </a:t>
            </a:r>
            <a:r>
              <a:rPr lang="ru-RU" b="1" dirty="0" smtClean="0"/>
              <a:t>убытке- </a:t>
            </a:r>
            <a:r>
              <a:rPr lang="ru-RU" dirty="0" err="1" smtClean="0"/>
              <a:t>Утратити</a:t>
            </a:r>
            <a:r>
              <a:rPr lang="ru-RU" dirty="0"/>
              <a:t>, не </a:t>
            </a:r>
            <a:r>
              <a:rPr lang="ru-RU" dirty="0" err="1"/>
              <a:t>втратити</a:t>
            </a:r>
            <a:r>
              <a:rPr lang="ru-RU" dirty="0"/>
              <a:t> на </a:t>
            </a:r>
            <a:r>
              <a:rPr lang="ru-RU" dirty="0" err="1"/>
              <a:t>чому</a:t>
            </a:r>
            <a:r>
              <a:rPr lang="ru-RU" dirty="0"/>
              <a:t>.</a:t>
            </a:r>
          </a:p>
          <a:p>
            <a:r>
              <a:rPr lang="ru-RU" b="1" dirty="0"/>
              <a:t>Вводить, ввести в убыток, в убытки </a:t>
            </a:r>
            <a:r>
              <a:rPr lang="ru-RU" b="1" dirty="0" smtClean="0"/>
              <a:t>кого- </a:t>
            </a:r>
            <a:r>
              <a:rPr lang="ru-RU" dirty="0" err="1" smtClean="0"/>
              <a:t>Доводити</a:t>
            </a:r>
            <a:r>
              <a:rPr lang="ru-RU" dirty="0"/>
              <a:t>, довести до </a:t>
            </a:r>
            <a:r>
              <a:rPr lang="ru-RU" dirty="0" err="1"/>
              <a:t>втрати</a:t>
            </a:r>
            <a:r>
              <a:rPr lang="ru-RU" dirty="0"/>
              <a:t>, до </a:t>
            </a:r>
            <a:r>
              <a:rPr lang="ru-RU" dirty="0" err="1"/>
              <a:t>втрат</a:t>
            </a:r>
            <a:r>
              <a:rPr lang="ru-RU" dirty="0"/>
              <a:t> кого; </a:t>
            </a:r>
            <a:r>
              <a:rPr lang="ru-RU" dirty="0" err="1"/>
              <a:t>доводити</a:t>
            </a:r>
            <a:r>
              <a:rPr lang="ru-RU" dirty="0"/>
              <a:t>, довести до </a:t>
            </a:r>
            <a:r>
              <a:rPr lang="ru-RU" dirty="0" err="1"/>
              <a:t>збитків</a:t>
            </a:r>
            <a:r>
              <a:rPr lang="ru-RU" dirty="0"/>
              <a:t> кого; </a:t>
            </a:r>
            <a:r>
              <a:rPr lang="ru-RU" dirty="0" err="1"/>
              <a:t>утратити</a:t>
            </a:r>
            <a:r>
              <a:rPr lang="ru-RU" dirty="0"/>
              <a:t>, </a:t>
            </a:r>
            <a:r>
              <a:rPr lang="ru-RU" dirty="0" err="1"/>
              <a:t>збитки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кому.</a:t>
            </a:r>
          </a:p>
          <a:p>
            <a:r>
              <a:rPr lang="ru-RU" b="1" dirty="0"/>
              <a:t>Причинять, причинить, наносить, нанести убытки </a:t>
            </a:r>
            <a:r>
              <a:rPr lang="ru-RU" b="1" dirty="0" smtClean="0"/>
              <a:t>кому - </a:t>
            </a:r>
            <a:r>
              <a:rPr lang="ru-RU" dirty="0" err="1" smtClean="0"/>
              <a:t>Завдавати</a:t>
            </a:r>
            <a:r>
              <a:rPr lang="ru-RU" dirty="0"/>
              <a:t>, </a:t>
            </a:r>
            <a:r>
              <a:rPr lang="ru-RU" dirty="0" err="1"/>
              <a:t>завдати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(</a:t>
            </a:r>
            <a:r>
              <a:rPr lang="ru-RU" dirty="0" err="1"/>
              <a:t>збитків</a:t>
            </a:r>
            <a:r>
              <a:rPr lang="ru-RU" dirty="0"/>
              <a:t>) кому; </a:t>
            </a:r>
            <a:r>
              <a:rPr lang="ru-RU" dirty="0" err="1"/>
              <a:t>утрати</a:t>
            </a:r>
            <a:r>
              <a:rPr lang="ru-RU" dirty="0"/>
              <a:t> (</a:t>
            </a:r>
            <a:r>
              <a:rPr lang="ru-RU" dirty="0" err="1"/>
              <a:t>збитки</a:t>
            </a:r>
            <a:r>
              <a:rPr lang="ru-RU" dirty="0"/>
              <a:t>, шкоду) </a:t>
            </a:r>
            <a:r>
              <a:rPr lang="ru-RU" dirty="0" err="1"/>
              <a:t>робити</a:t>
            </a:r>
            <a:r>
              <a:rPr lang="ru-RU" dirty="0"/>
              <a:t> кому; утрат (</a:t>
            </a:r>
            <a:r>
              <a:rPr lang="ru-RU" dirty="0" err="1"/>
              <a:t>збитків</a:t>
            </a:r>
            <a:r>
              <a:rPr lang="ru-RU" dirty="0"/>
              <a:t>, </a:t>
            </a:r>
            <a:r>
              <a:rPr lang="ru-RU" dirty="0" err="1"/>
              <a:t>шкоди</a:t>
            </a:r>
            <a:r>
              <a:rPr lang="ru-RU" dirty="0"/>
              <a:t>) </a:t>
            </a:r>
            <a:r>
              <a:rPr lang="ru-RU" dirty="0" err="1"/>
              <a:t>наробити</a:t>
            </a:r>
            <a:r>
              <a:rPr lang="ru-RU" dirty="0"/>
              <a:t> кому.</a:t>
            </a:r>
          </a:p>
          <a:p>
            <a:r>
              <a:rPr lang="ru-RU" b="1" dirty="0"/>
              <a:t>Терпеть, потерпеть, нести, понести убыток на </a:t>
            </a:r>
            <a:r>
              <a:rPr lang="ru-RU" b="1" dirty="0" smtClean="0"/>
              <a:t>чём - </a:t>
            </a:r>
            <a:r>
              <a:rPr lang="ru-RU" dirty="0" err="1" smtClean="0"/>
              <a:t>Зазнавати</a:t>
            </a:r>
            <a:r>
              <a:rPr lang="ru-RU" dirty="0"/>
              <a:t>, </a:t>
            </a:r>
            <a:r>
              <a:rPr lang="ru-RU" dirty="0" err="1"/>
              <a:t>зазнати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(</a:t>
            </a:r>
            <a:r>
              <a:rPr lang="ru-RU" dirty="0" err="1"/>
              <a:t>утрачати</a:t>
            </a:r>
            <a:r>
              <a:rPr lang="ru-RU" dirty="0"/>
              <a:t>, </a:t>
            </a:r>
            <a:r>
              <a:rPr lang="ru-RU" dirty="0" err="1"/>
              <a:t>утратити</a:t>
            </a:r>
            <a:r>
              <a:rPr lang="ru-RU" dirty="0"/>
              <a:t>) на </a:t>
            </a:r>
            <a:r>
              <a:rPr lang="ru-RU" dirty="0" err="1" smtClean="0"/>
              <a:t>чому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44491" y="1020953"/>
            <a:ext cx="53427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Обвинительный акт -</a:t>
            </a:r>
            <a:r>
              <a:rPr lang="ru-RU" dirty="0" smtClean="0"/>
              <a:t>Акт </a:t>
            </a:r>
            <a:r>
              <a:rPr lang="ru-RU" dirty="0" err="1" smtClean="0"/>
              <a:t>звинувачення</a:t>
            </a:r>
            <a:r>
              <a:rPr lang="ru-RU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Обвинительный приговор- </a:t>
            </a:r>
            <a:r>
              <a:rPr lang="ru-RU" dirty="0" err="1" smtClean="0"/>
              <a:t>Обвинувальний</a:t>
            </a:r>
            <a:r>
              <a:rPr lang="ru-RU" dirty="0" smtClean="0"/>
              <a:t> </a:t>
            </a:r>
            <a:r>
              <a:rPr lang="ru-RU" dirty="0" err="1"/>
              <a:t>вирок</a:t>
            </a:r>
            <a:r>
              <a:rPr lang="ru-RU" dirty="0"/>
              <a:t> (</a:t>
            </a:r>
            <a:r>
              <a:rPr lang="ru-RU" dirty="0" err="1"/>
              <a:t>присуд</a:t>
            </a:r>
            <a:r>
              <a:rPr lang="ru-RU" dirty="0"/>
              <a:t>); </a:t>
            </a:r>
            <a:r>
              <a:rPr lang="ru-RU" dirty="0" err="1" smtClean="0"/>
              <a:t>засуд</a:t>
            </a:r>
            <a:r>
              <a:rPr lang="ru-RU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Ставить </a:t>
            </a:r>
            <a:r>
              <a:rPr lang="ru-RU" b="1" dirty="0"/>
              <a:t>себе целью </a:t>
            </a:r>
            <a:r>
              <a:rPr lang="ru-RU" b="1" dirty="0" smtClean="0"/>
              <a:t>что- </a:t>
            </a:r>
            <a:r>
              <a:rPr lang="ru-RU" dirty="0" err="1" smtClean="0"/>
              <a:t>Ставити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i="1" dirty="0" err="1"/>
              <a:t>іноді</a:t>
            </a:r>
            <a:r>
              <a:rPr lang="ru-RU" dirty="0"/>
              <a:t> </a:t>
            </a:r>
            <a:r>
              <a:rPr lang="ru-RU" dirty="0" err="1"/>
              <a:t>класти</a:t>
            </a:r>
            <a:r>
              <a:rPr lang="ru-RU" dirty="0"/>
              <a:t>, </a:t>
            </a:r>
            <a:r>
              <a:rPr lang="ru-RU" dirty="0" err="1"/>
              <a:t>покласти</a:t>
            </a:r>
            <a:r>
              <a:rPr lang="ru-RU" dirty="0"/>
              <a:t>) </a:t>
            </a:r>
            <a:r>
              <a:rPr lang="ru-RU" dirty="0" err="1"/>
              <a:t>собі</a:t>
            </a:r>
            <a:r>
              <a:rPr lang="ru-RU" dirty="0"/>
              <a:t> за мету </a:t>
            </a:r>
            <a:r>
              <a:rPr lang="ru-RU" dirty="0" err="1" smtClean="0"/>
              <a:t>що</a:t>
            </a:r>
            <a:r>
              <a:rPr lang="ru-RU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С целью- </a:t>
            </a:r>
            <a:r>
              <a:rPr lang="ru-RU" dirty="0" smtClean="0"/>
              <a:t>З </a:t>
            </a:r>
            <a:r>
              <a:rPr lang="ru-RU" dirty="0"/>
              <a:t>метою (</a:t>
            </a:r>
            <a:r>
              <a:rPr lang="ru-RU" i="1" dirty="0" err="1"/>
              <a:t>зробити</a:t>
            </a:r>
            <a:r>
              <a:rPr lang="ru-RU" i="1" dirty="0"/>
              <a:t> </a:t>
            </a:r>
            <a:r>
              <a:rPr lang="ru-RU" i="1" dirty="0" err="1"/>
              <a:t>що</a:t>
            </a:r>
            <a:r>
              <a:rPr lang="ru-RU" dirty="0"/>
              <a:t>); [для того] </a:t>
            </a:r>
            <a:r>
              <a:rPr lang="ru-RU" dirty="0" err="1"/>
              <a:t>щоб</a:t>
            </a:r>
            <a:r>
              <a:rPr lang="ru-RU" dirty="0" smtClean="0"/>
              <a:t>...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Цель достигнута- </a:t>
            </a:r>
            <a:r>
              <a:rPr lang="ru-RU" dirty="0" smtClean="0"/>
              <a:t>Мети </a:t>
            </a:r>
            <a:r>
              <a:rPr lang="ru-RU" dirty="0" err="1" smtClean="0"/>
              <a:t>досягнено</a:t>
            </a:r>
            <a:r>
              <a:rPr lang="ru-RU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Цель </a:t>
            </a:r>
            <a:r>
              <a:rPr lang="ru-RU" b="1" dirty="0"/>
              <a:t>оправдывает </a:t>
            </a:r>
            <a:r>
              <a:rPr lang="ru-RU" b="1" dirty="0" smtClean="0"/>
              <a:t>средства- </a:t>
            </a:r>
            <a:r>
              <a:rPr lang="ru-RU" dirty="0" smtClean="0"/>
              <a:t>Мета </a:t>
            </a:r>
            <a:r>
              <a:rPr lang="ru-RU" dirty="0" err="1"/>
              <a:t>виправдовує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(</a:t>
            </a:r>
            <a:r>
              <a:rPr lang="ru-RU" dirty="0" err="1"/>
              <a:t>засоби</a:t>
            </a:r>
            <a:r>
              <a:rPr lang="ru-RU" dirty="0" smtClean="0"/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 smtClean="0"/>
              <a:t>Это </a:t>
            </a:r>
            <a:r>
              <a:rPr lang="ru-RU" b="1" dirty="0"/>
              <a:t>сделано с </a:t>
            </a:r>
            <a:r>
              <a:rPr lang="ru-RU" b="1" dirty="0" smtClean="0"/>
              <a:t>целью-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зроблено</a:t>
            </a:r>
            <a:r>
              <a:rPr lang="ru-RU" dirty="0"/>
              <a:t> з [</a:t>
            </a:r>
            <a:r>
              <a:rPr lang="ru-RU" dirty="0" err="1"/>
              <a:t>певною</a:t>
            </a:r>
            <a:r>
              <a:rPr lang="ru-RU" dirty="0"/>
              <a:t>] метою;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 з </a:t>
            </a:r>
            <a:r>
              <a:rPr lang="ru-RU" dirty="0" err="1"/>
              <a:t>наміром</a:t>
            </a:r>
            <a:r>
              <a:rPr lang="ru-RU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0" i="0" dirty="0">
              <a:solidFill>
                <a:srgbClr val="FFFF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9566" y="6015726"/>
            <a:ext cx="1100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РОСІЙСЬКО-УКРАЇНСЬКИЙ СЛОВНИК СТАЛИХ ВИРАЗІВ: http://stalivyrazy.org.ua/everyfile.php?transfer=folders/er/rabotatm.html</a:t>
            </a:r>
          </a:p>
        </p:txBody>
      </p:sp>
    </p:spTree>
    <p:extLst>
      <p:ext uri="{BB962C8B-B14F-4D97-AF65-F5344CB8AC3E}">
        <p14:creationId xmlns:p14="http://schemas.microsoft.com/office/powerpoint/2010/main" val="416983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903" y="0"/>
            <a:ext cx="9404723" cy="8274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Відмінювання числівників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731" y="776884"/>
            <a:ext cx="9039498" cy="60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08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019" y="708419"/>
            <a:ext cx="7485336" cy="561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2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564729"/>
            <a:ext cx="7467919" cy="56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2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17" y="394911"/>
            <a:ext cx="7955599" cy="59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5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927" y="368785"/>
            <a:ext cx="7755302" cy="58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6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35931" cy="4976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001" y="2491500"/>
            <a:ext cx="5821999" cy="436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1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Правописна порада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01" y="1269146"/>
            <a:ext cx="10593988" cy="5379848"/>
          </a:xfrm>
        </p:spPr>
        <p:txBody>
          <a:bodyPr>
            <a:normAutofit/>
          </a:bodyPr>
          <a:lstStyle/>
          <a:p>
            <a:r>
              <a:rPr lang="ru-RU" b="1" dirty="0" err="1"/>
              <a:t>Харківська</a:t>
            </a:r>
            <a:r>
              <a:rPr lang="ru-RU" b="1" dirty="0"/>
              <a:t> </a:t>
            </a:r>
            <a:r>
              <a:rPr lang="ru-RU" b="1" dirty="0" err="1"/>
              <a:t>філія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академії</a:t>
            </a:r>
            <a:r>
              <a:rPr lang="ru-RU" b="1" dirty="0"/>
              <a:t> </a:t>
            </a:r>
            <a:r>
              <a:rPr lang="ru-RU" b="1" dirty="0" err="1"/>
              <a:t>банківської</a:t>
            </a:r>
            <a:r>
              <a:rPr lang="ru-RU" b="1" dirty="0"/>
              <a:t> </a:t>
            </a:r>
            <a:r>
              <a:rPr lang="ru-RU" b="1" dirty="0" err="1"/>
              <a:t>справи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банку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r>
              <a:rPr lang="ru-RU" b="1" dirty="0" err="1" smtClean="0"/>
              <a:t>Запорізький</a:t>
            </a:r>
            <a:r>
              <a:rPr lang="ru-RU" b="1" dirty="0" smtClean="0"/>
              <a:t> </a:t>
            </a:r>
            <a:r>
              <a:rPr lang="ru-RU" b="1" dirty="0" err="1"/>
              <a:t>регіональний</a:t>
            </a:r>
            <a:r>
              <a:rPr lang="ru-RU" b="1" dirty="0"/>
              <a:t> </a:t>
            </a:r>
            <a:r>
              <a:rPr lang="ru-RU" b="1" dirty="0" err="1"/>
              <a:t>інститут</a:t>
            </a:r>
            <a:r>
              <a:rPr lang="ru-RU" b="1" dirty="0"/>
              <a:t> державного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Української</a:t>
            </a:r>
            <a:r>
              <a:rPr lang="ru-RU" b="1" dirty="0"/>
              <a:t> </a:t>
            </a:r>
            <a:r>
              <a:rPr lang="ru-RU" b="1" dirty="0" err="1"/>
              <a:t>академії</a:t>
            </a:r>
            <a:r>
              <a:rPr lang="ru-RU" b="1" dirty="0"/>
              <a:t> державного </a:t>
            </a:r>
            <a:r>
              <a:rPr lang="ru-RU" b="1" dirty="0" err="1"/>
              <a:t>управління</a:t>
            </a:r>
            <a:r>
              <a:rPr lang="ru-RU" b="1" dirty="0"/>
              <a:t> при </a:t>
            </a:r>
            <a:r>
              <a:rPr lang="ru-RU" b="1" dirty="0" err="1"/>
              <a:t>Президентові</a:t>
            </a:r>
            <a:r>
              <a:rPr lang="ru-RU" b="1" dirty="0"/>
              <a:t> </a:t>
            </a:r>
            <a:r>
              <a:rPr lang="ru-RU" b="1" dirty="0" err="1" smtClean="0"/>
              <a:t>України</a:t>
            </a:r>
            <a:endParaRPr lang="ru-RU" b="1" dirty="0" smtClean="0"/>
          </a:p>
          <a:p>
            <a:r>
              <a:rPr lang="ru-RU" b="1" dirty="0" err="1"/>
              <a:t>Калуський</a:t>
            </a:r>
            <a:r>
              <a:rPr lang="ru-RU" b="1" dirty="0"/>
              <a:t> </a:t>
            </a:r>
            <a:r>
              <a:rPr lang="ru-RU" b="1" dirty="0" err="1"/>
              <a:t>заочний</a:t>
            </a:r>
            <a:r>
              <a:rPr lang="ru-RU" b="1" dirty="0"/>
              <a:t> факультет </a:t>
            </a:r>
            <a:r>
              <a:rPr lang="ru-RU" b="1" dirty="0" err="1"/>
              <a:t>Національного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 і </a:t>
            </a:r>
            <a:r>
              <a:rPr lang="ru-RU" b="1" dirty="0" err="1"/>
              <a:t>мистецтв</a:t>
            </a:r>
            <a:endParaRPr lang="ru-RU" b="1" dirty="0" smtClean="0"/>
          </a:p>
          <a:p>
            <a:r>
              <a:rPr lang="ru-RU" b="1" dirty="0"/>
              <a:t>Угода про дружбу і </a:t>
            </a:r>
            <a:r>
              <a:rPr lang="ru-RU" b="1" dirty="0" err="1"/>
              <a:t>співробітництво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Україною</a:t>
            </a:r>
            <a:r>
              <a:rPr lang="ru-RU" b="1" dirty="0"/>
              <a:t> та </a:t>
            </a:r>
            <a:r>
              <a:rPr lang="ru-RU" b="1" dirty="0" err="1" smtClean="0"/>
              <a:t>Канадою</a:t>
            </a:r>
            <a:endParaRPr lang="ru-RU" b="1" dirty="0" smtClean="0"/>
          </a:p>
          <a:p>
            <a:r>
              <a:rPr lang="ru-RU" b="1" dirty="0" err="1"/>
              <a:t>Кабінет</a:t>
            </a:r>
            <a:r>
              <a:rPr lang="ru-RU" b="1" dirty="0"/>
              <a:t> </a:t>
            </a:r>
            <a:r>
              <a:rPr lang="ru-RU" b="1" dirty="0" err="1"/>
              <a:t>Міністрів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Кабмін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smtClean="0"/>
              <a:t>КМУ</a:t>
            </a:r>
          </a:p>
          <a:p>
            <a:endParaRPr lang="uk-UA" b="1" dirty="0"/>
          </a:p>
          <a:p>
            <a:endParaRPr lang="uk-UA" b="1" dirty="0"/>
          </a:p>
          <a:p>
            <a:r>
              <a:rPr lang="uk-UA" b="1" u="sng" dirty="0">
                <a:solidFill>
                  <a:srgbClr val="FFFF00"/>
                </a:solidFill>
              </a:rPr>
              <a:t>Велика чи мала літера: </a:t>
            </a:r>
            <a:r>
              <a:rPr lang="en-US" b="1" u="sng" dirty="0">
                <a:solidFill>
                  <a:srgbClr val="FFFF00"/>
                </a:solidFill>
              </a:rPr>
              <a:t>http://velyka-chy-mala-litera.wikidot.com/b</a:t>
            </a:r>
            <a:endParaRPr lang="uk-UA" b="1" u="sng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3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спитати час?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err="1" smtClean="0">
                <a:solidFill>
                  <a:srgbClr val="FFC000"/>
                </a:solidFill>
              </a:rPr>
              <a:t>котрИй</a:t>
            </a:r>
            <a:r>
              <a:rPr lang="uk-UA" b="1" dirty="0" smtClean="0">
                <a:solidFill>
                  <a:srgbClr val="FFC000"/>
                </a:solidFill>
              </a:rPr>
              <a:t>, </a:t>
            </a:r>
            <a:r>
              <a:rPr lang="uk-UA" b="1" dirty="0" err="1" smtClean="0">
                <a:solidFill>
                  <a:srgbClr val="FFC000"/>
                </a:solidFill>
              </a:rPr>
              <a:t>котрА</a:t>
            </a:r>
            <a:r>
              <a:rPr lang="uk-UA" b="1" dirty="0" smtClean="0">
                <a:solidFill>
                  <a:srgbClr val="FFC000"/>
                </a:solidFill>
              </a:rPr>
              <a:t>, о </a:t>
            </a:r>
            <a:r>
              <a:rPr lang="uk-UA" b="1" dirty="0" err="1" smtClean="0">
                <a:solidFill>
                  <a:srgbClr val="FFC000"/>
                </a:solidFill>
              </a:rPr>
              <a:t>котрІй</a:t>
            </a:r>
            <a:r>
              <a:rPr lang="uk-UA" b="1" dirty="0" smtClean="0">
                <a:solidFill>
                  <a:srgbClr val="FFC000"/>
                </a:solidFill>
              </a:rPr>
              <a:t> годині(а)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047" y="2025900"/>
            <a:ext cx="7656625" cy="43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8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258" y="165335"/>
            <a:ext cx="9404723" cy="77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спитати й як відповісти?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9" y="1062326"/>
            <a:ext cx="6015582" cy="56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3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256086"/>
            <a:ext cx="8609648" cy="623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Граматика - це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92" y="887235"/>
            <a:ext cx="11994908" cy="59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55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9" y="205279"/>
            <a:ext cx="12135392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Уживання числівників на позначення часу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0868" y="905544"/>
            <a:ext cx="7837110" cy="58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1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спитати й як відповісти?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561" y="1367974"/>
            <a:ext cx="7027822" cy="527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4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Як спитати й як відповісти?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ru-RU" sz="2400" b="1" dirty="0"/>
              <a:t>У </a:t>
            </a:r>
            <a:r>
              <a:rPr lang="ru-RU" sz="2400" b="1" dirty="0" err="1"/>
              <a:t>відповіді</a:t>
            </a:r>
            <a:r>
              <a:rPr lang="ru-RU" sz="2400" b="1" dirty="0"/>
              <a:t> на </a:t>
            </a:r>
            <a:r>
              <a:rPr lang="ru-RU" sz="2400" b="1" dirty="0" err="1" smtClean="0"/>
              <a:t>питання</a:t>
            </a:r>
            <a:r>
              <a:rPr lang="ru-RU" sz="2400" b="1" dirty="0"/>
              <a:t>: </a:t>
            </a:r>
            <a:r>
              <a:rPr lang="ru-RU" sz="2400" b="1" i="1" dirty="0">
                <a:solidFill>
                  <a:srgbClr val="FFFF00"/>
                </a:solidFill>
              </a:rPr>
              <a:t>О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котрІй</a:t>
            </a:r>
            <a:r>
              <a:rPr lang="ru-RU" sz="2400" b="1" i="1" dirty="0">
                <a:solidFill>
                  <a:srgbClr val="FFFF00"/>
                </a:solidFill>
              </a:rPr>
              <a:t>? З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котрОї</a:t>
            </a:r>
            <a:r>
              <a:rPr lang="ru-RU" sz="2400" b="1" i="1" dirty="0">
                <a:solidFill>
                  <a:srgbClr val="FFFF00"/>
                </a:solidFill>
              </a:rPr>
              <a:t>? До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котрОї</a:t>
            </a:r>
            <a:r>
              <a:rPr lang="ru-RU" sz="2400" b="1" i="1" dirty="0">
                <a:solidFill>
                  <a:srgbClr val="FFFF00"/>
                </a:solidFill>
              </a:rPr>
              <a:t>?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</a:t>
            </a:r>
            <a:r>
              <a:rPr lang="ru-RU" sz="2400" b="1" dirty="0" err="1"/>
              <a:t>вживаємо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конструкції</a:t>
            </a:r>
            <a:r>
              <a:rPr lang="ru-RU" sz="2400" b="1" dirty="0">
                <a:solidFill>
                  <a:srgbClr val="FFFF00"/>
                </a:solidFill>
              </a:rPr>
              <a:t> з </a:t>
            </a:r>
            <a:r>
              <a:rPr lang="ru-RU" sz="2400" b="1" dirty="0" err="1">
                <a:solidFill>
                  <a:srgbClr val="FFFF00"/>
                </a:solidFill>
              </a:rPr>
              <a:t>порядковим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числівником</a:t>
            </a:r>
            <a:r>
              <a:rPr lang="ru-RU" sz="2400" b="1" dirty="0"/>
              <a:t>: </a:t>
            </a:r>
            <a:r>
              <a:rPr lang="ru-RU" sz="2400" b="1" i="1" dirty="0"/>
              <a:t>о </a:t>
            </a:r>
            <a:r>
              <a:rPr lang="ru-RU" sz="2400" b="1" i="1" dirty="0" err="1"/>
              <a:t>сьомій</a:t>
            </a:r>
            <a:r>
              <a:rPr lang="ru-RU" sz="2400" b="1" i="1" dirty="0"/>
              <a:t> </a:t>
            </a:r>
            <a:r>
              <a:rPr lang="ru-RU" sz="2400" b="1" i="1" dirty="0" err="1"/>
              <a:t>годині</a:t>
            </a:r>
            <a:r>
              <a:rPr lang="ru-RU" sz="2400" b="1" i="1" dirty="0"/>
              <a:t> </a:t>
            </a:r>
            <a:r>
              <a:rPr lang="ru-RU" sz="2400" b="1" dirty="0"/>
              <a:t>(а не в </a:t>
            </a:r>
            <a:r>
              <a:rPr lang="ru-RU" sz="2400" b="1" dirty="0" err="1"/>
              <a:t>сім</a:t>
            </a:r>
            <a:r>
              <a:rPr lang="ru-RU" sz="2400" b="1" dirty="0"/>
              <a:t>!), </a:t>
            </a:r>
            <a:endParaRPr lang="ru-RU" sz="2400" b="1" dirty="0" smtClean="0"/>
          </a:p>
          <a:p>
            <a:pPr>
              <a:lnSpc>
                <a:spcPct val="200000"/>
              </a:lnSpc>
            </a:pPr>
            <a:r>
              <a:rPr lang="ru-RU" sz="2400" b="1" i="1" dirty="0" smtClean="0"/>
              <a:t>о </a:t>
            </a:r>
            <a:r>
              <a:rPr lang="ru-RU" sz="2400" b="1" i="1" dirty="0" err="1"/>
              <a:t>десятій</a:t>
            </a:r>
            <a:r>
              <a:rPr lang="ru-RU" sz="2400" b="1" i="1" dirty="0"/>
              <a:t> </a:t>
            </a:r>
            <a:r>
              <a:rPr lang="ru-RU" sz="2400" b="1" dirty="0"/>
              <a:t>(а не в десять!), </a:t>
            </a:r>
            <a:endParaRPr lang="ru-RU" sz="2400" b="1" dirty="0" smtClean="0"/>
          </a:p>
          <a:p>
            <a:pPr>
              <a:lnSpc>
                <a:spcPct val="200000"/>
              </a:lnSpc>
            </a:pPr>
            <a:r>
              <a:rPr lang="ru-RU" sz="2400" b="1" i="1" dirty="0" smtClean="0"/>
              <a:t>об </a:t>
            </a:r>
            <a:r>
              <a:rPr lang="ru-RU" sz="2400" b="1" i="1" dirty="0" err="1"/>
              <a:t>одинадцятій</a:t>
            </a:r>
            <a:r>
              <a:rPr lang="ru-RU" sz="2400" b="1" i="1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ru-RU" sz="2400" b="1" i="1" dirty="0" smtClean="0"/>
              <a:t> </a:t>
            </a:r>
            <a:r>
              <a:rPr lang="ru-RU" sz="2400" b="1" i="1" dirty="0"/>
              <a:t>з </a:t>
            </a:r>
            <a:r>
              <a:rPr lang="ru-RU" sz="2400" b="1" i="1" dirty="0" err="1"/>
              <a:t>третьої</a:t>
            </a:r>
            <a:r>
              <a:rPr lang="ru-RU" sz="2400" b="1" i="1" dirty="0"/>
              <a:t> до </a:t>
            </a:r>
            <a:r>
              <a:rPr lang="ru-RU" sz="2400" b="1" i="1" dirty="0" err="1"/>
              <a:t>п’ятої</a:t>
            </a:r>
            <a:r>
              <a:rPr lang="ru-RU" sz="2400" b="1" i="1" dirty="0"/>
              <a:t> </a:t>
            </a:r>
            <a:r>
              <a:rPr lang="ru-RU" sz="2400" b="1" dirty="0"/>
              <a:t>(а не з </a:t>
            </a:r>
            <a:r>
              <a:rPr lang="ru-RU" sz="2400" b="1" dirty="0" err="1"/>
              <a:t>трьох</a:t>
            </a:r>
            <a:r>
              <a:rPr lang="ru-RU" sz="2400" b="1" dirty="0"/>
              <a:t> до </a:t>
            </a:r>
            <a:r>
              <a:rPr lang="ru-RU" sz="2400" b="1" dirty="0" err="1"/>
              <a:t>п’яти</a:t>
            </a:r>
            <a:r>
              <a:rPr lang="ru-RU" sz="2400" b="1" dirty="0"/>
              <a:t>!).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362994" y="5852160"/>
            <a:ext cx="3200400" cy="26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91394" y="4389120"/>
            <a:ext cx="2325189" cy="26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60720" y="3644537"/>
            <a:ext cx="1802674" cy="2612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906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8" y="139209"/>
            <a:ext cx="11201900" cy="120626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chemeClr val="tx1">
                    <a:lumMod val="95000"/>
                  </a:schemeClr>
                </a:solidFill>
              </a:rPr>
              <a:t>Будьмо пуристами!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928515"/>
              </p:ext>
            </p:extLst>
          </p:nvPr>
        </p:nvGraphicFramePr>
        <p:xfrm>
          <a:off x="287338" y="1593850"/>
          <a:ext cx="11730037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914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499" y="113082"/>
            <a:ext cx="9404723" cy="788254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Правопис і вживання займенників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566" y="901336"/>
            <a:ext cx="7942217" cy="59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2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22868" cy="5264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475" y="1580606"/>
            <a:ext cx="7036526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Зайві займенники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280160"/>
            <a:ext cx="10979832" cy="518595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b="1" dirty="0"/>
              <a:t>В </a:t>
            </a:r>
            <a:r>
              <a:rPr lang="ru-RU" b="1" dirty="0" err="1"/>
              <a:t>aтecтaтi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/>
              <a:t> не маю </a:t>
            </a:r>
            <a:r>
              <a:rPr lang="ru-RU" b="1" dirty="0" err="1"/>
              <a:t>жодної</a:t>
            </a:r>
            <a:r>
              <a:rPr lang="ru-RU" b="1" dirty="0"/>
              <a:t> </a:t>
            </a:r>
            <a:r>
              <a:rPr lang="ru-RU" b="1" dirty="0" err="1"/>
              <a:t>трійки</a:t>
            </a:r>
            <a:r>
              <a:rPr lang="ru-RU" b="1" dirty="0"/>
              <a:t>. </a:t>
            </a:r>
          </a:p>
          <a:p>
            <a:pPr>
              <a:lnSpc>
                <a:spcPct val="200000"/>
              </a:lnSpc>
            </a:pPr>
            <a:r>
              <a:rPr lang="ru-RU" b="1" dirty="0"/>
              <a:t>За </a:t>
            </a:r>
            <a:r>
              <a:rPr lang="ru-RU" b="1" dirty="0" err="1">
                <a:solidFill>
                  <a:srgbClr val="FF0000"/>
                </a:solidFill>
              </a:rPr>
              <a:t>своє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не </a:t>
            </a:r>
            <a:r>
              <a:rPr lang="ru-RU" b="1" dirty="0" err="1"/>
              <a:t>чув</a:t>
            </a:r>
            <a:r>
              <a:rPr lang="ru-RU" b="1" dirty="0"/>
              <a:t> </a:t>
            </a:r>
            <a:r>
              <a:rPr lang="ru-RU" b="1" dirty="0" err="1"/>
              <a:t>нiчого</a:t>
            </a:r>
            <a:r>
              <a:rPr lang="ru-RU" b="1" dirty="0"/>
              <a:t> </a:t>
            </a:r>
            <a:r>
              <a:rPr lang="ru-RU" b="1" dirty="0" err="1"/>
              <a:t>смiшнiшого</a:t>
            </a:r>
            <a:r>
              <a:rPr lang="ru-RU" b="1" dirty="0"/>
              <a:t>.</a:t>
            </a:r>
          </a:p>
          <a:p>
            <a:pPr>
              <a:lnSpc>
                <a:spcPct val="200000"/>
              </a:lnSpc>
            </a:pPr>
            <a:r>
              <a:rPr lang="ru-RU" b="1" dirty="0" err="1"/>
              <a:t>Рiдна</a:t>
            </a:r>
            <a:r>
              <a:rPr lang="ru-RU" b="1" dirty="0"/>
              <a:t> держава в </a:t>
            </a:r>
            <a:r>
              <a:rPr lang="ru-RU" b="1" dirty="0" err="1">
                <a:solidFill>
                  <a:srgbClr val="FF0000"/>
                </a:solidFill>
              </a:rPr>
              <a:t>цiй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 не </a:t>
            </a:r>
            <a:r>
              <a:rPr lang="ru-RU" b="1" dirty="0" err="1"/>
              <a:t>хоче</a:t>
            </a:r>
            <a:r>
              <a:rPr lang="ru-RU" b="1" dirty="0"/>
              <a:t> </a:t>
            </a:r>
            <a:r>
              <a:rPr lang="ru-RU" b="1" dirty="0" err="1"/>
              <a:t>брати</a:t>
            </a:r>
            <a:r>
              <a:rPr lang="ru-RU" b="1" dirty="0"/>
              <a:t> </a:t>
            </a:r>
            <a:r>
              <a:rPr lang="ru-RU" b="1" strike="sngStrike" dirty="0" err="1"/>
              <a:t>щодо</a:t>
            </a:r>
            <a:r>
              <a:rPr lang="ru-RU" b="1" strike="sngStrike" dirty="0"/>
              <a:t> </a:t>
            </a:r>
            <a:r>
              <a:rPr lang="ru-RU" b="1" strike="sngStrike" dirty="0">
                <a:solidFill>
                  <a:srgbClr val="FF0000"/>
                </a:solidFill>
              </a:rPr>
              <a:t>нас</a:t>
            </a:r>
            <a:r>
              <a:rPr lang="ru-RU" b="1" strike="sngStrike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зобов'язань</a:t>
            </a:r>
            <a:r>
              <a:rPr lang="ru-RU" b="1" dirty="0"/>
              <a:t>.</a:t>
            </a:r>
          </a:p>
          <a:p>
            <a:pPr>
              <a:lnSpc>
                <a:spcPct val="200000"/>
              </a:lnSpc>
            </a:pPr>
            <a:r>
              <a:rPr lang="ru-RU" b="1" dirty="0" err="1" smtClean="0"/>
              <a:t>Середньовiчнi</a:t>
            </a:r>
            <a:r>
              <a:rPr lang="ru-RU" b="1" dirty="0" smtClean="0"/>
              <a:t> </a:t>
            </a:r>
            <a:r>
              <a:rPr lang="ru-RU" b="1" dirty="0" err="1"/>
              <a:t>цирульники</a:t>
            </a:r>
            <a:r>
              <a:rPr lang="ru-RU" b="1" dirty="0"/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які</a:t>
            </a:r>
            <a:r>
              <a:rPr lang="ru-RU" b="1" dirty="0" smtClean="0"/>
              <a:t> </a:t>
            </a:r>
            <a:r>
              <a:rPr lang="ru-RU" b="1" dirty="0" err="1"/>
              <a:t>застосовували</a:t>
            </a:r>
            <a:r>
              <a:rPr lang="ru-RU" b="1" dirty="0"/>
              <a:t> </a:t>
            </a:r>
            <a:r>
              <a:rPr lang="ru-RU" b="1" dirty="0" err="1"/>
              <a:t>кровопускання</a:t>
            </a:r>
            <a:r>
              <a:rPr lang="ru-RU" b="1" dirty="0"/>
              <a:t> </a:t>
            </a:r>
            <a:r>
              <a:rPr lang="ru-RU" b="1" dirty="0" err="1"/>
              <a:t>вiд</a:t>
            </a:r>
            <a:r>
              <a:rPr lang="ru-RU" b="1" dirty="0"/>
              <a:t> </a:t>
            </a:r>
            <a:r>
              <a:rPr lang="ru-RU" b="1" dirty="0" err="1"/>
              <a:t>багатьох</a:t>
            </a:r>
            <a:r>
              <a:rPr lang="ru-RU" b="1" dirty="0"/>
              <a:t> хвороб, </a:t>
            </a:r>
            <a:r>
              <a:rPr lang="ru-RU" b="1" dirty="0" err="1"/>
              <a:t>мали</a:t>
            </a:r>
            <a:r>
              <a:rPr lang="ru-RU" b="1" dirty="0"/>
              <a:t> </a:t>
            </a:r>
            <a:r>
              <a:rPr lang="ru-RU" b="1" dirty="0" err="1"/>
              <a:t>рацiю</a:t>
            </a:r>
            <a:r>
              <a:rPr lang="ru-RU" b="1" dirty="0"/>
              <a:t> .</a:t>
            </a:r>
          </a:p>
          <a:p>
            <a:pPr>
              <a:lnSpc>
                <a:spcPct val="200000"/>
              </a:lnSpc>
            </a:pPr>
            <a:r>
              <a:rPr lang="ru-RU" b="1" dirty="0"/>
              <a:t>Прошу </a:t>
            </a:r>
            <a:r>
              <a:rPr lang="ru-RU" b="1" dirty="0" err="1"/>
              <a:t>надати</a:t>
            </a:r>
            <a:r>
              <a:rPr lang="ru-RU" b="1" dirty="0"/>
              <a:t> </a:t>
            </a:r>
            <a:r>
              <a:rPr lang="ru-RU" b="1" strike="sngStrike" dirty="0" err="1">
                <a:solidFill>
                  <a:srgbClr val="FF0000"/>
                </a:solidFill>
              </a:rPr>
              <a:t>мені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/>
              <a:t>грошову</a:t>
            </a:r>
            <a:r>
              <a:rPr lang="ru-RU" b="1" dirty="0"/>
              <a:t> </a:t>
            </a:r>
            <a:r>
              <a:rPr lang="ru-RU" b="1" dirty="0" err="1"/>
              <a:t>допомогу</a:t>
            </a:r>
            <a:r>
              <a:rPr lang="ru-RU" b="1" dirty="0"/>
              <a:t> у </a:t>
            </a:r>
            <a:r>
              <a:rPr lang="ru-RU" b="1" dirty="0" err="1"/>
              <a:t>зв'язку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скрутним</a:t>
            </a:r>
            <a:r>
              <a:rPr lang="ru-RU" b="1" dirty="0"/>
              <a:t> </a:t>
            </a:r>
            <a:r>
              <a:rPr lang="ru-RU" b="1" dirty="0" err="1"/>
              <a:t>матеріальним</a:t>
            </a:r>
            <a:r>
              <a:rPr lang="ru-RU" b="1" dirty="0"/>
              <a:t> становищем.</a:t>
            </a:r>
          </a:p>
          <a:p>
            <a:pPr>
              <a:lnSpc>
                <a:spcPct val="20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296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192676"/>
            <a:ext cx="8499886" cy="63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6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744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13840"/>
              </p:ext>
            </p:extLst>
          </p:nvPr>
        </p:nvGraphicFramePr>
        <p:xfrm>
          <a:off x="463550" y="1279525"/>
          <a:ext cx="11293475" cy="535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646111" y="1828800"/>
            <a:ext cx="4970918" cy="5225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9534" y="2991394"/>
            <a:ext cx="4558938" cy="391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6111" y="3984171"/>
            <a:ext cx="6538460" cy="1110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36469" y="4996542"/>
            <a:ext cx="3762102" cy="522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240972" y="5538651"/>
            <a:ext cx="4715691" cy="913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106827" y="6361611"/>
            <a:ext cx="3034099" cy="522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381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ДІЄСЛОВО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817" y="2052918"/>
            <a:ext cx="11599817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Дієслово</a:t>
            </a:r>
            <a:r>
              <a:rPr lang="ru-RU" b="1" dirty="0"/>
              <a:t> – </a:t>
            </a:r>
            <a:r>
              <a:rPr lang="ru-RU" b="1" dirty="0" err="1"/>
              <a:t>частина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, яка </a:t>
            </a:r>
            <a:r>
              <a:rPr lang="ru-RU" b="1" dirty="0" err="1"/>
              <a:t>означає</a:t>
            </a:r>
            <a:r>
              <a:rPr lang="ru-RU" b="1" dirty="0"/>
              <a:t> </a:t>
            </a:r>
            <a:r>
              <a:rPr lang="ru-RU" b="1" dirty="0" err="1"/>
              <a:t>дію</a:t>
            </a:r>
            <a:r>
              <a:rPr lang="ru-RU" b="1" dirty="0"/>
              <a:t>, стан </a:t>
            </a:r>
            <a:r>
              <a:rPr lang="ru-RU" b="1" dirty="0" err="1"/>
              <a:t>істоти</a:t>
            </a:r>
            <a:r>
              <a:rPr lang="ru-RU" b="1" dirty="0"/>
              <a:t> </a:t>
            </a:r>
            <a:r>
              <a:rPr lang="ru-RU" b="1" dirty="0" err="1" smtClean="0"/>
              <a:t>чи</a:t>
            </a:r>
            <a:r>
              <a:rPr lang="ru-RU" b="1" dirty="0"/>
              <a:t> </a:t>
            </a:r>
            <a:r>
              <a:rPr lang="ru-RU" b="1" dirty="0" smtClean="0"/>
              <a:t>   предмета.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57235"/>
              </p:ext>
            </p:extLst>
          </p:nvPr>
        </p:nvGraphicFramePr>
        <p:xfrm>
          <a:off x="1796868" y="3005665"/>
          <a:ext cx="8128000" cy="32427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623173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73368282"/>
                    </a:ext>
                  </a:extLst>
                </a:gridCol>
              </a:tblGrid>
              <a:tr h="3242733"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 baseline="0" dirty="0" smtClean="0">
                          <a:solidFill>
                            <a:srgbClr val="FF0000"/>
                          </a:solidFill>
                        </a:rPr>
                        <a:t>Нормативною є форма на -</a:t>
                      </a:r>
                      <a:r>
                        <a:rPr lang="ru-RU" sz="2000" u="none" strike="noStrike" baseline="0" dirty="0" err="1" smtClean="0">
                          <a:solidFill>
                            <a:srgbClr val="FF0000"/>
                          </a:solidFill>
                        </a:rPr>
                        <a:t>ти</a:t>
                      </a:r>
                      <a:r>
                        <a:rPr lang="ru-RU" sz="2000" u="none" strike="noStrike" baseline="0" dirty="0" smtClean="0">
                          <a:solidFill>
                            <a:srgbClr val="FF0000"/>
                          </a:solidFill>
                        </a:rPr>
                        <a:t>, а не -</a:t>
                      </a:r>
                      <a:r>
                        <a:rPr lang="ru-RU" sz="2000" u="none" strike="noStrike" baseline="0" dirty="0" err="1" smtClean="0">
                          <a:solidFill>
                            <a:srgbClr val="FF0000"/>
                          </a:solidFill>
                        </a:rPr>
                        <a:t>ть</a:t>
                      </a:r>
                      <a:r>
                        <a:rPr lang="ru-RU" sz="2000" u="none" strike="noStrike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ru-RU" sz="2000" u="none" strike="noStrike" baseline="0" dirty="0" err="1" smtClean="0">
                          <a:solidFill>
                            <a:srgbClr val="FF0000"/>
                          </a:solidFill>
                        </a:rPr>
                        <a:t>Розмовний</a:t>
                      </a:r>
                      <a:r>
                        <a:rPr lang="ru-RU" sz="2000" u="none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000" u="none" strike="noStrike" baseline="0" dirty="0" err="1" smtClean="0">
                          <a:solidFill>
                            <a:srgbClr val="FF0000"/>
                          </a:solidFill>
                        </a:rPr>
                        <a:t>варіант</a:t>
                      </a:r>
                      <a:endParaRPr lang="ru-RU" sz="2000" u="none" strike="noStrike" baseline="0" dirty="0" smtClean="0"/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виступать</a:t>
                      </a:r>
                      <a:r>
                        <a:rPr lang="ru-RU" sz="2000" u="none" strike="noStrike" baseline="0" dirty="0" smtClean="0"/>
                        <a:t> </a:t>
                      </a:r>
                    </a:p>
                    <a:p>
                      <a:pPr algn="l"/>
                      <a:r>
                        <a:rPr lang="ru-RU" sz="2000" u="none" strike="noStrike" baseline="0" dirty="0" smtClean="0"/>
                        <a:t>говорить </a:t>
                      </a:r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запроваджувать</a:t>
                      </a:r>
                      <a:r>
                        <a:rPr lang="ru-RU" sz="2000" u="none" strike="noStrike" baseline="0" dirty="0" smtClean="0"/>
                        <a:t> </a:t>
                      </a:r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здійснювать</a:t>
                      </a:r>
                      <a:r>
                        <a:rPr lang="ru-RU" sz="2000" u="none" strike="noStrike" baseline="0" dirty="0" smtClean="0"/>
                        <a:t> </a:t>
                      </a:r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наполягать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u="none" strike="noStrike" baseline="0" dirty="0" smtClean="0">
                          <a:solidFill>
                            <a:srgbClr val="FFFF00"/>
                          </a:solidFill>
                        </a:rPr>
                        <a:t>Нормативною є форма на -</a:t>
                      </a:r>
                      <a:r>
                        <a:rPr lang="ru-RU" sz="2000" u="none" strike="noStrike" baseline="0" dirty="0" err="1" smtClean="0">
                          <a:solidFill>
                            <a:srgbClr val="FFFF00"/>
                          </a:solidFill>
                        </a:rPr>
                        <a:t>ти</a:t>
                      </a:r>
                      <a:r>
                        <a:rPr lang="ru-RU" sz="2000" u="none" strike="noStrike" baseline="0" dirty="0" smtClean="0">
                          <a:solidFill>
                            <a:srgbClr val="FFFF00"/>
                          </a:solidFill>
                        </a:rPr>
                        <a:t>, а не -</a:t>
                      </a:r>
                      <a:r>
                        <a:rPr lang="ru-RU" sz="2000" u="none" strike="noStrike" baseline="0" dirty="0" err="1" smtClean="0">
                          <a:solidFill>
                            <a:srgbClr val="FFFF00"/>
                          </a:solidFill>
                        </a:rPr>
                        <a:t>ть</a:t>
                      </a:r>
                      <a:r>
                        <a:rPr lang="ru-RU" sz="2000" u="none" strike="noStrike" baseline="0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</a:p>
                    <a:p>
                      <a:pPr algn="l"/>
                      <a:r>
                        <a:rPr lang="ru-RU" sz="2000" u="none" strike="noStrike" baseline="0" dirty="0" err="1" smtClean="0">
                          <a:solidFill>
                            <a:srgbClr val="FFFF00"/>
                          </a:solidFill>
                        </a:rPr>
                        <a:t>Нормативний</a:t>
                      </a:r>
                      <a:r>
                        <a:rPr lang="ru-RU" sz="2000" u="none" strike="noStrike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2000" u="none" strike="noStrike" baseline="0" dirty="0" err="1" smtClean="0">
                          <a:solidFill>
                            <a:srgbClr val="FFFF00"/>
                          </a:solidFill>
                        </a:rPr>
                        <a:t>варіант</a:t>
                      </a:r>
                      <a:endParaRPr lang="ru-RU" sz="2000" u="none" strike="noStrike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виступати</a:t>
                      </a:r>
                      <a:endParaRPr lang="ru-RU" sz="2000" u="none" strike="noStrike" baseline="0" dirty="0" smtClean="0"/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говорити</a:t>
                      </a:r>
                      <a:endParaRPr lang="ru-RU" sz="2000" u="none" strike="noStrike" baseline="0" dirty="0" smtClean="0"/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запроваджувати</a:t>
                      </a:r>
                      <a:endParaRPr lang="ru-RU" sz="2000" u="none" strike="noStrike" baseline="0" dirty="0" smtClean="0"/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здійснювати</a:t>
                      </a:r>
                      <a:endParaRPr lang="ru-RU" sz="2000" u="none" strike="noStrike" baseline="0" dirty="0" smtClean="0"/>
                    </a:p>
                    <a:p>
                      <a:pPr algn="l"/>
                      <a:r>
                        <a:rPr lang="ru-RU" sz="2000" u="none" strike="noStrike" baseline="0" dirty="0" err="1" smtClean="0"/>
                        <a:t>наполягати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39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6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78825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Факти: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788253"/>
            <a:ext cx="11900263" cy="589993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 err="1">
                <a:solidFill>
                  <a:srgbClr val="FFFF00"/>
                </a:solidFill>
              </a:rPr>
              <a:t>відміну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англійської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німецької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українська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- синтетична, </a:t>
            </a:r>
            <a:r>
              <a:rPr lang="ru-RU" b="1" dirty="0" err="1">
                <a:solidFill>
                  <a:srgbClr val="FFFF00"/>
                </a:solidFill>
              </a:rPr>
              <a:t>тобто</a:t>
            </a:r>
            <a:r>
              <a:rPr lang="ru-RU" b="1" dirty="0">
                <a:solidFill>
                  <a:srgbClr val="FFFF00"/>
                </a:solidFill>
              </a:rPr>
              <a:t> у нас є </a:t>
            </a:r>
            <a:r>
              <a:rPr lang="ru-RU" b="1" dirty="0" err="1">
                <a:solidFill>
                  <a:srgbClr val="FFFF00"/>
                </a:solidFill>
              </a:rPr>
              <a:t>відмінки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слів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часові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форми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утворюються</a:t>
            </a:r>
            <a:r>
              <a:rPr lang="ru-RU" b="1" dirty="0">
                <a:solidFill>
                  <a:srgbClr val="FFFF00"/>
                </a:solidFill>
              </a:rPr>
              <a:t> через </a:t>
            </a:r>
            <a:r>
              <a:rPr lang="ru-RU" b="1" dirty="0" err="1">
                <a:solidFill>
                  <a:srgbClr val="FFFF00"/>
                </a:solidFill>
              </a:rPr>
              <a:t>зміни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закінчень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чи</a:t>
            </a:r>
            <a:r>
              <a:rPr lang="ru-RU" b="1" dirty="0" smtClean="0">
                <a:solidFill>
                  <a:srgbClr val="FFFF00"/>
                </a:solidFill>
              </a:rPr>
              <a:t> форм слова, </a:t>
            </a:r>
            <a:r>
              <a:rPr lang="ru-RU" b="1" dirty="0">
                <a:solidFill>
                  <a:srgbClr val="FFFF00"/>
                </a:solidFill>
              </a:rPr>
              <a:t>а порядок </a:t>
            </a:r>
            <a:r>
              <a:rPr lang="ru-RU" b="1" dirty="0" err="1">
                <a:solidFill>
                  <a:srgbClr val="FFFF00"/>
                </a:solidFill>
              </a:rPr>
              <a:t>слів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реченні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може</a:t>
            </a:r>
            <a:r>
              <a:rPr lang="ru-RU" b="1" dirty="0">
                <a:solidFill>
                  <a:srgbClr val="FFFF00"/>
                </a:solidFill>
              </a:rPr>
              <a:t> бути </a:t>
            </a:r>
            <a:r>
              <a:rPr lang="ru-RU" b="1" dirty="0" err="1">
                <a:solidFill>
                  <a:srgbClr val="FFFF00"/>
                </a:solidFill>
              </a:rPr>
              <a:t>довільним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англійська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німецька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</a:schemeClr>
                </a:solidFill>
              </a:rPr>
              <a:t>усталені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правила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щодо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порядку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слів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реченні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англійська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всього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досить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обмежені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способи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побудови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зв’язків у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реченні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Крім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того,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синтетичні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сюди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ж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належить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українська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вважають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архаїчнішими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, вони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дають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значно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більше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можливостей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висловити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свою думку. </a:t>
            </a: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b="1" dirty="0" smtClean="0">
                <a:solidFill>
                  <a:srgbClr val="FFFF99"/>
                </a:solidFill>
              </a:rPr>
              <a:t>В </a:t>
            </a:r>
            <a:r>
              <a:rPr lang="ru-RU" b="1" dirty="0" err="1" smtClean="0">
                <a:solidFill>
                  <a:srgbClr val="FFFF99"/>
                </a:solidFill>
              </a:rPr>
              <a:t>українській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 smtClean="0">
                <a:solidFill>
                  <a:srgbClr val="FFFF99"/>
                </a:solidFill>
              </a:rPr>
              <a:t>значно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більше</a:t>
            </a:r>
            <a:r>
              <a:rPr lang="ru-RU" b="1" dirty="0">
                <a:solidFill>
                  <a:srgbClr val="FFFF99"/>
                </a:solidFill>
              </a:rPr>
              <a:t> правил для </a:t>
            </a:r>
            <a:r>
              <a:rPr lang="ru-RU" b="1" dirty="0" err="1">
                <a:solidFill>
                  <a:srgbClr val="FFFF99"/>
                </a:solidFill>
              </a:rPr>
              <a:t>побудови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речень</a:t>
            </a:r>
            <a:r>
              <a:rPr lang="ru-RU" b="1" dirty="0">
                <a:solidFill>
                  <a:srgbClr val="FFFF99"/>
                </a:solidFill>
              </a:rPr>
              <a:t>, фраз, </a:t>
            </a:r>
            <a:r>
              <a:rPr lang="ru-RU" b="1" dirty="0" smtClean="0">
                <a:solidFill>
                  <a:srgbClr val="FFFF99"/>
                </a:solidFill>
              </a:rPr>
              <a:t>і</a:t>
            </a:r>
            <a:r>
              <a:rPr lang="ru-RU" b="1" dirty="0">
                <a:solidFill>
                  <a:srgbClr val="FFFF99"/>
                </a:solidFill>
              </a:rPr>
              <a:t>, </a:t>
            </a:r>
            <a:r>
              <a:rPr lang="ru-RU" b="1" dirty="0" err="1">
                <a:solidFill>
                  <a:srgbClr val="FFFF99"/>
                </a:solidFill>
              </a:rPr>
              <a:t>відповідно</a:t>
            </a:r>
            <a:r>
              <a:rPr lang="ru-RU" b="1" dirty="0">
                <a:solidFill>
                  <a:srgbClr val="FFFF99"/>
                </a:solidFill>
              </a:rPr>
              <a:t>, </a:t>
            </a:r>
            <a:r>
              <a:rPr lang="ru-RU" b="1" dirty="0" err="1">
                <a:solidFill>
                  <a:srgbClr val="FFFF99"/>
                </a:solidFill>
              </a:rPr>
              <a:t>значно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більше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винятків</a:t>
            </a:r>
            <a:r>
              <a:rPr lang="ru-RU" b="1" dirty="0">
                <a:solidFill>
                  <a:srgbClr val="FFFF99"/>
                </a:solidFill>
              </a:rPr>
              <a:t> до </a:t>
            </a:r>
            <a:r>
              <a:rPr lang="ru-RU" b="1" dirty="0" err="1">
                <a:solidFill>
                  <a:srgbClr val="FFFF99"/>
                </a:solidFill>
              </a:rPr>
              <a:t>цих</a:t>
            </a:r>
            <a:r>
              <a:rPr lang="ru-RU" b="1" dirty="0">
                <a:solidFill>
                  <a:srgbClr val="FFFF99"/>
                </a:solidFill>
              </a:rPr>
              <a:t> правил</a:t>
            </a:r>
            <a:r>
              <a:rPr lang="ru-RU" b="1" dirty="0" smtClean="0">
                <a:solidFill>
                  <a:srgbClr val="FFFF99"/>
                </a:solidFill>
              </a:rPr>
              <a:t>.</a:t>
            </a:r>
          </a:p>
          <a:p>
            <a:r>
              <a:rPr lang="ru-RU" b="1" dirty="0"/>
              <a:t> </a:t>
            </a:r>
            <a:r>
              <a:rPr lang="ru-RU" b="1" i="1" dirty="0"/>
              <a:t>Копирсання в </a:t>
            </a:r>
            <a:r>
              <a:rPr lang="ru-RU" b="1" i="1" dirty="0" err="1"/>
              <a:t>граматиці</a:t>
            </a:r>
            <a:r>
              <a:rPr lang="ru-RU" b="1" i="1" dirty="0"/>
              <a:t> точно не </a:t>
            </a:r>
            <a:r>
              <a:rPr lang="ru-RU" b="1" i="1" dirty="0" err="1"/>
              <a:t>допомагає</a:t>
            </a:r>
            <a:r>
              <a:rPr lang="ru-RU" b="1" i="1" dirty="0"/>
              <a:t> </a:t>
            </a:r>
            <a:r>
              <a:rPr lang="ru-RU" b="1" i="1" dirty="0" err="1"/>
              <a:t>вивчити</a:t>
            </a:r>
            <a:r>
              <a:rPr lang="ru-RU" b="1" i="1" dirty="0"/>
              <a:t> </a:t>
            </a:r>
            <a:r>
              <a:rPr lang="ru-RU" b="1" i="1" dirty="0" err="1"/>
              <a:t>мову</a:t>
            </a:r>
            <a:r>
              <a:rPr lang="ru-RU" b="1" i="1" dirty="0"/>
              <a:t>. </a:t>
            </a:r>
            <a:r>
              <a:rPr lang="ru-RU" b="1" i="1" dirty="0" err="1"/>
              <a:t>Навпаки</a:t>
            </a:r>
            <a:r>
              <a:rPr lang="ru-RU" b="1" i="1" dirty="0"/>
              <a:t>: </a:t>
            </a:r>
            <a:r>
              <a:rPr lang="ru-RU" b="1" i="1" dirty="0" err="1"/>
              <a:t>людина</a:t>
            </a:r>
            <a:r>
              <a:rPr lang="ru-RU" b="1" i="1" dirty="0"/>
              <a:t> </a:t>
            </a:r>
            <a:r>
              <a:rPr lang="ru-RU" b="1" i="1" dirty="0" err="1"/>
              <a:t>починає</a:t>
            </a:r>
            <a:r>
              <a:rPr lang="ru-RU" b="1" i="1" dirty="0"/>
              <a:t> </a:t>
            </a:r>
            <a:r>
              <a:rPr lang="ru-RU" b="1" i="1" dirty="0" err="1"/>
              <a:t>знаходити</a:t>
            </a:r>
            <a:r>
              <a:rPr lang="ru-RU" b="1" i="1" dirty="0"/>
              <a:t> </a:t>
            </a:r>
            <a:r>
              <a:rPr lang="ru-RU" b="1" i="1" dirty="0" err="1"/>
              <a:t>свої</a:t>
            </a:r>
            <a:r>
              <a:rPr lang="ru-RU" b="1" i="1" dirty="0"/>
              <a:t> </a:t>
            </a:r>
            <a:r>
              <a:rPr lang="ru-RU" b="1" i="1" dirty="0" err="1"/>
              <a:t>помилки</a:t>
            </a:r>
            <a:r>
              <a:rPr lang="ru-RU" b="1" i="1" dirty="0"/>
              <a:t>, </a:t>
            </a:r>
            <a:r>
              <a:rPr lang="ru-RU" b="1" i="1" dirty="0" err="1"/>
              <a:t>розуміти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 </a:t>
            </a:r>
            <a:r>
              <a:rPr lang="ru-RU" b="1" dirty="0"/>
              <a:t>–</a:t>
            </a:r>
            <a:r>
              <a:rPr lang="ru-RU" b="1" i="1" dirty="0"/>
              <a:t> </a:t>
            </a:r>
            <a:r>
              <a:rPr lang="ru-RU" b="1" i="1" dirty="0" err="1"/>
              <a:t>безкінечна</a:t>
            </a:r>
            <a:r>
              <a:rPr lang="ru-RU" b="1" i="1" dirty="0"/>
              <a:t> </a:t>
            </a:r>
            <a:r>
              <a:rPr lang="ru-RU" b="1" i="1" dirty="0" err="1"/>
              <a:t>кількість</a:t>
            </a:r>
            <a:r>
              <a:rPr lang="ru-RU" b="1" i="1" dirty="0"/>
              <a:t>, і в </a:t>
            </a:r>
            <a:r>
              <a:rPr lang="ru-RU" b="1" i="1" dirty="0" err="1"/>
              <a:t>неї</a:t>
            </a:r>
            <a:r>
              <a:rPr lang="ru-RU" b="1" i="1" dirty="0"/>
              <a:t> </a:t>
            </a:r>
            <a:r>
              <a:rPr lang="ru-RU" b="1" i="1" dirty="0" err="1"/>
              <a:t>зникає</a:t>
            </a:r>
            <a:r>
              <a:rPr lang="ru-RU" b="1" i="1" dirty="0"/>
              <a:t> </a:t>
            </a:r>
            <a:r>
              <a:rPr lang="ru-RU" b="1" i="1" dirty="0" err="1"/>
              <a:t>бажання</a:t>
            </a:r>
            <a:r>
              <a:rPr lang="ru-RU" b="1" i="1" dirty="0"/>
              <a:t> </a:t>
            </a:r>
            <a:r>
              <a:rPr lang="ru-RU" b="1" i="1" dirty="0" err="1"/>
              <a:t>вивчати</a:t>
            </a:r>
            <a:r>
              <a:rPr lang="ru-RU" b="1" i="1" dirty="0"/>
              <a:t> </a:t>
            </a:r>
            <a:r>
              <a:rPr lang="ru-RU" b="1" i="1" dirty="0" err="1"/>
              <a:t>мову</a:t>
            </a:r>
            <a:r>
              <a:rPr lang="ru-RU" b="1" dirty="0"/>
              <a:t>, – </a:t>
            </a:r>
            <a:r>
              <a:rPr lang="ru-RU" b="1" dirty="0" err="1" smtClean="0">
                <a:solidFill>
                  <a:srgbClr val="FFFF00"/>
                </a:solidFill>
              </a:rPr>
              <a:t>запевняє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r>
              <a:rPr lang="ru-RU" b="1" dirty="0" err="1">
                <a:solidFill>
                  <a:srgbClr val="FFFF00"/>
                </a:solidFill>
              </a:rPr>
              <a:t>викладачка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української</a:t>
            </a:r>
            <a:r>
              <a:rPr lang="ru-RU" b="1" dirty="0">
                <a:solidFill>
                  <a:srgbClr val="FFFF00"/>
                </a:solidFill>
              </a:rPr>
              <a:t> Оксана </a:t>
            </a:r>
            <a:r>
              <a:rPr lang="ru-RU" b="1" dirty="0" err="1" smtClean="0">
                <a:solidFill>
                  <a:srgbClr val="FFFF00"/>
                </a:solidFill>
              </a:rPr>
              <a:t>Чужа</a:t>
            </a:r>
            <a:r>
              <a:rPr lang="ru-RU" b="1" dirty="0" err="1" smtClean="0"/>
              <a:t>.Вона</a:t>
            </a:r>
            <a:r>
              <a:rPr lang="ru-RU" b="1" dirty="0" smtClean="0"/>
              <a:t> </a:t>
            </a:r>
            <a:r>
              <a:rPr lang="ru-RU" b="1" dirty="0" err="1"/>
              <a:t>переконує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 </a:t>
            </a:r>
            <a:r>
              <a:rPr lang="ru-RU" b="1" dirty="0" err="1"/>
              <a:t>мову</a:t>
            </a:r>
            <a:r>
              <a:rPr lang="ru-RU" b="1" dirty="0"/>
              <a:t> треба </a:t>
            </a:r>
            <a:r>
              <a:rPr lang="ru-RU" b="1" dirty="0" err="1"/>
              <a:t>вивчати</a:t>
            </a:r>
            <a:r>
              <a:rPr lang="ru-RU" b="1" dirty="0"/>
              <a:t> на </a:t>
            </a:r>
            <a:r>
              <a:rPr lang="ru-RU" b="1" dirty="0" err="1"/>
              <a:t>практиці</a:t>
            </a:r>
            <a:r>
              <a:rPr lang="ru-RU" b="1" dirty="0"/>
              <a:t>: </a:t>
            </a:r>
            <a:r>
              <a:rPr lang="ru-RU" b="1" dirty="0" err="1" smtClean="0"/>
              <a:t>спілкуватися</a:t>
            </a:r>
            <a:r>
              <a:rPr lang="ru-RU" b="1" dirty="0" smtClean="0"/>
              <a:t> </a:t>
            </a:r>
            <a:r>
              <a:rPr lang="ru-RU" b="1" dirty="0" err="1"/>
              <a:t>українською</a:t>
            </a:r>
            <a:r>
              <a:rPr lang="ru-RU" b="1" dirty="0" smtClean="0"/>
              <a:t>.</a:t>
            </a:r>
          </a:p>
          <a:p>
            <a:pPr algn="ctr"/>
            <a:r>
              <a:rPr lang="uk-UA" sz="3600" b="1" dirty="0" smtClean="0">
                <a:solidFill>
                  <a:srgbClr val="FFCCFF"/>
                </a:solidFill>
              </a:rPr>
              <a:t>ПОМИЛЯТИСЯ – ЦЕ ПРИРОДНО!                          </a:t>
            </a:r>
          </a:p>
          <a:p>
            <a:pPr algn="ctr"/>
            <a:r>
              <a:rPr lang="uk-UA" sz="3600" b="1" dirty="0" smtClean="0">
                <a:solidFill>
                  <a:srgbClr val="FFCCFF"/>
                </a:solidFill>
              </a:rPr>
              <a:t> Адже на помилках ми вчимося самі й учимо інших!</a:t>
            </a:r>
            <a:endParaRPr lang="ru-RU" sz="3600" b="1" dirty="0">
              <a:solidFill>
                <a:srgbClr val="FFCCFF"/>
              </a:solidFill>
            </a:endParaRPr>
          </a:p>
          <a:p>
            <a:endParaRPr lang="ru-RU" b="1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76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Стилістика дієслова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НЕМАЄ / не має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/>
              <a:t>У </a:t>
            </a:r>
            <a:r>
              <a:rPr lang="ru-RU" b="1" dirty="0" err="1"/>
              <a:t>ділових</a:t>
            </a:r>
            <a:r>
              <a:rPr lang="ru-RU" b="1" dirty="0"/>
              <a:t> </a:t>
            </a:r>
            <a:r>
              <a:rPr lang="ru-RU" b="1" dirty="0" err="1"/>
              <a:t>паперах</a:t>
            </a:r>
            <a:r>
              <a:rPr lang="ru-RU" b="1" dirty="0"/>
              <a:t> </a:t>
            </a:r>
            <a:r>
              <a:rPr lang="ru-RU" b="1" dirty="0" err="1"/>
              <a:t>потрібно</a:t>
            </a:r>
            <a:r>
              <a:rPr lang="ru-RU" b="1" dirty="0"/>
              <a:t> </a:t>
            </a:r>
            <a:r>
              <a:rPr lang="ru-RU" b="1" dirty="0" err="1"/>
              <a:t>розрізняти</a:t>
            </a:r>
            <a:r>
              <a:rPr lang="ru-RU" b="1" dirty="0"/>
              <a:t> </a:t>
            </a:r>
            <a:r>
              <a:rPr lang="ru-RU" b="1" dirty="0" err="1"/>
              <a:t>правопис</a:t>
            </a:r>
            <a:r>
              <a:rPr lang="ru-RU" b="1" dirty="0"/>
              <a:t> </a:t>
            </a:r>
            <a:r>
              <a:rPr lang="ru-RU" b="1" dirty="0" err="1"/>
              <a:t>слів</a:t>
            </a:r>
            <a:r>
              <a:rPr lang="ru-RU" b="1" dirty="0"/>
              <a:t> </a:t>
            </a:r>
            <a:r>
              <a:rPr lang="ru-RU" b="1" i="1" dirty="0" err="1" smtClean="0"/>
              <a:t>немає</a:t>
            </a:r>
            <a:r>
              <a:rPr lang="ru-RU" b="1" i="1" dirty="0"/>
              <a:t> </a:t>
            </a:r>
            <a:r>
              <a:rPr lang="ru-RU" b="1" dirty="0" smtClean="0"/>
              <a:t>та </a:t>
            </a:r>
            <a:r>
              <a:rPr lang="ru-RU" b="1" i="1" dirty="0"/>
              <a:t>не </a:t>
            </a:r>
            <a:r>
              <a:rPr lang="ru-RU" b="1" i="1" dirty="0" err="1"/>
              <a:t>має</a:t>
            </a:r>
            <a:r>
              <a:rPr lang="ru-RU" b="1" i="1" dirty="0"/>
              <a:t>. </a:t>
            </a:r>
            <a:endParaRPr lang="ru-RU" b="1" i="1" dirty="0" smtClean="0"/>
          </a:p>
          <a:p>
            <a:endParaRPr lang="ru-RU" b="1" i="1" dirty="0"/>
          </a:p>
          <a:p>
            <a:r>
              <a:rPr lang="ru-RU" b="1" dirty="0" err="1" smtClean="0"/>
              <a:t>Наприклад</a:t>
            </a:r>
            <a:r>
              <a:rPr lang="ru-RU" b="1" dirty="0"/>
              <a:t>, </a:t>
            </a:r>
            <a:r>
              <a:rPr lang="ru-RU" b="1" i="1" dirty="0" err="1"/>
              <a:t>Комітет</a:t>
            </a:r>
            <a:r>
              <a:rPr lang="ru-RU" b="1" i="1" dirty="0"/>
              <a:t> не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повноважень</a:t>
            </a:r>
            <a:r>
              <a:rPr lang="ru-RU" b="1" i="1" dirty="0" smtClean="0"/>
              <a:t>...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/>
              <a:t>На </a:t>
            </a:r>
            <a:r>
              <a:rPr lang="ru-RU" b="1" i="1" dirty="0" err="1" smtClean="0"/>
              <a:t>засіданні</a:t>
            </a:r>
            <a:r>
              <a:rPr lang="ru-RU" b="1" i="1" dirty="0" smtClean="0"/>
              <a:t> </a:t>
            </a:r>
            <a:r>
              <a:rPr lang="ru-RU" b="1" i="1" dirty="0" err="1">
                <a:solidFill>
                  <a:srgbClr val="FFFF00"/>
                </a:solidFill>
              </a:rPr>
              <a:t>немає</a:t>
            </a:r>
            <a:r>
              <a:rPr lang="ru-RU" b="1" i="1" dirty="0"/>
              <a:t> </a:t>
            </a:r>
            <a:r>
              <a:rPr lang="ru-RU" b="1" dirty="0"/>
              <a:t>(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відсутній</a:t>
            </a:r>
            <a:r>
              <a:rPr lang="ru-RU" b="1" dirty="0"/>
              <a:t>) </a:t>
            </a:r>
            <a:r>
              <a:rPr lang="ru-RU" b="1" i="1" dirty="0"/>
              <a:t>заступника </a:t>
            </a:r>
            <a:r>
              <a:rPr lang="ru-RU" b="1" i="1" dirty="0" err="1"/>
              <a:t>голови</a:t>
            </a:r>
            <a:r>
              <a:rPr lang="ru-RU" b="1" i="1" dirty="0"/>
              <a:t> </a:t>
            </a:r>
            <a:r>
              <a:rPr lang="ru-RU" b="1" i="1" dirty="0" err="1"/>
              <a:t>правління</a:t>
            </a:r>
            <a:r>
              <a:rPr lang="ru-RU" b="1" i="1" dirty="0"/>
              <a:t>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56217" y="2583520"/>
            <a:ext cx="5852160" cy="576262"/>
          </a:xfrm>
        </p:spPr>
        <p:txBody>
          <a:bodyPr/>
          <a:lstStyle/>
          <a:p>
            <a:r>
              <a:rPr lang="ru-RU" sz="2000" b="1" dirty="0" err="1">
                <a:solidFill>
                  <a:srgbClr val="FFFF00"/>
                </a:solidFill>
              </a:rPr>
              <a:t>Дієприкметник</a:t>
            </a:r>
            <a:r>
              <a:rPr lang="ru-RU" sz="2000" b="1" dirty="0">
                <a:solidFill>
                  <a:srgbClr val="FFFF00"/>
                </a:solidFill>
              </a:rPr>
              <a:t> – </a:t>
            </a:r>
            <a:r>
              <a:rPr lang="ru-RU" sz="2000" b="1" dirty="0" err="1">
                <a:solidFill>
                  <a:srgbClr val="FFFF00"/>
                </a:solidFill>
              </a:rPr>
              <a:t>це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особлива</a:t>
            </a:r>
            <a:r>
              <a:rPr lang="ru-RU" sz="2000" b="1" dirty="0">
                <a:solidFill>
                  <a:srgbClr val="FFFF00"/>
                </a:solidFill>
              </a:rPr>
              <a:t> форма </a:t>
            </a:r>
            <a:r>
              <a:rPr lang="ru-RU" sz="2000" b="1" dirty="0" err="1">
                <a:solidFill>
                  <a:srgbClr val="FFFF00"/>
                </a:solidFill>
              </a:rPr>
              <a:t>дієслова</a:t>
            </a:r>
            <a:r>
              <a:rPr lang="ru-RU" sz="2000" b="1" dirty="0">
                <a:solidFill>
                  <a:srgbClr val="FFFF00"/>
                </a:solidFill>
              </a:rPr>
              <a:t>, яка </a:t>
            </a:r>
            <a:r>
              <a:rPr lang="ru-RU" sz="2000" b="1" dirty="0" err="1">
                <a:solidFill>
                  <a:srgbClr val="FFFF00"/>
                </a:solidFill>
              </a:rPr>
              <a:t>називає</a:t>
            </a:r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 err="1">
                <a:solidFill>
                  <a:srgbClr val="FFFF00"/>
                </a:solidFill>
              </a:rPr>
              <a:t>ознаку</a:t>
            </a:r>
            <a:r>
              <a:rPr lang="ru-RU" sz="2000" b="1" dirty="0">
                <a:solidFill>
                  <a:srgbClr val="FFFF00"/>
                </a:solidFill>
              </a:rPr>
              <a:t> предмета за </a:t>
            </a:r>
            <a:r>
              <a:rPr lang="ru-RU" sz="2000" b="1" dirty="0" err="1">
                <a:solidFill>
                  <a:srgbClr val="FFFF00"/>
                </a:solidFill>
              </a:rPr>
              <a:t>дією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48472" y="3499665"/>
            <a:ext cx="6483263" cy="214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452718"/>
            <a:ext cx="11665131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Особливості </a:t>
            </a:r>
            <a:r>
              <a:rPr lang="ru-RU" sz="2800" b="1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err="1" smtClean="0">
                <a:solidFill>
                  <a:srgbClr val="FFFF00"/>
                </a:solidFill>
              </a:rPr>
              <a:t>дієслівних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форм у </a:t>
            </a:r>
            <a:r>
              <a:rPr lang="ru-RU" sz="2800" b="1" dirty="0" err="1" smtClean="0">
                <a:solidFill>
                  <a:srgbClr val="FFFF00"/>
                </a:solidFill>
              </a:rPr>
              <a:t>діловодстві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856" y="1853248"/>
            <a:ext cx="5624058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Треба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літературні</a:t>
            </a:r>
            <a:r>
              <a:rPr lang="ru-RU" dirty="0" smtClean="0"/>
              <a:t>  </a:t>
            </a:r>
            <a:r>
              <a:rPr lang="ru-RU" dirty="0" err="1" smtClean="0"/>
              <a:t>дієслова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 smtClean="0"/>
              <a:t>форми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err="1" smtClean="0"/>
              <a:t>активізувати</a:t>
            </a:r>
            <a:r>
              <a:rPr lang="ru-RU" b="1" i="1" dirty="0"/>
              <a:t>, </a:t>
            </a:r>
            <a:r>
              <a:rPr lang="ru-RU" b="1" i="1" dirty="0" err="1"/>
              <a:t>дезінформувати</a:t>
            </a:r>
            <a:r>
              <a:rPr lang="ru-RU" b="1" i="1" dirty="0"/>
              <a:t>, </a:t>
            </a:r>
            <a:r>
              <a:rPr lang="ru-RU" b="1" i="1" dirty="0" err="1"/>
              <a:t>деномінувати</a:t>
            </a:r>
            <a:r>
              <a:rPr lang="ru-RU" b="1" i="1" dirty="0"/>
              <a:t>, </a:t>
            </a:r>
            <a:r>
              <a:rPr lang="ru-RU" b="1" i="1" dirty="0" err="1" smtClean="0"/>
              <a:t>домінувати</a:t>
            </a:r>
            <a:r>
              <a:rPr lang="ru-RU" b="1" i="1" dirty="0"/>
              <a:t>, </a:t>
            </a:r>
            <a:r>
              <a:rPr lang="ru-RU" b="1" i="1" dirty="0" err="1" smtClean="0"/>
              <a:t>регламентувати</a:t>
            </a:r>
            <a:r>
              <a:rPr lang="ru-RU" b="1" i="1" dirty="0"/>
              <a:t>, </a:t>
            </a:r>
            <a:r>
              <a:rPr lang="ru-RU" b="1" i="1" dirty="0" err="1"/>
              <a:t>символізувати</a:t>
            </a:r>
            <a:r>
              <a:rPr lang="ru-RU" b="1" i="1" dirty="0"/>
              <a:t>, </a:t>
            </a:r>
            <a:r>
              <a:rPr lang="ru-RU" b="1" i="1" dirty="0" err="1" smtClean="0"/>
              <a:t>формулюючи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30" y="4023714"/>
            <a:ext cx="8746601" cy="20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87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500811" cy="618436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</a:rPr>
              <a:t>Особливості </a:t>
            </a:r>
            <a:r>
              <a:rPr lang="ru-RU" sz="3200" b="1" u="sng" dirty="0" err="1" smtClean="0">
                <a:solidFill>
                  <a:srgbClr val="FFFF00"/>
                </a:solidFill>
              </a:rPr>
              <a:t>використання</a:t>
            </a:r>
            <a:r>
              <a:rPr lang="ru-RU" sz="3200" b="1" u="sng" dirty="0" smtClean="0">
                <a:solidFill>
                  <a:srgbClr val="FFFF00"/>
                </a:solidFill>
              </a:rPr>
              <a:t> </a:t>
            </a:r>
            <a:r>
              <a:rPr lang="ru-RU" sz="3200" b="1" u="sng" dirty="0" err="1" smtClean="0">
                <a:solidFill>
                  <a:srgbClr val="FFFF00"/>
                </a:solidFill>
              </a:rPr>
              <a:t>дієслівних</a:t>
            </a:r>
            <a:r>
              <a:rPr lang="ru-RU" sz="3200" b="1" u="sng" dirty="0" smtClean="0">
                <a:solidFill>
                  <a:srgbClr val="FFFF00"/>
                </a:solidFill>
              </a:rPr>
              <a:t> </a:t>
            </a:r>
            <a:r>
              <a:rPr lang="ru-RU" sz="3200" b="1" u="sng" dirty="0">
                <a:solidFill>
                  <a:srgbClr val="FFFF00"/>
                </a:solidFill>
              </a:rPr>
              <a:t>форм у </a:t>
            </a:r>
            <a:r>
              <a:rPr lang="ru-RU" sz="3200" b="1" u="sng" dirty="0" err="1">
                <a:solidFill>
                  <a:srgbClr val="FFFF00"/>
                </a:solidFill>
              </a:rPr>
              <a:t>діловодстві</a:t>
            </a:r>
            <a:endParaRPr lang="ru-RU" sz="3200" u="sng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169" y="1961107"/>
            <a:ext cx="5166859" cy="576262"/>
          </a:xfrm>
        </p:spPr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Уникайте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умовного</a:t>
            </a:r>
            <a:r>
              <a:rPr lang="ru-RU" b="1" dirty="0" smtClean="0">
                <a:solidFill>
                  <a:srgbClr val="FFFF00"/>
                </a:solidFill>
              </a:rPr>
              <a:t> способу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8774" y="3183940"/>
            <a:ext cx="5793831" cy="2145663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32424" y="1961107"/>
            <a:ext cx="6923314" cy="57626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Надавайте </a:t>
            </a:r>
            <a:r>
              <a:rPr lang="ru-RU" sz="1800" b="1" dirty="0" err="1" smtClean="0">
                <a:solidFill>
                  <a:srgbClr val="FFFF00"/>
                </a:solidFill>
              </a:rPr>
              <a:t>перевагу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активним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>
                <a:solidFill>
                  <a:srgbClr val="FFFF00"/>
                </a:solidFill>
              </a:rPr>
              <a:t>конструкціям</a:t>
            </a:r>
            <a:r>
              <a:rPr lang="ru-RU" sz="1800" b="1" dirty="0">
                <a:solidFill>
                  <a:srgbClr val="FFFF00"/>
                </a:solidFill>
              </a:rPr>
              <a:t> над </a:t>
            </a:r>
            <a:r>
              <a:rPr lang="ru-RU" sz="1800" b="1" dirty="0" err="1" smtClean="0">
                <a:solidFill>
                  <a:srgbClr val="FFFF00"/>
                </a:solidFill>
              </a:rPr>
              <a:t>пасивними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або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ж </a:t>
            </a:r>
            <a:r>
              <a:rPr lang="ru-RU" sz="1800" b="1" dirty="0" err="1" smtClean="0">
                <a:solidFill>
                  <a:srgbClr val="FFFF00"/>
                </a:solidFill>
              </a:rPr>
              <a:t>використовуйте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безособові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</a:rPr>
              <a:t>конструкції</a:t>
            </a: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1800" b="1" dirty="0">
                <a:solidFill>
                  <a:srgbClr val="FFFF00"/>
                </a:solidFill>
              </a:rPr>
              <a:t>з </a:t>
            </a:r>
            <a:r>
              <a:rPr lang="ru-RU" sz="1800" b="1" dirty="0" err="1" smtClean="0">
                <a:solidFill>
                  <a:srgbClr val="FFFF00"/>
                </a:solidFill>
              </a:rPr>
              <a:t>дієслівними</a:t>
            </a:r>
            <a:r>
              <a:rPr lang="ru-RU" sz="1800" b="1" dirty="0">
                <a:solidFill>
                  <a:srgbClr val="FFFF00"/>
                </a:solidFill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</a:rPr>
              <a:t>формами </a:t>
            </a:r>
            <a:r>
              <a:rPr lang="ru-RU" sz="1800" b="1" dirty="0">
                <a:solidFill>
                  <a:srgbClr val="FFFF00"/>
                </a:solidFill>
              </a:rPr>
              <a:t>на </a:t>
            </a:r>
            <a:r>
              <a:rPr lang="ru-RU" sz="1800" b="1" i="1" dirty="0">
                <a:solidFill>
                  <a:srgbClr val="FFFF00"/>
                </a:solidFill>
              </a:rPr>
              <a:t>-но, -то: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33775" y="3183940"/>
            <a:ext cx="5858225" cy="21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83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Стилістична порада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99718"/>
              </p:ext>
            </p:extLst>
          </p:nvPr>
        </p:nvGraphicFramePr>
        <p:xfrm>
          <a:off x="260941" y="1268866"/>
          <a:ext cx="11208248" cy="53148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04124">
                  <a:extLst>
                    <a:ext uri="{9D8B030D-6E8A-4147-A177-3AD203B41FA5}">
                      <a16:colId xmlns:a16="http://schemas.microsoft.com/office/drawing/2014/main" val="3300379290"/>
                    </a:ext>
                  </a:extLst>
                </a:gridCol>
                <a:gridCol w="5604124">
                  <a:extLst>
                    <a:ext uri="{9D8B030D-6E8A-4147-A177-3AD203B41FA5}">
                      <a16:colId xmlns:a16="http://schemas.microsoft.com/office/drawing/2014/main" val="2292519737"/>
                    </a:ext>
                  </a:extLst>
                </a:gridCol>
              </a:tblGrid>
              <a:tr h="5314814"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в следующий 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раз</a:t>
                      </a:r>
                      <a:endParaRPr lang="ru-RU" sz="2400" b="0" i="0" u="none" strike="noStrike" baseline="0" dirty="0" smtClean="0">
                        <a:solidFill>
                          <a:schemeClr val="bg1"/>
                        </a:solidFill>
                        <a:latin typeface="TimesNewRoman"/>
                      </a:endParaRPr>
                    </a:p>
                    <a:p>
                      <a:pPr algn="l"/>
                      <a:endParaRPr lang="ru-RU" sz="2400" b="0" i="0" u="none" strike="noStrike" baseline="0" dirty="0" smtClean="0">
                        <a:solidFill>
                          <a:schemeClr val="bg1"/>
                        </a:solidFill>
                        <a:latin typeface="TimesNewRoman"/>
                      </a:endParaRP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На следующий 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день </a:t>
                      </a:r>
                    </a:p>
                    <a:p>
                      <a:pPr algn="l"/>
                      <a:endParaRPr lang="ru-RU" sz="2400" b="0" i="0" u="none" strike="noStrike" baseline="0" dirty="0" smtClean="0">
                        <a:solidFill>
                          <a:schemeClr val="bg1"/>
                        </a:solidFill>
                        <a:latin typeface="TimesNewRoman"/>
                      </a:endParaRPr>
                    </a:p>
                    <a:p>
                      <a:pPr algn="l"/>
                      <a:endParaRPr lang="ru-RU" sz="2400" b="0" i="0" u="none" strike="noStrike" baseline="0" dirty="0" smtClean="0">
                        <a:solidFill>
                          <a:schemeClr val="bg1"/>
                        </a:solidFill>
                        <a:latin typeface="TimesNewRoman"/>
                      </a:endParaRP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следующим выступает </a:t>
                      </a: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вызываются следующие лица </a:t>
                      </a:r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следующим образом </a:t>
                      </a: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прошлый </a:t>
                      </a:r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наступного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 разу</a:t>
                      </a: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на </a:t>
                      </a:r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другий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, другого дня, </a:t>
                      </a:r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наступного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 дня</a:t>
                      </a: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далі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 </a:t>
                      </a:r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виступає</a:t>
                      </a:r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викликаються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 </a:t>
                      </a:r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такі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 особи</a:t>
                      </a:r>
                    </a:p>
                    <a:p>
                      <a:pPr algn="l"/>
                      <a:endParaRPr lang="ru-RU" sz="2400" b="0" i="0" u="none" strike="noStrike" baseline="0" dirty="0" smtClean="0">
                        <a:solidFill>
                          <a:schemeClr val="bg1"/>
                        </a:solidFill>
                        <a:latin typeface="TimesNewRoman"/>
                      </a:endParaRPr>
                    </a:p>
                    <a:p>
                      <a:pPr algn="l"/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так, таким чином, у </a:t>
                      </a:r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такий</a:t>
                      </a:r>
                      <a:r>
                        <a:rPr lang="ru-RU" sz="2400" b="1" i="1" u="none" strike="noStrike" baseline="0" dirty="0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 </a:t>
                      </a:r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спосіб</a:t>
                      </a:r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endParaRPr lang="ru-RU" sz="24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l"/>
                      <a:r>
                        <a:rPr lang="ru-RU" sz="24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минулий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67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64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545889" cy="1400530"/>
          </a:xfrm>
        </p:spPr>
        <p:txBody>
          <a:bodyPr/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</a:rPr>
              <a:t>Особливості </a:t>
            </a:r>
            <a:r>
              <a:rPr lang="ru-RU" sz="3200" b="1" u="sng" dirty="0" err="1">
                <a:solidFill>
                  <a:srgbClr val="FFFF00"/>
                </a:solidFill>
              </a:rPr>
              <a:t>використання</a:t>
            </a:r>
            <a:r>
              <a:rPr lang="ru-RU" sz="3200" b="1" u="sng" dirty="0">
                <a:solidFill>
                  <a:srgbClr val="FFFF00"/>
                </a:solidFill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</a:rPr>
              <a:t>дієслівних</a:t>
            </a:r>
            <a:r>
              <a:rPr lang="ru-RU" sz="3200" b="1" u="sng" dirty="0">
                <a:solidFill>
                  <a:srgbClr val="FFFF00"/>
                </a:solidFill>
              </a:rPr>
              <a:t> форм у </a:t>
            </a:r>
            <a:r>
              <a:rPr lang="ru-RU" sz="3200" b="1" u="sng" dirty="0" err="1">
                <a:solidFill>
                  <a:srgbClr val="FFFF00"/>
                </a:solidFill>
              </a:rPr>
              <a:t>діловодстві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108" y="1632857"/>
            <a:ext cx="5062543" cy="848405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Не </a:t>
            </a:r>
            <a:r>
              <a:rPr lang="ru-RU" b="1" dirty="0" err="1" smtClean="0">
                <a:solidFill>
                  <a:srgbClr val="FFFF00"/>
                </a:solidFill>
              </a:rPr>
              <a:t>вживайте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розмовні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дієслівні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err="1" smtClean="0">
                <a:solidFill>
                  <a:srgbClr val="FFFF00"/>
                </a:solidFill>
              </a:rPr>
              <a:t>форми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55" y="2412256"/>
            <a:ext cx="5772945" cy="576262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Не </a:t>
            </a:r>
            <a:r>
              <a:rPr lang="ru-RU" b="1" dirty="0" err="1">
                <a:solidFill>
                  <a:srgbClr val="FFFF00"/>
                </a:solidFill>
              </a:rPr>
              <a:t>вживайте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розмовні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дієслівні</a:t>
            </a:r>
            <a:r>
              <a:rPr lang="ru-RU" b="1" dirty="0">
                <a:solidFill>
                  <a:srgbClr val="FFFF00"/>
                </a:solidFill>
              </a:rPr>
              <a:t>  </a:t>
            </a:r>
            <a:r>
              <a:rPr lang="ru-RU" b="1" dirty="0" err="1">
                <a:solidFill>
                  <a:srgbClr val="FFFF00"/>
                </a:solidFill>
              </a:rPr>
              <a:t>форми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942253" y="4483382"/>
            <a:ext cx="8944947" cy="2071586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7108" y="2700387"/>
            <a:ext cx="5933356" cy="13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7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u="sng" dirty="0">
                <a:solidFill>
                  <a:srgbClr val="FFFF00"/>
                </a:solidFill>
              </a:rPr>
              <a:t>Особливості </a:t>
            </a:r>
            <a:r>
              <a:rPr lang="ru-RU" sz="3200" b="1" u="sng" dirty="0" err="1">
                <a:solidFill>
                  <a:srgbClr val="FFFF00"/>
                </a:solidFill>
              </a:rPr>
              <a:t>використання</a:t>
            </a:r>
            <a:r>
              <a:rPr lang="ru-RU" sz="3200" b="1" u="sng" dirty="0">
                <a:solidFill>
                  <a:srgbClr val="FFFF00"/>
                </a:solidFill>
              </a:rPr>
              <a:t> </a:t>
            </a:r>
            <a:r>
              <a:rPr lang="ru-RU" sz="3200" b="1" u="sng" dirty="0" err="1">
                <a:solidFill>
                  <a:srgbClr val="FFFF00"/>
                </a:solidFill>
              </a:rPr>
              <a:t>дієслівних</a:t>
            </a:r>
            <a:r>
              <a:rPr lang="ru-RU" sz="3200" b="1" u="sng" dirty="0">
                <a:solidFill>
                  <a:srgbClr val="FFFF00"/>
                </a:solidFill>
              </a:rPr>
              <a:t> форм у </a:t>
            </a:r>
            <a:r>
              <a:rPr lang="ru-RU" sz="3200" b="1" u="sng" dirty="0" err="1">
                <a:solidFill>
                  <a:srgbClr val="FFFF00"/>
                </a:solidFill>
              </a:rPr>
              <a:t>діловодстві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816" y="1698171"/>
            <a:ext cx="5590903" cy="783091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Не </a:t>
            </a:r>
            <a:r>
              <a:rPr lang="ru-RU" b="1" dirty="0" err="1" smtClean="0">
                <a:solidFill>
                  <a:srgbClr val="FFFF00"/>
                </a:solidFill>
              </a:rPr>
              <a:t>варто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порушувати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норми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вживання</a:t>
            </a:r>
            <a:r>
              <a:rPr lang="ru-RU" b="1" dirty="0">
                <a:solidFill>
                  <a:srgbClr val="FFFF00"/>
                </a:solidFill>
              </a:rPr>
              <a:t> форм залежного слова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90614"/>
            <a:ext cx="7188517" cy="148499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76415" y="1770948"/>
            <a:ext cx="6415585" cy="5762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Надавайте </a:t>
            </a:r>
            <a:r>
              <a:rPr lang="ru-RU" sz="2000" b="1" dirty="0" err="1">
                <a:solidFill>
                  <a:srgbClr val="FFFF00"/>
                </a:solidFill>
              </a:rPr>
              <a:t>перевагу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складеним</a:t>
            </a:r>
            <a:r>
              <a:rPr lang="ru-RU" sz="2000" b="1" dirty="0">
                <a:solidFill>
                  <a:srgbClr val="FFFF00"/>
                </a:solidFill>
              </a:rPr>
              <a:t> формам </a:t>
            </a:r>
            <a:r>
              <a:rPr lang="ru-RU" sz="2000" b="1" dirty="0" err="1">
                <a:solidFill>
                  <a:srgbClr val="FFFF00"/>
                </a:solidFill>
              </a:rPr>
              <a:t>дієслів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майбутнього</a:t>
            </a:r>
            <a:r>
              <a:rPr lang="ru-RU" sz="2000" b="1" dirty="0" smtClean="0">
                <a:solidFill>
                  <a:srgbClr val="FFFF00"/>
                </a:solidFill>
              </a:rPr>
              <a:t> часу: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331" y="4319016"/>
            <a:ext cx="8288371" cy="1924508"/>
          </a:xfrm>
        </p:spPr>
      </p:pic>
    </p:spTree>
    <p:extLst>
      <p:ext uri="{BB962C8B-B14F-4D97-AF65-F5344CB8AC3E}">
        <p14:creationId xmlns:p14="http://schemas.microsoft.com/office/powerpoint/2010/main" val="21343100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60" y="202032"/>
            <a:ext cx="4462074" cy="1447800"/>
          </a:xfrm>
        </p:spPr>
        <p:txBody>
          <a:bodyPr/>
          <a:lstStyle/>
          <a:p>
            <a:r>
              <a:rPr lang="ru-RU" b="1" u="sng" dirty="0">
                <a:solidFill>
                  <a:srgbClr val="FFFF00"/>
                </a:solidFill>
              </a:rPr>
              <a:t>Особливості </a:t>
            </a:r>
            <a:r>
              <a:rPr lang="ru-RU" b="1" u="sng" dirty="0" err="1">
                <a:solidFill>
                  <a:srgbClr val="FFFF00"/>
                </a:solidFill>
              </a:rPr>
              <a:t>використання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дієслівних</a:t>
            </a:r>
            <a:r>
              <a:rPr lang="ru-RU" b="1" u="sng" dirty="0">
                <a:solidFill>
                  <a:srgbClr val="FFFF00"/>
                </a:solidFill>
              </a:rPr>
              <a:t> форм у </a:t>
            </a:r>
            <a:r>
              <a:rPr lang="ru-RU" b="1" u="sng" dirty="0" err="1">
                <a:solidFill>
                  <a:srgbClr val="FFFF00"/>
                </a:solidFill>
              </a:rPr>
              <a:t>діловодстві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645" y="3505924"/>
            <a:ext cx="7186244" cy="214230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66FF"/>
                </a:solidFill>
              </a:rPr>
              <a:t>ДАВАЙТЕ без «ДАВАЙТЕ»</a:t>
            </a:r>
          </a:p>
          <a:p>
            <a:r>
              <a:rPr lang="ru-RU" sz="2400" dirty="0" err="1" smtClean="0">
                <a:solidFill>
                  <a:srgbClr val="FFFF00"/>
                </a:solidFill>
              </a:rPr>
              <a:t>Іноді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у </a:t>
            </a:r>
            <a:r>
              <a:rPr lang="ru-RU" sz="2400" dirty="0" err="1">
                <a:solidFill>
                  <a:srgbClr val="FFFF00"/>
                </a:solidFill>
              </a:rPr>
              <a:t>діловій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сфері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необґрунтовано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використовується</a:t>
            </a:r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форма </a:t>
            </a:r>
            <a:r>
              <a:rPr lang="ru-RU" sz="2400" b="1" i="1" dirty="0">
                <a:solidFill>
                  <a:srgbClr val="FFFF00"/>
                </a:solidFill>
              </a:rPr>
              <a:t>давайте </a:t>
            </a:r>
            <a:r>
              <a:rPr lang="ru-RU" sz="2400" dirty="0">
                <a:solidFill>
                  <a:srgbClr val="FFFF00"/>
                </a:solidFill>
              </a:rPr>
              <a:t>у </a:t>
            </a:r>
            <a:r>
              <a:rPr lang="ru-RU" sz="2400" dirty="0" err="1">
                <a:solidFill>
                  <a:srgbClr val="FFFF00"/>
                </a:solidFill>
              </a:rPr>
              <a:t>наказовому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способі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01139" y="20203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Дієслово</a:t>
            </a:r>
            <a:r>
              <a:rPr lang="ru-RU" b="1" dirty="0"/>
              <a:t> </a:t>
            </a:r>
            <a:r>
              <a:rPr lang="ru-RU" b="1" dirty="0">
                <a:solidFill>
                  <a:srgbClr val="FFFF00"/>
                </a:solidFill>
              </a:rPr>
              <a:t>давайте</a:t>
            </a:r>
            <a:r>
              <a:rPr lang="ru-RU" b="1" dirty="0"/>
              <a:t> </a:t>
            </a:r>
            <a:r>
              <a:rPr lang="ru-RU" b="1" dirty="0" err="1"/>
              <a:t>вживається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у </a:t>
            </a:r>
            <a:r>
              <a:rPr lang="ru-RU" b="1" dirty="0" err="1"/>
              <a:t>своєму</a:t>
            </a:r>
            <a:r>
              <a:rPr lang="ru-RU" b="1" dirty="0"/>
              <a:t> прямому </a:t>
            </a:r>
            <a:r>
              <a:rPr lang="ru-RU" b="1" dirty="0" err="1" smtClean="0"/>
              <a:t>значенні</a:t>
            </a:r>
            <a:r>
              <a:rPr lang="ru-RU" b="1" dirty="0"/>
              <a:t>, коли </a:t>
            </a:r>
            <a:r>
              <a:rPr lang="ru-RU" b="1" dirty="0" err="1"/>
              <a:t>ця</a:t>
            </a:r>
            <a:r>
              <a:rPr lang="ru-RU" b="1" dirty="0"/>
              <a:t> форма </a:t>
            </a:r>
            <a:r>
              <a:rPr lang="ru-RU" b="1" dirty="0" err="1">
                <a:solidFill>
                  <a:srgbClr val="FFFF00"/>
                </a:solidFill>
              </a:rPr>
              <a:t>заохоти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/>
              <a:t>поєднується</a:t>
            </a:r>
            <a:r>
              <a:rPr lang="ru-RU" b="1" dirty="0"/>
              <a:t> з </a:t>
            </a:r>
            <a:r>
              <a:rPr lang="ru-RU" b="1" dirty="0" err="1"/>
              <a:t>іменником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endParaRPr lang="ru-RU" b="1" dirty="0"/>
          </a:p>
          <a:p>
            <a:r>
              <a:rPr lang="ru-RU" b="1" dirty="0" err="1"/>
              <a:t>означає</a:t>
            </a:r>
            <a:r>
              <a:rPr lang="ru-RU" b="1" dirty="0"/>
              <a:t> </a:t>
            </a:r>
            <a:r>
              <a:rPr lang="ru-RU" b="1" dirty="0" err="1"/>
              <a:t>певні</a:t>
            </a:r>
            <a:r>
              <a:rPr lang="ru-RU" b="1" dirty="0"/>
              <a:t> </a:t>
            </a:r>
            <a:r>
              <a:rPr lang="ru-RU" b="1" dirty="0" err="1"/>
              <a:t>предмети</a:t>
            </a:r>
            <a:r>
              <a:rPr lang="ru-RU" b="1" dirty="0"/>
              <a:t>: </a:t>
            </a:r>
            <a:r>
              <a:rPr lang="ru-RU" b="1" i="1" dirty="0">
                <a:solidFill>
                  <a:srgbClr val="FFFF00"/>
                </a:solidFill>
              </a:rPr>
              <a:t>Давайте </a:t>
            </a:r>
            <a:r>
              <a:rPr lang="ru-RU" b="1" i="1" dirty="0" err="1">
                <a:solidFill>
                  <a:srgbClr val="FFFF00"/>
                </a:solidFill>
              </a:rPr>
              <a:t>Ваші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посвідчення</a:t>
            </a:r>
            <a:r>
              <a:rPr lang="ru-RU" b="1" i="1" dirty="0">
                <a:solidFill>
                  <a:srgbClr val="FFFF00"/>
                </a:solidFill>
              </a:rPr>
              <a:t>; </a:t>
            </a:r>
            <a:r>
              <a:rPr lang="ru-RU" b="1" i="1" dirty="0" err="1">
                <a:solidFill>
                  <a:srgbClr val="FFFF00"/>
                </a:solidFill>
              </a:rPr>
              <a:t>звіти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і </a:t>
            </a:r>
            <a:r>
              <a:rPr lang="ru-RU" b="1" i="1" dirty="0" err="1" smtClean="0">
                <a:solidFill>
                  <a:srgbClr val="FFFF00"/>
                </a:solidFill>
              </a:rPr>
              <a:t>додатки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давайте </a:t>
            </a:r>
            <a:r>
              <a:rPr lang="ru-RU" b="1" i="1" dirty="0" err="1">
                <a:solidFill>
                  <a:srgbClr val="FFFF00"/>
                </a:solidFill>
              </a:rPr>
              <a:t>мені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 err="1"/>
              <a:t>Хоча</a:t>
            </a:r>
            <a:r>
              <a:rPr lang="ru-RU" b="1" dirty="0"/>
              <a:t> й у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 </a:t>
            </a:r>
            <a:r>
              <a:rPr lang="ru-RU" b="1" dirty="0" err="1"/>
              <a:t>інтонаційно</a:t>
            </a:r>
            <a:r>
              <a:rPr lang="ru-RU" b="1" dirty="0"/>
              <a:t> та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несловесних</a:t>
            </a:r>
            <a:r>
              <a:rPr lang="ru-RU" b="1" dirty="0" smtClean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(жесту)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спонукати</a:t>
            </a:r>
            <a:r>
              <a:rPr lang="ru-RU" b="1" dirty="0"/>
              <a:t> до </a:t>
            </a:r>
            <a:r>
              <a:rPr lang="ru-RU" b="1" dirty="0" err="1"/>
              <a:t>дії</a:t>
            </a:r>
            <a:r>
              <a:rPr lang="ru-RU" b="1" dirty="0"/>
              <a:t>: </a:t>
            </a:r>
            <a:r>
              <a:rPr lang="ru-RU" b="1" i="1" dirty="0" err="1">
                <a:solidFill>
                  <a:srgbClr val="FFFF00"/>
                </a:solidFill>
              </a:rPr>
              <a:t>Ваші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посвідчення</a:t>
            </a:r>
            <a:r>
              <a:rPr lang="ru-RU" b="1" i="1" dirty="0">
                <a:solidFill>
                  <a:srgbClr val="FFFF00"/>
                </a:solidFill>
              </a:rPr>
              <a:t>, будь ласка; прошу </a:t>
            </a:r>
            <a:r>
              <a:rPr lang="ru-RU" b="1" i="1" dirty="0" err="1">
                <a:solidFill>
                  <a:srgbClr val="FFFF00"/>
                </a:solidFill>
              </a:rPr>
              <a:t>звіти</a:t>
            </a:r>
            <a:r>
              <a:rPr lang="ru-RU" b="1" i="1" dirty="0">
                <a:solidFill>
                  <a:srgbClr val="FFFF00"/>
                </a:solidFill>
              </a:rPr>
              <a:t> і </a:t>
            </a:r>
            <a:r>
              <a:rPr lang="ru-RU" b="1" i="1" dirty="0" err="1">
                <a:solidFill>
                  <a:srgbClr val="FFFF00"/>
                </a:solidFill>
              </a:rPr>
              <a:t>додатки</a:t>
            </a:r>
            <a:r>
              <a:rPr lang="ru-RU" b="1" i="1" dirty="0" smtClean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01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FF00"/>
                </a:solidFill>
              </a:rPr>
              <a:t>Особливості </a:t>
            </a:r>
            <a:r>
              <a:rPr lang="ru-RU" b="1" u="sng" dirty="0" err="1">
                <a:solidFill>
                  <a:srgbClr val="FFFF00"/>
                </a:solidFill>
              </a:rPr>
              <a:t>використання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дієслівних</a:t>
            </a:r>
            <a:r>
              <a:rPr lang="ru-RU" b="1" u="sng" dirty="0">
                <a:solidFill>
                  <a:srgbClr val="FFFF00"/>
                </a:solidFill>
              </a:rPr>
              <a:t> форм у </a:t>
            </a:r>
            <a:r>
              <a:rPr lang="ru-RU" b="1" u="sng" dirty="0" err="1">
                <a:solidFill>
                  <a:srgbClr val="FFFF00"/>
                </a:solidFill>
              </a:rPr>
              <a:t>діловодстві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727" y="1853248"/>
            <a:ext cx="4396341" cy="4200245"/>
          </a:xfrm>
        </p:spPr>
        <p:txBody>
          <a:bodyPr/>
          <a:lstStyle/>
          <a:p>
            <a:r>
              <a:rPr lang="ru-RU" b="1" dirty="0" err="1"/>
              <a:t>Дієслово</a:t>
            </a:r>
            <a:r>
              <a:rPr lang="ru-RU" b="1" dirty="0"/>
              <a:t> </a:t>
            </a:r>
            <a:r>
              <a:rPr lang="ru-RU" b="1" i="1" dirty="0" err="1"/>
              <a:t>вибачаюсь</a:t>
            </a:r>
            <a:r>
              <a:rPr lang="ru-RU" b="1" i="1" dirty="0"/>
              <a:t> (-</a:t>
            </a:r>
            <a:r>
              <a:rPr lang="ru-RU" b="1" i="1" dirty="0" err="1"/>
              <a:t>ся</a:t>
            </a:r>
            <a:r>
              <a:rPr lang="ru-RU" b="1" i="1" dirty="0"/>
              <a:t>) </a:t>
            </a:r>
            <a:r>
              <a:rPr lang="ru-RU" b="1" dirty="0" err="1"/>
              <a:t>має</a:t>
            </a:r>
            <a:r>
              <a:rPr lang="ru-RU" b="1" dirty="0"/>
              <a:t> у </a:t>
            </a:r>
            <a:r>
              <a:rPr lang="ru-RU" b="1" dirty="0" err="1"/>
              <a:t>своєму</a:t>
            </a:r>
            <a:r>
              <a:rPr lang="ru-RU" b="1" dirty="0"/>
              <a:t> </a:t>
            </a:r>
            <a:r>
              <a:rPr lang="ru-RU" b="1" dirty="0" err="1"/>
              <a:t>складі</a:t>
            </a:r>
            <a:r>
              <a:rPr lang="ru-RU" b="1" dirty="0"/>
              <a:t> </a:t>
            </a:r>
            <a:r>
              <a:rPr lang="ru-RU" b="1" dirty="0" err="1"/>
              <a:t>постфікс</a:t>
            </a:r>
            <a:r>
              <a:rPr lang="ru-RU" b="1" dirty="0"/>
              <a:t> </a:t>
            </a:r>
            <a:r>
              <a:rPr lang="ru-RU" b="1" i="1" dirty="0"/>
              <a:t>-</a:t>
            </a:r>
            <a:r>
              <a:rPr lang="ru-RU" b="1" i="1" dirty="0" err="1"/>
              <a:t>ся</a:t>
            </a:r>
            <a:r>
              <a:rPr lang="ru-RU" b="1" i="1" dirty="0"/>
              <a:t> (-</a:t>
            </a:r>
            <a:r>
              <a:rPr lang="ru-RU" b="1" i="1" dirty="0" err="1"/>
              <a:t>сь</a:t>
            </a:r>
            <a:r>
              <a:rPr lang="ru-RU" b="1" i="1" dirty="0"/>
              <a:t>) </a:t>
            </a:r>
            <a:r>
              <a:rPr lang="ru-RU" b="1" i="1" dirty="0" smtClean="0"/>
              <a:t>– </a:t>
            </a:r>
            <a:r>
              <a:rPr lang="ru-RU" b="1" dirty="0" err="1" smtClean="0"/>
              <a:t>колишній</a:t>
            </a:r>
            <a:r>
              <a:rPr lang="ru-RU" b="1" dirty="0" smtClean="0"/>
              <a:t> </a:t>
            </a:r>
            <a:r>
              <a:rPr lang="ru-RU" b="1" dirty="0" err="1"/>
              <a:t>займенник</a:t>
            </a:r>
            <a:r>
              <a:rPr lang="ru-RU" b="1" dirty="0"/>
              <a:t> </a:t>
            </a:r>
            <a:r>
              <a:rPr lang="ru-RU" b="1" i="1" dirty="0" err="1"/>
              <a:t>ся</a:t>
            </a:r>
            <a:r>
              <a:rPr lang="ru-RU" b="1" i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формою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i="1" dirty="0"/>
              <a:t>себе - я, </a:t>
            </a:r>
            <a:r>
              <a:rPr lang="ru-RU" b="1" dirty="0"/>
              <a:t>для </a:t>
            </a:r>
            <a:r>
              <a:rPr lang="ru-RU" b="1" dirty="0" err="1" smtClean="0"/>
              <a:t>порівняння</a:t>
            </a:r>
            <a:r>
              <a:rPr lang="ru-RU" b="1" i="1" dirty="0"/>
              <a:t>: </a:t>
            </a:r>
            <a:r>
              <a:rPr lang="ru-RU" b="1" i="1" dirty="0" err="1">
                <a:solidFill>
                  <a:srgbClr val="FFFF00"/>
                </a:solidFill>
              </a:rPr>
              <a:t>збираюся</a:t>
            </a:r>
            <a:r>
              <a:rPr lang="ru-RU" b="1" i="1" dirty="0">
                <a:solidFill>
                  <a:srgbClr val="FFFF00"/>
                </a:solidFill>
              </a:rPr>
              <a:t> (я </a:t>
            </a:r>
            <a:r>
              <a:rPr lang="ru-RU" b="1" i="1" dirty="0" err="1">
                <a:solidFill>
                  <a:srgbClr val="FFFF00"/>
                </a:solidFill>
              </a:rPr>
              <a:t>збираю</a:t>
            </a:r>
            <a:r>
              <a:rPr lang="ru-RU" b="1" i="1" dirty="0">
                <a:solidFill>
                  <a:srgbClr val="FFFF00"/>
                </a:solidFill>
              </a:rPr>
              <a:t> себе), </a:t>
            </a:r>
            <a:r>
              <a:rPr lang="ru-RU" b="1" i="1" dirty="0" err="1">
                <a:solidFill>
                  <a:srgbClr val="FFFF00"/>
                </a:solidFill>
              </a:rPr>
              <a:t>вмиваюся</a:t>
            </a:r>
            <a:r>
              <a:rPr lang="ru-RU" b="1" i="1" dirty="0">
                <a:solidFill>
                  <a:srgbClr val="FFFF00"/>
                </a:solidFill>
              </a:rPr>
              <a:t> (я </a:t>
            </a:r>
            <a:r>
              <a:rPr lang="ru-RU" b="1" i="1" dirty="0" err="1">
                <a:solidFill>
                  <a:srgbClr val="FFFF00"/>
                </a:solidFill>
              </a:rPr>
              <a:t>вмиваю</a:t>
            </a:r>
            <a:r>
              <a:rPr lang="ru-RU" b="1" i="1" dirty="0">
                <a:solidFill>
                  <a:srgbClr val="FFFF00"/>
                </a:solidFill>
              </a:rPr>
              <a:t> себе).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4" y="1853248"/>
            <a:ext cx="6829425" cy="4695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7" y="4433578"/>
            <a:ext cx="6803726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7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2083" cy="140053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Борімося з суржиком: стилістичні поради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121275"/>
              </p:ext>
            </p:extLst>
          </p:nvPr>
        </p:nvGraphicFramePr>
        <p:xfrm>
          <a:off x="1103313" y="1972491"/>
          <a:ext cx="10392000" cy="429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000">
                  <a:extLst>
                    <a:ext uri="{9D8B030D-6E8A-4147-A177-3AD203B41FA5}">
                      <a16:colId xmlns:a16="http://schemas.microsoft.com/office/drawing/2014/main" val="1630145791"/>
                    </a:ext>
                  </a:extLst>
                </a:gridCol>
                <a:gridCol w="3464000">
                  <a:extLst>
                    <a:ext uri="{9D8B030D-6E8A-4147-A177-3AD203B41FA5}">
                      <a16:colId xmlns:a16="http://schemas.microsoft.com/office/drawing/2014/main" val="597926977"/>
                    </a:ext>
                  </a:extLst>
                </a:gridCol>
                <a:gridCol w="3464000">
                  <a:extLst>
                    <a:ext uri="{9D8B030D-6E8A-4147-A177-3AD203B41FA5}">
                      <a16:colId xmlns:a16="http://schemas.microsoft.com/office/drawing/2014/main" val="997370206"/>
                    </a:ext>
                  </a:extLst>
                </a:gridCol>
              </a:tblGrid>
              <a:tr h="429767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Російський</a:t>
                      </a:r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r>
                        <a:rPr lang="ru-RU" sz="28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варіант</a:t>
                      </a:r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r>
                        <a:rPr lang="ru-RU" sz="28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в дальнейшем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Суржиковий</a:t>
                      </a:r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r>
                        <a:rPr lang="ru-RU" sz="28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варіант</a:t>
                      </a:r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r>
                        <a:rPr lang="ru-RU" sz="2800" b="0" i="0" u="none" strike="noStrike" baseline="0" dirty="0" smtClean="0">
                          <a:solidFill>
                            <a:schemeClr val="bg1"/>
                          </a:solidFill>
                          <a:latin typeface="TimesNewRoman"/>
                        </a:rPr>
                        <a:t>в </a:t>
                      </a:r>
                      <a:r>
                        <a:rPr lang="ru-RU" sz="2800" b="0" i="0" u="none" strike="noStrike" baseline="0" dirty="0" err="1" smtClean="0">
                          <a:solidFill>
                            <a:schemeClr val="bg1"/>
                          </a:solidFill>
                          <a:latin typeface="TimesNewRoman"/>
                        </a:rPr>
                        <a:t>дальнійшому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Український</a:t>
                      </a:r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r>
                        <a:rPr lang="ru-RU" sz="2800" b="1" i="1" u="none" strike="noStrike" baseline="0" dirty="0" err="1" smtClean="0">
                          <a:solidFill>
                            <a:schemeClr val="bg1"/>
                          </a:solidFill>
                          <a:latin typeface="TimesNewRoman,BoldItalic"/>
                        </a:rPr>
                        <a:t>варіант</a:t>
                      </a:r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endParaRPr lang="ru-RU" sz="2800" b="1" i="1" u="none" strike="noStrike" baseline="0" dirty="0" smtClean="0">
                        <a:solidFill>
                          <a:schemeClr val="bg1"/>
                        </a:solidFill>
                        <a:latin typeface="TimesNewRoman,BoldItalic"/>
                      </a:endParaRPr>
                    </a:p>
                    <a:p>
                      <a:pPr algn="ctr"/>
                      <a:r>
                        <a:rPr lang="ru-RU" sz="2800" b="0" i="0" u="none" strike="noStrike" baseline="0" dirty="0" err="1" smtClean="0">
                          <a:solidFill>
                            <a:schemeClr val="bg1"/>
                          </a:solidFill>
                          <a:latin typeface="TimesNewRoman"/>
                        </a:rPr>
                        <a:t>надалі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41584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358"/>
            <a:ext cx="3681663" cy="27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5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423969" cy="140053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Борімося з суржиком: стилістичні поради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360" y="1152983"/>
            <a:ext cx="9760812" cy="48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8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76" y="8847"/>
            <a:ext cx="7468247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50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Борімося з суржиком: стилістичні поради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09" y="2325187"/>
            <a:ext cx="9941457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73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Борімося з суржиком: стилістичні поради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52918"/>
            <a:ext cx="11913326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У </a:t>
            </a:r>
            <a:r>
              <a:rPr lang="ru-RU" b="1" dirty="0" err="1"/>
              <a:t>діловому</a:t>
            </a:r>
            <a:r>
              <a:rPr lang="ru-RU" b="1" dirty="0"/>
              <a:t> </a:t>
            </a:r>
            <a:r>
              <a:rPr lang="ru-RU" b="1" dirty="0" err="1"/>
              <a:t>мовленні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вживаються</a:t>
            </a:r>
            <a:r>
              <a:rPr lang="ru-RU" b="1" dirty="0"/>
              <a:t> </a:t>
            </a:r>
            <a:r>
              <a:rPr lang="ru-RU" b="1" dirty="0" err="1"/>
              <a:t>сполучники</a:t>
            </a:r>
            <a:r>
              <a:rPr lang="ru-RU" b="1" dirty="0"/>
              <a:t>:</a:t>
            </a: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FFFF00"/>
                </a:solidFill>
              </a:rPr>
              <a:t>унаслідок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того </a:t>
            </a:r>
            <a:r>
              <a:rPr lang="ru-RU" b="1" i="1" dirty="0" err="1">
                <a:solidFill>
                  <a:srgbClr val="FFFF00"/>
                </a:solidFill>
              </a:rPr>
              <a:t>що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завдяки</a:t>
            </a:r>
            <a:r>
              <a:rPr lang="ru-RU" b="1" i="1" dirty="0">
                <a:solidFill>
                  <a:srgbClr val="FFFF00"/>
                </a:solidFill>
              </a:rPr>
              <a:t> тому </a:t>
            </a:r>
            <a:r>
              <a:rPr lang="ru-RU" b="1" i="1" dirty="0" err="1">
                <a:solidFill>
                  <a:srgbClr val="FFFF00"/>
                </a:solidFill>
              </a:rPr>
              <a:t>що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err="1">
                <a:solidFill>
                  <a:srgbClr val="FFFF00"/>
                </a:solidFill>
              </a:rPr>
              <a:t>зважаючи</a:t>
            </a:r>
            <a:r>
              <a:rPr lang="ru-RU" b="1" i="1" dirty="0">
                <a:solidFill>
                  <a:srgbClr val="FFFF00"/>
                </a:solidFill>
              </a:rPr>
              <a:t> на те </a:t>
            </a:r>
            <a:r>
              <a:rPr lang="ru-RU" b="1" i="1" dirty="0" err="1">
                <a:solidFill>
                  <a:srgbClr val="FFFF00"/>
                </a:solidFill>
              </a:rPr>
              <a:t>що</a:t>
            </a:r>
            <a:r>
              <a:rPr lang="ru-RU" b="1" i="1" dirty="0">
                <a:solidFill>
                  <a:srgbClr val="FFFF00"/>
                </a:solidFill>
              </a:rPr>
              <a:t>, </a:t>
            </a:r>
            <a:r>
              <a:rPr lang="ru-RU" b="1" i="1" dirty="0" smtClean="0">
                <a:solidFill>
                  <a:srgbClr val="FFFF00"/>
                </a:solidFill>
              </a:rPr>
              <a:t>з того </a:t>
            </a:r>
            <a:r>
              <a:rPr lang="ru-RU" b="1" i="1" dirty="0">
                <a:solidFill>
                  <a:srgbClr val="FFFF00"/>
                </a:solidFill>
              </a:rPr>
              <a:t>часу </a:t>
            </a:r>
            <a:r>
              <a:rPr lang="ru-RU" b="1" i="1" dirty="0" smtClean="0">
                <a:solidFill>
                  <a:srgbClr val="FFFF00"/>
                </a:solidFill>
              </a:rPr>
              <a:t>як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5" y="3344278"/>
            <a:ext cx="10111693" cy="29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90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7" y="0"/>
            <a:ext cx="11769634" cy="48780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Переклад </a:t>
            </a:r>
            <a:r>
              <a:rPr lang="ru-RU" sz="3200" b="1" dirty="0" err="1">
                <a:solidFill>
                  <a:srgbClr val="FFC000"/>
                </a:solidFill>
              </a:rPr>
              <a:t>словосполучень</a:t>
            </a:r>
            <a:r>
              <a:rPr lang="ru-RU" sz="3200" b="1" dirty="0">
                <a:solidFill>
                  <a:srgbClr val="FFC000"/>
                </a:solidFill>
              </a:rPr>
              <a:t> з </a:t>
            </a:r>
            <a:r>
              <a:rPr lang="ru-RU" sz="3200" b="1" dirty="0" err="1">
                <a:solidFill>
                  <a:srgbClr val="FFC000"/>
                </a:solidFill>
              </a:rPr>
              <a:t>російської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мови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 err="1">
                <a:solidFill>
                  <a:srgbClr val="FFC000"/>
                </a:solidFill>
              </a:rPr>
              <a:t>українською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447" y="1071154"/>
            <a:ext cx="5551713" cy="56692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более-менее </a:t>
            </a:r>
            <a:r>
              <a:rPr lang="ru-RU" b="1" dirty="0" smtClean="0"/>
              <a:t>             </a:t>
            </a:r>
            <a:r>
              <a:rPr lang="ru-RU" b="1" dirty="0" err="1" smtClean="0">
                <a:solidFill>
                  <a:srgbClr val="FFFF00"/>
                </a:solidFill>
              </a:rPr>
              <a:t>більш-менш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 другой </a:t>
            </a:r>
            <a:r>
              <a:rPr lang="ru-RU" b="1" dirty="0" smtClean="0"/>
              <a:t>раз			 </a:t>
            </a:r>
            <a:r>
              <a:rPr lang="ru-RU" b="1" dirty="0" err="1"/>
              <a:t>і</a:t>
            </a:r>
            <a:r>
              <a:rPr lang="ru-RU" b="1" dirty="0" err="1">
                <a:solidFill>
                  <a:srgbClr val="FFFF00"/>
                </a:solidFill>
              </a:rPr>
              <a:t>ншим</a:t>
            </a:r>
            <a:r>
              <a:rPr lang="ru-RU" b="1" dirty="0">
                <a:solidFill>
                  <a:srgbClr val="FFFF00"/>
                </a:solidFill>
              </a:rPr>
              <a:t> разом</a:t>
            </a:r>
          </a:p>
          <a:p>
            <a:r>
              <a:rPr lang="ru-RU" b="1" dirty="0"/>
              <a:t>в конце концов </a:t>
            </a:r>
            <a:r>
              <a:rPr lang="ru-RU" b="1" dirty="0" smtClean="0"/>
              <a:t>		</a:t>
            </a:r>
            <a:r>
              <a:rPr lang="ru-RU" b="1" dirty="0" err="1" smtClean="0">
                <a:solidFill>
                  <a:srgbClr val="FFFF00"/>
                </a:solidFill>
              </a:rPr>
              <a:t>врешті-решт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вместе с тем </a:t>
            </a:r>
            <a:r>
              <a:rPr lang="ru-RU" b="1" dirty="0" smtClean="0"/>
              <a:t>	       </a:t>
            </a:r>
            <a:r>
              <a:rPr lang="ru-RU" b="1" dirty="0" smtClean="0">
                <a:solidFill>
                  <a:srgbClr val="FFFF00"/>
                </a:solidFill>
              </a:rPr>
              <a:t>разом </a:t>
            </a:r>
            <a:r>
              <a:rPr lang="ru-RU" b="1" dirty="0">
                <a:solidFill>
                  <a:srgbClr val="FFFF00"/>
                </a:solidFill>
              </a:rPr>
              <a:t>з </a:t>
            </a:r>
            <a:r>
              <a:rPr lang="ru-RU" b="1" dirty="0" err="1">
                <a:solidFill>
                  <a:srgbClr val="FFFF00"/>
                </a:solidFill>
              </a:rPr>
              <a:t>тим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 общих чертах 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rgbClr val="FFFF00"/>
                </a:solidFill>
              </a:rPr>
              <a:t>у </a:t>
            </a:r>
            <a:r>
              <a:rPr lang="ru-RU" b="1" dirty="0" err="1">
                <a:solidFill>
                  <a:srgbClr val="FFFF00"/>
                </a:solidFill>
              </a:rPr>
              <a:t>загальних</a:t>
            </a:r>
            <a:r>
              <a:rPr lang="ru-RU" b="1" dirty="0">
                <a:solidFill>
                  <a:srgbClr val="FFFF00"/>
                </a:solidFill>
              </a:rPr>
              <a:t> рисах</a:t>
            </a:r>
          </a:p>
          <a:p>
            <a:r>
              <a:rPr lang="ru-RU" b="1" dirty="0"/>
              <a:t>во </a:t>
            </a:r>
            <a:r>
              <a:rPr lang="ru-RU" b="1" dirty="0" smtClean="0"/>
              <a:t>время			</a:t>
            </a:r>
            <a:r>
              <a:rPr lang="ru-RU" b="1" dirty="0" err="1" smtClean="0">
                <a:solidFill>
                  <a:srgbClr val="FFFF00"/>
                </a:solidFill>
              </a:rPr>
              <a:t>під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час</a:t>
            </a:r>
          </a:p>
          <a:p>
            <a:r>
              <a:rPr lang="ru-RU" b="1" dirty="0"/>
              <a:t>в последнее время </a:t>
            </a:r>
            <a:r>
              <a:rPr lang="ru-RU" b="1" dirty="0" smtClean="0"/>
              <a:t>	</a:t>
            </a:r>
            <a:r>
              <a:rPr lang="ru-RU" b="1" dirty="0" err="1" smtClean="0">
                <a:solidFill>
                  <a:srgbClr val="FFFF00"/>
                </a:solidFill>
              </a:rPr>
              <a:t>останнім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часом</a:t>
            </a:r>
          </a:p>
          <a:p>
            <a:r>
              <a:rPr lang="ru-RU" b="1" dirty="0"/>
              <a:t>в случае </a:t>
            </a:r>
            <a:r>
              <a:rPr lang="ru-RU" b="1" dirty="0" smtClean="0"/>
              <a:t>			</a:t>
            </a:r>
            <a:r>
              <a:rPr lang="ru-RU" b="1" dirty="0" smtClean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разі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 </a:t>
            </a:r>
            <a:r>
              <a:rPr lang="ru-RU" b="1" dirty="0" smtClean="0"/>
              <a:t>соответствии		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згідно</a:t>
            </a:r>
            <a:r>
              <a:rPr lang="ru-RU" b="1" dirty="0">
                <a:solidFill>
                  <a:srgbClr val="FFFF00"/>
                </a:solidFill>
              </a:rPr>
              <a:t> з</a:t>
            </a:r>
          </a:p>
          <a:p>
            <a:r>
              <a:rPr lang="ru-RU" b="1" dirty="0"/>
              <a:t>в течение </a:t>
            </a:r>
            <a:r>
              <a:rPr lang="ru-RU" b="1" dirty="0" smtClean="0"/>
              <a:t>			</a:t>
            </a:r>
            <a:r>
              <a:rPr lang="ru-RU" b="1" dirty="0" err="1" smtClean="0">
                <a:solidFill>
                  <a:srgbClr val="FFFF00"/>
                </a:solidFill>
              </a:rPr>
              <a:t>протягом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впродовж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/>
              <a:t>в частности		       </a:t>
            </a:r>
            <a:r>
              <a:rPr lang="ru-RU" b="1" dirty="0" err="1">
                <a:solidFill>
                  <a:srgbClr val="FFFF00"/>
                </a:solidFill>
              </a:rPr>
              <a:t>зокрема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в честь </a:t>
            </a:r>
            <a:r>
              <a:rPr lang="ru-RU" b="1" dirty="0" smtClean="0"/>
              <a:t>		               </a:t>
            </a:r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>
                <a:solidFill>
                  <a:srgbClr val="FFFF00"/>
                </a:solidFill>
              </a:rPr>
              <a:t>честь</a:t>
            </a:r>
          </a:p>
          <a:p>
            <a:r>
              <a:rPr lang="ru-RU" b="1" dirty="0"/>
              <a:t>иначе говоря </a:t>
            </a:r>
            <a:r>
              <a:rPr lang="ru-RU" b="1" dirty="0" smtClean="0"/>
              <a:t>		 </a:t>
            </a:r>
            <a:r>
              <a:rPr lang="ru-RU" b="1" dirty="0" err="1" smtClean="0">
                <a:solidFill>
                  <a:srgbClr val="FFFF00"/>
                </a:solidFill>
              </a:rPr>
              <a:t>інакше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кажучи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короче </a:t>
            </a:r>
            <a:r>
              <a:rPr lang="ru-RU" b="1" dirty="0" smtClean="0"/>
              <a:t>говоря	       </a:t>
            </a:r>
            <a:r>
              <a:rPr lang="ru-RU" b="1" dirty="0" err="1">
                <a:solidFill>
                  <a:srgbClr val="FFFF00"/>
                </a:solidFill>
              </a:rPr>
              <a:t>кількома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словами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3316" y="1188720"/>
            <a:ext cx="6036765" cy="5669280"/>
          </a:xfrm>
        </p:spPr>
        <p:txBody>
          <a:bodyPr>
            <a:normAutofit/>
          </a:bodyPr>
          <a:lstStyle/>
          <a:p>
            <a:r>
              <a:rPr lang="ru-RU" b="1" dirty="0"/>
              <a:t>кроме того </a:t>
            </a:r>
            <a:r>
              <a:rPr lang="ru-RU" b="1" dirty="0" smtClean="0"/>
              <a:t>				</a:t>
            </a:r>
            <a:r>
              <a:rPr lang="ru-RU" b="1" dirty="0" err="1" smtClean="0">
                <a:solidFill>
                  <a:srgbClr val="FFFF00"/>
                </a:solidFill>
              </a:rPr>
              <a:t>крім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того</a:t>
            </a:r>
          </a:p>
          <a:p>
            <a:r>
              <a:rPr lang="ru-RU" b="1" dirty="0"/>
              <a:t>к </a:t>
            </a:r>
            <a:r>
              <a:rPr lang="ru-RU" b="1" dirty="0" smtClean="0"/>
              <a:t>сожалению			 </a:t>
            </a:r>
            <a:r>
              <a:rPr lang="ru-RU" b="1" dirty="0">
                <a:solidFill>
                  <a:srgbClr val="FFFF00"/>
                </a:solidFill>
              </a:rPr>
              <a:t>на жаль</a:t>
            </a:r>
          </a:p>
          <a:p>
            <a:r>
              <a:rPr lang="ru-RU" b="1" dirty="0" smtClean="0"/>
              <a:t>Кстати					 </a:t>
            </a:r>
            <a:r>
              <a:rPr lang="ru-RU" b="1" dirty="0">
                <a:solidFill>
                  <a:srgbClr val="FFFF00"/>
                </a:solidFill>
              </a:rPr>
              <a:t>до </a:t>
            </a:r>
            <a:r>
              <a:rPr lang="ru-RU" b="1" dirty="0" err="1">
                <a:solidFill>
                  <a:srgbClr val="FFFF00"/>
                </a:solidFill>
              </a:rPr>
              <a:t>речі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к тому же </a:t>
            </a:r>
            <a:r>
              <a:rPr lang="ru-RU" b="1" dirty="0" smtClean="0"/>
              <a:t>				</a:t>
            </a:r>
            <a:r>
              <a:rPr lang="ru-RU" b="1" dirty="0" smtClean="0">
                <a:solidFill>
                  <a:srgbClr val="FFFF00"/>
                </a:solidFill>
              </a:rPr>
              <a:t>до </a:t>
            </a:r>
            <a:r>
              <a:rPr lang="ru-RU" b="1" dirty="0">
                <a:solidFill>
                  <a:srgbClr val="FFFF00"/>
                </a:solidFill>
              </a:rPr>
              <a:t>того ж</a:t>
            </a:r>
          </a:p>
          <a:p>
            <a:r>
              <a:rPr lang="ru-RU" b="1" dirty="0"/>
              <a:t>между </a:t>
            </a:r>
            <a:r>
              <a:rPr lang="ru-RU" b="1" dirty="0" smtClean="0"/>
              <a:t>прочим		       </a:t>
            </a:r>
            <a:r>
              <a:rPr lang="ru-RU" b="1" dirty="0" err="1">
                <a:solidFill>
                  <a:srgbClr val="FFFF00"/>
                </a:solidFill>
              </a:rPr>
              <a:t>між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іншим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пожалуйста </a:t>
            </a:r>
            <a:r>
              <a:rPr lang="ru-RU" b="1" dirty="0" smtClean="0"/>
              <a:t>                 </a:t>
            </a:r>
            <a:r>
              <a:rPr lang="ru-RU" b="1" dirty="0" smtClean="0">
                <a:solidFill>
                  <a:srgbClr val="FFFF00"/>
                </a:solidFill>
              </a:rPr>
              <a:t>будь(те</a:t>
            </a:r>
            <a:r>
              <a:rPr lang="ru-RU" b="1" dirty="0">
                <a:solidFill>
                  <a:srgbClr val="FFFF00"/>
                </a:solidFill>
              </a:rPr>
              <a:t>) ласка(</a:t>
            </a:r>
            <a:r>
              <a:rPr lang="ru-RU" b="1" dirty="0" err="1">
                <a:solidFill>
                  <a:srgbClr val="FFFF00"/>
                </a:solidFill>
              </a:rPr>
              <a:t>вий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ва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ві</a:t>
            </a:r>
            <a:r>
              <a:rPr lang="ru-RU" b="1" dirty="0"/>
              <a:t>)</a:t>
            </a:r>
          </a:p>
          <a:p>
            <a:r>
              <a:rPr lang="ru-RU" b="1" dirty="0"/>
              <a:t>по поводу </a:t>
            </a:r>
            <a:r>
              <a:rPr lang="ru-RU" b="1" dirty="0" smtClean="0"/>
              <a:t>                         </a:t>
            </a:r>
            <a:r>
              <a:rPr lang="ru-RU" b="1" dirty="0" smtClean="0">
                <a:solidFill>
                  <a:srgbClr val="FFFF00"/>
                </a:solidFill>
              </a:rPr>
              <a:t>з </a:t>
            </a:r>
            <a:r>
              <a:rPr lang="ru-RU" b="1" dirty="0">
                <a:solidFill>
                  <a:srgbClr val="FFFF00"/>
                </a:solidFill>
              </a:rPr>
              <a:t>приводу</a:t>
            </a:r>
          </a:p>
          <a:p>
            <a:r>
              <a:rPr lang="ru-RU" b="1" dirty="0"/>
              <a:t>правду говоря </a:t>
            </a:r>
            <a:r>
              <a:rPr lang="ru-RU" b="1" dirty="0" smtClean="0"/>
              <a:t>   		     </a:t>
            </a:r>
            <a:r>
              <a:rPr lang="ru-RU" b="1" dirty="0" err="1" smtClean="0">
                <a:solidFill>
                  <a:srgbClr val="FFFF00"/>
                </a:solidFill>
              </a:rPr>
              <a:t>щоправда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/>
              <a:t>при </a:t>
            </a:r>
            <a:r>
              <a:rPr lang="ru-RU" b="1" dirty="0"/>
              <a:t>случае </a:t>
            </a:r>
            <a:r>
              <a:rPr lang="ru-RU" b="1" dirty="0" smtClean="0"/>
              <a:t>			     </a:t>
            </a:r>
            <a:r>
              <a:rPr lang="ru-RU" b="1" dirty="0" smtClean="0">
                <a:solidFill>
                  <a:srgbClr val="FFFF00"/>
                </a:solidFill>
              </a:rPr>
              <a:t>при </a:t>
            </a:r>
            <a:r>
              <a:rPr lang="ru-RU" b="1" dirty="0" err="1">
                <a:solidFill>
                  <a:srgbClr val="FFFF00"/>
                </a:solidFill>
              </a:rPr>
              <a:t>нагоді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своевременно </a:t>
            </a:r>
            <a:r>
              <a:rPr lang="ru-RU" b="1" dirty="0" smtClean="0"/>
              <a:t>               </a:t>
            </a:r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 err="1">
                <a:solidFill>
                  <a:srgbClr val="FFFF00"/>
                </a:solidFill>
              </a:rPr>
              <a:t>часі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своєчасно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/>
              <a:t>со временем </a:t>
            </a:r>
            <a:r>
              <a:rPr lang="ru-RU" b="1" dirty="0" smtClean="0"/>
              <a:t>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згодом</a:t>
            </a:r>
            <a:r>
              <a:rPr lang="ru-RU" b="1" dirty="0">
                <a:solidFill>
                  <a:srgbClr val="FFFF00"/>
                </a:solidFill>
              </a:rPr>
              <a:t>, з часом</a:t>
            </a:r>
          </a:p>
          <a:p>
            <a:r>
              <a:rPr lang="ru-RU" b="1" dirty="0"/>
              <a:t>согласно </a:t>
            </a:r>
            <a:r>
              <a:rPr lang="ru-RU" b="1" dirty="0" smtClean="0"/>
              <a:t>                         </a:t>
            </a:r>
            <a:r>
              <a:rPr lang="ru-RU" b="1" dirty="0" err="1" smtClean="0">
                <a:solidFill>
                  <a:srgbClr val="FFFF00"/>
                </a:solidFill>
              </a:rPr>
              <a:t>згідно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val="92385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Кома перед ЯК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0629" y="1227910"/>
            <a:ext cx="12043955" cy="563009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Кому не </a:t>
            </a:r>
            <a:r>
              <a:rPr lang="ru-RU" b="1" dirty="0" err="1"/>
              <a:t>ставимо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способу </a:t>
            </a:r>
            <a:r>
              <a:rPr lang="ru-RU" dirty="0" err="1"/>
              <a:t>дії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замінений</a:t>
            </a:r>
            <a:r>
              <a:rPr lang="ru-RU" dirty="0"/>
              <a:t> </a:t>
            </a:r>
            <a:r>
              <a:rPr lang="ru-RU" dirty="0" err="1"/>
              <a:t>орудним</a:t>
            </a:r>
            <a:r>
              <a:rPr lang="ru-RU" dirty="0"/>
              <a:t> </a:t>
            </a:r>
            <a:r>
              <a:rPr lang="ru-RU" dirty="0" err="1"/>
              <a:t>відмінком</a:t>
            </a:r>
            <a:r>
              <a:rPr lang="ru-RU" dirty="0"/>
              <a:t> </a:t>
            </a:r>
            <a:r>
              <a:rPr lang="ru-RU" dirty="0" err="1"/>
              <a:t>іменника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прислівником</a:t>
            </a:r>
            <a:r>
              <a:rPr lang="ru-RU" dirty="0"/>
              <a:t>. “</a:t>
            </a:r>
            <a:r>
              <a:rPr lang="ru-RU" dirty="0" err="1"/>
              <a:t>Пливу</a:t>
            </a:r>
            <a:r>
              <a:rPr lang="ru-RU" dirty="0"/>
              <a:t> як </a:t>
            </a:r>
            <a:r>
              <a:rPr lang="ru-RU" dirty="0" err="1"/>
              <a:t>тінь</a:t>
            </a:r>
            <a:r>
              <a:rPr lang="ru-RU" dirty="0"/>
              <a:t> по морю </a:t>
            </a:r>
            <a:r>
              <a:rPr lang="ru-RU" dirty="0" err="1"/>
              <a:t>снів</a:t>
            </a:r>
            <a:r>
              <a:rPr lang="ru-RU" dirty="0"/>
              <a:t> за нею” (Максим </a:t>
            </a:r>
            <a:r>
              <a:rPr lang="ru-RU" dirty="0" err="1"/>
              <a:t>Рильський</a:t>
            </a:r>
            <a:r>
              <a:rPr lang="ru-RU" dirty="0"/>
              <a:t>). </a:t>
            </a:r>
            <a:r>
              <a:rPr lang="ru-RU" dirty="0" err="1"/>
              <a:t>Порів</a:t>
            </a:r>
            <a:r>
              <a:rPr lang="ru-RU" dirty="0"/>
              <a:t>.: </a:t>
            </a:r>
            <a:r>
              <a:rPr lang="ru-RU" dirty="0" err="1"/>
              <a:t>пливу</a:t>
            </a:r>
            <a:r>
              <a:rPr lang="ru-RU" dirty="0"/>
              <a:t> </a:t>
            </a:r>
            <a:r>
              <a:rPr lang="ru-RU" dirty="0" err="1"/>
              <a:t>тінню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сполучник</a:t>
            </a:r>
            <a:r>
              <a:rPr lang="ru-RU" dirty="0"/>
              <a:t> як </a:t>
            </a:r>
            <a:r>
              <a:rPr lang="ru-RU" dirty="0" err="1"/>
              <a:t>приєднує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характеризує</a:t>
            </a:r>
            <a:r>
              <a:rPr lang="ru-RU" dirty="0"/>
              <a:t> предмет з одного </a:t>
            </a:r>
            <a:r>
              <a:rPr lang="ru-RU" dirty="0" err="1"/>
              <a:t>якогось</a:t>
            </a:r>
            <a:r>
              <a:rPr lang="ru-RU" dirty="0"/>
              <a:t> боку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“у </a:t>
            </a:r>
            <a:r>
              <a:rPr lang="ru-RU" dirty="0" err="1"/>
              <a:t>ролі</a:t>
            </a:r>
            <a:r>
              <a:rPr lang="ru-RU" dirty="0"/>
              <a:t> кого, </a:t>
            </a:r>
            <a:r>
              <a:rPr lang="ru-RU" dirty="0" err="1"/>
              <a:t>чого</a:t>
            </a:r>
            <a:r>
              <a:rPr lang="ru-RU" dirty="0"/>
              <a:t>”. “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з-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як </a:t>
            </a:r>
            <a:r>
              <a:rPr lang="ru-RU" dirty="0" err="1"/>
              <a:t>митця</a:t>
            </a:r>
            <a:r>
              <a:rPr lang="ru-RU" dirty="0"/>
              <a:t>” (з газ.).</a:t>
            </a:r>
            <a:br>
              <a:rPr lang="ru-RU" dirty="0"/>
            </a:br>
            <a:r>
              <a:rPr lang="ru-RU" dirty="0"/>
              <a:t>3. У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сполученнях</a:t>
            </a:r>
            <a:r>
              <a:rPr lang="ru-RU" dirty="0"/>
              <a:t> перед </a:t>
            </a:r>
            <a:r>
              <a:rPr lang="ru-RU" dirty="0" err="1"/>
              <a:t>тим</a:t>
            </a:r>
            <a:r>
              <a:rPr lang="ru-RU" dirty="0"/>
              <a:t> як, </a:t>
            </a:r>
            <a:r>
              <a:rPr lang="ru-RU" dirty="0" err="1"/>
              <a:t>після</a:t>
            </a:r>
            <a:r>
              <a:rPr lang="ru-RU" dirty="0"/>
              <a:t> того як 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якщо</a:t>
            </a:r>
            <a:r>
              <a:rPr lang="ru-RU" dirty="0"/>
              <a:t> перша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не входить до головного </a:t>
            </a:r>
            <a:r>
              <a:rPr lang="ru-RU" dirty="0" err="1"/>
              <a:t>речення</a:t>
            </a:r>
            <a:r>
              <a:rPr lang="ru-RU" dirty="0"/>
              <a:t>. “Перед </a:t>
            </a:r>
            <a:r>
              <a:rPr lang="ru-RU" dirty="0" err="1"/>
              <a:t>тим</a:t>
            </a:r>
            <a:r>
              <a:rPr lang="ru-RU" dirty="0"/>
              <a:t> як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екзамен</a:t>
            </a:r>
            <a:r>
              <a:rPr lang="ru-RU" dirty="0"/>
              <a:t>, директор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інструктивну</a:t>
            </a:r>
            <a:r>
              <a:rPr lang="ru-RU" dirty="0"/>
              <a:t> </a:t>
            </a:r>
            <a:r>
              <a:rPr lang="ru-RU" dirty="0" err="1"/>
              <a:t>нараду</a:t>
            </a:r>
            <a:r>
              <a:rPr lang="ru-RU" dirty="0"/>
              <a:t>” (з газ.). Але: “Добре </a:t>
            </a:r>
            <a:r>
              <a:rPr lang="ru-RU" dirty="0" err="1"/>
              <a:t>запам’ятався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як </a:t>
            </a:r>
            <a:r>
              <a:rPr lang="ru-RU" dirty="0" err="1"/>
              <a:t>сидів</a:t>
            </a:r>
            <a:r>
              <a:rPr lang="ru-RU" dirty="0"/>
              <a:t> за партою” (з журналу).</a:t>
            </a:r>
            <a:br>
              <a:rPr lang="ru-RU" dirty="0"/>
            </a:br>
            <a:r>
              <a:rPr lang="ru-RU" dirty="0"/>
              <a:t>4. Перед </a:t>
            </a:r>
            <a:r>
              <a:rPr lang="ru-RU" dirty="0" err="1"/>
              <a:t>прикладкою</a:t>
            </a:r>
            <a:r>
              <a:rPr lang="ru-RU" dirty="0"/>
              <a:t> з як, </a:t>
            </a:r>
            <a:r>
              <a:rPr lang="ru-RU" dirty="0" err="1"/>
              <a:t>якщо</a:t>
            </a:r>
            <a:r>
              <a:rPr lang="ru-RU" dirty="0"/>
              <a:t> вона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причинового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 “Тарас Шевченко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/>
              <a:t> як </a:t>
            </a:r>
            <a:r>
              <a:rPr lang="ru-RU" dirty="0" err="1"/>
              <a:t>талановитий</a:t>
            </a:r>
            <a:r>
              <a:rPr lang="ru-RU" dirty="0"/>
              <a:t> поет і художник” (з </a:t>
            </a:r>
            <a:r>
              <a:rPr lang="ru-RU" dirty="0" err="1"/>
              <a:t>підручника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 з як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іменною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присудка</a:t>
            </a:r>
            <a:r>
              <a:rPr lang="ru-RU" dirty="0"/>
              <a:t>. </a:t>
            </a:r>
            <a:r>
              <a:rPr lang="ru-RU" dirty="0" err="1"/>
              <a:t>Зрозуміти</a:t>
            </a:r>
            <a:r>
              <a:rPr lang="ru-RU" dirty="0"/>
              <a:t> як </a:t>
            </a:r>
            <a:r>
              <a:rPr lang="ru-RU" dirty="0" err="1"/>
              <a:t>натяк</a:t>
            </a:r>
            <a:r>
              <a:rPr lang="ru-RU" dirty="0"/>
              <a:t>. </a:t>
            </a:r>
            <a:r>
              <a:rPr lang="ru-RU" dirty="0" err="1"/>
              <a:t>Кваліфікувати</a:t>
            </a:r>
            <a:r>
              <a:rPr lang="ru-RU" dirty="0"/>
              <a:t> як </a:t>
            </a:r>
            <a:r>
              <a:rPr lang="ru-RU" dirty="0" err="1"/>
              <a:t>виняток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“Та й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мій</a:t>
            </a:r>
            <a:r>
              <a:rPr lang="ru-RU" dirty="0"/>
              <a:t> як з </a:t>
            </a:r>
            <a:r>
              <a:rPr lang="ru-RU" dirty="0" err="1"/>
              <a:t>клоччя</a:t>
            </a:r>
            <a:r>
              <a:rPr lang="ru-RU" dirty="0"/>
              <a:t> </a:t>
            </a:r>
            <a:r>
              <a:rPr lang="ru-RU" dirty="0" err="1"/>
              <a:t>батіг</a:t>
            </a:r>
            <a:r>
              <a:rPr lang="ru-RU" dirty="0"/>
              <a:t>, </a:t>
            </a:r>
            <a:r>
              <a:rPr lang="ru-RU" dirty="0" err="1"/>
              <a:t>сказати</a:t>
            </a:r>
            <a:r>
              <a:rPr lang="ru-RU" dirty="0"/>
              <a:t> правду” (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Нечуй-Левицький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/>
              <a:t>6. </a:t>
            </a:r>
            <a:r>
              <a:rPr lang="ru-RU" dirty="0" err="1"/>
              <a:t>Якщо</a:t>
            </a:r>
            <a:r>
              <a:rPr lang="ru-RU" dirty="0"/>
              <a:t> перед як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заперечна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не </a:t>
            </a:r>
            <a:r>
              <a:rPr lang="ru-RU" dirty="0" err="1"/>
              <a:t>або</a:t>
            </a:r>
            <a:r>
              <a:rPr lang="ru-RU" dirty="0"/>
              <a:t> слова </a:t>
            </a:r>
            <a:r>
              <a:rPr lang="ru-RU" dirty="0" err="1"/>
              <a:t>зовсім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, просто, </a:t>
            </a:r>
            <a:r>
              <a:rPr lang="ru-RU" dirty="0" err="1"/>
              <a:t>точнісінько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 і т. д. “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міркують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як </a:t>
            </a:r>
            <a:r>
              <a:rPr lang="ru-RU" dirty="0" err="1"/>
              <a:t>дорослі</a:t>
            </a:r>
            <a:r>
              <a:rPr lang="ru-RU" dirty="0"/>
              <a:t>” (з газ.).</a:t>
            </a:r>
            <a:br>
              <a:rPr lang="ru-RU" dirty="0"/>
            </a:br>
            <a:r>
              <a:rPr lang="ru-RU" dirty="0"/>
              <a:t>7.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порівняльному</a:t>
            </a:r>
            <a:r>
              <a:rPr lang="ru-RU" dirty="0"/>
              <a:t> </a:t>
            </a:r>
            <a:r>
              <a:rPr lang="ru-RU" dirty="0" err="1"/>
              <a:t>звороті</a:t>
            </a:r>
            <a:r>
              <a:rPr lang="ru-RU" dirty="0"/>
              <a:t> </a:t>
            </a:r>
            <a:r>
              <a:rPr lang="ru-RU" dirty="0" err="1"/>
              <a:t>порівнюване</a:t>
            </a:r>
            <a:r>
              <a:rPr lang="ru-RU" dirty="0"/>
              <a:t> слово </a:t>
            </a:r>
            <a:r>
              <a:rPr lang="ru-RU" dirty="0" err="1"/>
              <a:t>повторюється</a:t>
            </a:r>
            <a:r>
              <a:rPr lang="ru-RU" dirty="0"/>
              <a:t>. “</a:t>
            </a:r>
            <a:r>
              <a:rPr lang="ru-RU" dirty="0" err="1"/>
              <a:t>Діти</a:t>
            </a:r>
            <a:r>
              <a:rPr lang="ru-RU" dirty="0"/>
              <a:t> як </a:t>
            </a:r>
            <a:r>
              <a:rPr lang="ru-RU" dirty="0" err="1"/>
              <a:t>діти</a:t>
            </a:r>
            <a:r>
              <a:rPr lang="ru-RU" dirty="0"/>
              <a:t>”, “На </a:t>
            </a:r>
            <a:r>
              <a:rPr lang="ru-RU" dirty="0" err="1"/>
              <a:t>війні</a:t>
            </a:r>
            <a:r>
              <a:rPr lang="ru-RU" dirty="0"/>
              <a:t> як на </a:t>
            </a:r>
            <a:r>
              <a:rPr lang="ru-RU" dirty="0" err="1"/>
              <a:t>війні</a:t>
            </a:r>
            <a:r>
              <a:rPr lang="ru-RU" dirty="0"/>
              <a:t>” (з газ.).</a:t>
            </a:r>
            <a:br>
              <a:rPr lang="ru-RU" dirty="0"/>
            </a:br>
            <a:r>
              <a:rPr lang="ru-RU" dirty="0"/>
              <a:t>8. Перед </a:t>
            </a:r>
            <a:r>
              <a:rPr lang="ru-RU" dirty="0" err="1"/>
              <a:t>сполучниками</a:t>
            </a:r>
            <a:r>
              <a:rPr lang="ru-RU" dirty="0"/>
              <a:t> як не... то, як... так 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з’єднують</a:t>
            </a:r>
            <a:r>
              <a:rPr lang="ru-RU" dirty="0"/>
              <a:t> </a:t>
            </a:r>
            <a:r>
              <a:rPr lang="ru-RU" dirty="0" err="1"/>
              <a:t>однорідні</a:t>
            </a:r>
            <a:r>
              <a:rPr lang="ru-RU" dirty="0"/>
              <a:t> члени </a:t>
            </a:r>
            <a:r>
              <a:rPr lang="ru-RU" dirty="0" err="1"/>
              <a:t>речення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складного </a:t>
            </a:r>
            <a:r>
              <a:rPr lang="ru-RU" dirty="0" err="1"/>
              <a:t>речення</a:t>
            </a:r>
            <a:r>
              <a:rPr lang="ru-RU" dirty="0"/>
              <a:t>. “</a:t>
            </a:r>
            <a:r>
              <a:rPr lang="ru-RU" dirty="0" err="1"/>
              <a:t>Допоможіть</a:t>
            </a:r>
            <a:r>
              <a:rPr lang="ru-RU" dirty="0"/>
              <a:t> як не </a:t>
            </a:r>
            <a:r>
              <a:rPr lang="ru-RU" dirty="0" err="1"/>
              <a:t>копійкою</a:t>
            </a:r>
            <a:r>
              <a:rPr lang="ru-RU" dirty="0"/>
              <a:t>, то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порадою</a:t>
            </a:r>
            <a:r>
              <a:rPr lang="ru-RU" dirty="0"/>
              <a:t>” (з газ.).</a:t>
            </a:r>
            <a:br>
              <a:rPr lang="ru-RU" dirty="0"/>
            </a:br>
            <a:r>
              <a:rPr lang="ru-RU" dirty="0"/>
              <a:t>9.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зворот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характер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словосполучення</a:t>
            </a:r>
            <a:r>
              <a:rPr lang="ru-RU" dirty="0"/>
              <a:t>. </a:t>
            </a:r>
            <a:r>
              <a:rPr lang="ru-RU" dirty="0" err="1"/>
              <a:t>Берегти</a:t>
            </a:r>
            <a:r>
              <a:rPr lang="ru-RU" dirty="0"/>
              <a:t> як </a:t>
            </a:r>
            <a:r>
              <a:rPr lang="ru-RU" dirty="0" err="1"/>
              <a:t>зіницю</a:t>
            </a:r>
            <a:r>
              <a:rPr lang="ru-RU" dirty="0"/>
              <a:t> ока. </a:t>
            </a:r>
            <a:r>
              <a:rPr lang="ru-RU" dirty="0" err="1"/>
              <a:t>Боятися</a:t>
            </a:r>
            <a:r>
              <a:rPr lang="ru-RU" dirty="0"/>
              <a:t> як </a:t>
            </a:r>
            <a:r>
              <a:rPr lang="ru-RU" dirty="0" err="1"/>
              <a:t>вогню</a:t>
            </a:r>
            <a:r>
              <a:rPr lang="ru-RU" dirty="0"/>
              <a:t>. Один як </a:t>
            </a:r>
            <a:r>
              <a:rPr lang="ru-RU" dirty="0" err="1"/>
              <a:t>палець</a:t>
            </a:r>
            <a:r>
              <a:rPr lang="ru-RU" dirty="0"/>
              <a:t>. </a:t>
            </a:r>
            <a:r>
              <a:rPr lang="ru-RU" dirty="0" err="1"/>
              <a:t>Почервонів</a:t>
            </a:r>
            <a:r>
              <a:rPr lang="ru-RU" dirty="0"/>
              <a:t> як рак. </a:t>
            </a:r>
            <a:r>
              <a:rPr lang="ru-RU" dirty="0" err="1"/>
              <a:t>Холодний</a:t>
            </a:r>
            <a:r>
              <a:rPr lang="ru-RU" dirty="0"/>
              <a:t> як </a:t>
            </a:r>
            <a:r>
              <a:rPr lang="ru-RU" dirty="0" err="1"/>
              <a:t>лід</a:t>
            </a:r>
            <a:r>
              <a:rPr lang="ru-RU" dirty="0"/>
              <a:t>. Дивиться як теля на </a:t>
            </a:r>
            <a:r>
              <a:rPr lang="ru-RU" dirty="0" err="1"/>
              <a:t>нові</a:t>
            </a:r>
            <a:r>
              <a:rPr lang="ru-RU" dirty="0"/>
              <a:t> ворота. Ясно як божий день і т. д.</a:t>
            </a:r>
            <a:br>
              <a:rPr lang="ru-RU" dirty="0"/>
            </a:br>
            <a:r>
              <a:rPr lang="ru-RU" dirty="0"/>
              <a:t>10. У </a:t>
            </a:r>
            <a:r>
              <a:rPr lang="ru-RU" dirty="0" err="1"/>
              <a:t>словосполученнях</a:t>
            </a:r>
            <a:r>
              <a:rPr lang="ru-RU" dirty="0"/>
              <a:t> типу як не як, </a:t>
            </a:r>
            <a:r>
              <a:rPr lang="ru-RU" dirty="0" err="1"/>
              <a:t>хоч</a:t>
            </a:r>
            <a:r>
              <a:rPr lang="ru-RU" dirty="0"/>
              <a:t> як </a:t>
            </a:r>
            <a:r>
              <a:rPr lang="ru-RU" dirty="0" err="1"/>
              <a:t>хоч</a:t>
            </a:r>
            <a:r>
              <a:rPr lang="ru-RU" dirty="0"/>
              <a:t>, як на те, як не </a:t>
            </a:r>
            <a:r>
              <a:rPr lang="ru-RU" dirty="0" err="1"/>
              <a:t>було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7166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503" y="452718"/>
            <a:ext cx="12200709" cy="50087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Корисні покликання й рекомендовані сайти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627" y="1125455"/>
            <a:ext cx="10692448" cy="5641105"/>
          </a:xfrm>
        </p:spPr>
        <p:txBody>
          <a:bodyPr>
            <a:normAutofit/>
          </a:bodyPr>
          <a:lstStyle/>
          <a:p>
            <a:r>
              <a:rPr lang="en-US" dirty="0" smtClean="0"/>
              <a:t>onlinecorrector.com</a:t>
            </a:r>
            <a:endParaRPr lang="uk-UA" dirty="0" smtClean="0"/>
          </a:p>
          <a:p>
            <a:r>
              <a:rPr lang="en-US" dirty="0">
                <a:hlinkClick r:id="rId2"/>
              </a:rPr>
              <a:t>https://abbrs.info/?text=</a:t>
            </a:r>
            <a:r>
              <a:rPr lang="ru-RU" dirty="0" err="1" smtClean="0">
                <a:hlinkClick r:id="rId2"/>
              </a:rPr>
              <a:t>лн</a:t>
            </a:r>
            <a:r>
              <a:rPr lang="ru-RU" dirty="0" smtClean="0">
                <a:hlinkClick r:id="rId2"/>
              </a:rPr>
              <a:t>-с</a:t>
            </a:r>
            <a:r>
              <a:rPr lang="ru-RU" dirty="0" smtClean="0"/>
              <a:t> </a:t>
            </a:r>
            <a:r>
              <a:rPr lang="ru-RU" dirty="0" err="1" smtClean="0"/>
              <a:t>ловник</a:t>
            </a:r>
            <a:r>
              <a:rPr lang="ru-RU" dirty="0" smtClean="0"/>
              <a:t> </a:t>
            </a:r>
            <a:r>
              <a:rPr lang="ru-RU" dirty="0" err="1" smtClean="0"/>
              <a:t>скорочень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endParaRPr lang="ru-RU" dirty="0" smtClean="0"/>
          </a:p>
          <a:p>
            <a:r>
              <a:rPr lang="ru-RU" b="1" dirty="0">
                <a:hlinkClick r:id="rId3"/>
              </a:rPr>
              <a:t>УКРАЇНСЬКИЙ ЛІНГВІСТИЧНИЙ </a:t>
            </a:r>
            <a:r>
              <a:rPr lang="ru-RU" b="1" dirty="0" smtClean="0">
                <a:hlinkClick r:id="rId3"/>
              </a:rPr>
              <a:t>ПОРТАЛ</a:t>
            </a:r>
            <a:r>
              <a:rPr lang="ru-RU" b="1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://lcorp.ulif.org.ua/dictua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uk-UA" b="1" dirty="0" smtClean="0"/>
              <a:t>Родовий відмінок іменників А/Я, У/Ю</a:t>
            </a:r>
            <a:r>
              <a:rPr lang="uk-UA" dirty="0" smtClean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rodovyi-vidminok.wikidot.com/t</a:t>
            </a:r>
            <a:endParaRPr lang="uk-UA" dirty="0" smtClean="0"/>
          </a:p>
          <a:p>
            <a:r>
              <a:rPr lang="uk-UA" dirty="0" smtClean="0"/>
              <a:t>Російсько-українські словники: </a:t>
            </a:r>
            <a:r>
              <a:rPr lang="en-US" dirty="0">
                <a:hlinkClick r:id="rId5"/>
              </a:rPr>
              <a:t>https://r2u.org.ua/s?w=</a:t>
            </a:r>
            <a:r>
              <a:rPr lang="uk-UA" dirty="0" err="1">
                <a:hlinkClick r:id="rId5"/>
              </a:rPr>
              <a:t>вертолёт</a:t>
            </a:r>
            <a:r>
              <a:rPr lang="uk-UA" dirty="0">
                <a:hlinkClick r:id="rId5"/>
              </a:rPr>
              <a:t>&amp;</a:t>
            </a:r>
            <a:r>
              <a:rPr lang="en-US" dirty="0" smtClean="0">
                <a:hlinkClick r:id="rId5"/>
              </a:rPr>
              <a:t>scope=</a:t>
            </a:r>
            <a:r>
              <a:rPr lang="en-US" dirty="0" err="1" smtClean="0">
                <a:hlinkClick r:id="rId5"/>
              </a:rPr>
              <a:t>all&amp;highlight</a:t>
            </a:r>
            <a:r>
              <a:rPr lang="en-US" dirty="0" smtClean="0">
                <a:hlinkClick r:id="rId5"/>
              </a:rPr>
              <a:t>=on</a:t>
            </a:r>
            <a:endParaRPr lang="uk-UA" dirty="0" smtClean="0"/>
          </a:p>
          <a:p>
            <a:r>
              <a:rPr lang="ru-RU" b="1" dirty="0" err="1" smtClean="0"/>
              <a:t>Майданчик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перекладів</a:t>
            </a:r>
            <a:r>
              <a:rPr lang="ru-RU" b="1" dirty="0"/>
              <a:t> </a:t>
            </a:r>
            <a:r>
              <a:rPr lang="ru-RU" b="1" dirty="0" err="1"/>
              <a:t>запозичених</a:t>
            </a:r>
            <a:r>
              <a:rPr lang="ru-RU" b="1" dirty="0"/>
              <a:t> </a:t>
            </a:r>
            <a:r>
              <a:rPr lang="ru-RU" b="1" dirty="0" err="1" smtClean="0"/>
              <a:t>слів</a:t>
            </a:r>
            <a:r>
              <a:rPr lang="ru-RU" b="1" dirty="0" smtClean="0"/>
              <a:t>: </a:t>
            </a:r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slovotvir.org.ua</a:t>
            </a:r>
            <a:endParaRPr lang="uk-UA" b="1" dirty="0" smtClean="0"/>
          </a:p>
          <a:p>
            <a:r>
              <a:rPr lang="ru-RU" b="1" u="sng" dirty="0">
                <a:hlinkClick r:id="rId7"/>
              </a:rPr>
              <a:t>Неправильно — </a:t>
            </a:r>
            <a:r>
              <a:rPr lang="ru-RU" b="1" u="sng" dirty="0" smtClean="0">
                <a:hlinkClick r:id="rId7"/>
              </a:rPr>
              <a:t>правильно</a:t>
            </a:r>
            <a:r>
              <a:rPr lang="ru-RU" b="1" u="sng" dirty="0" smtClean="0"/>
              <a:t>: </a:t>
            </a:r>
            <a:r>
              <a:rPr lang="en-US" b="1" u="sng" dirty="0" smtClean="0">
                <a:hlinkClick r:id="rId8"/>
              </a:rPr>
              <a:t>http</a:t>
            </a:r>
            <a:r>
              <a:rPr lang="en-US" b="1" u="sng" dirty="0">
                <a:hlinkClick r:id="rId8"/>
              </a:rPr>
              <a:t>://</a:t>
            </a:r>
            <a:r>
              <a:rPr lang="en-US" b="1" u="sng" dirty="0" smtClean="0">
                <a:hlinkClick r:id="rId8"/>
              </a:rPr>
              <a:t>nepravylno-pravylno.wikidot.com/imennyky</a:t>
            </a:r>
            <a:endParaRPr lang="uk-UA" b="1" u="sng" dirty="0" smtClean="0"/>
          </a:p>
          <a:p>
            <a:r>
              <a:rPr lang="uk-UA" b="1" u="sng" dirty="0" smtClean="0"/>
              <a:t>Велика чи мала літера: </a:t>
            </a:r>
            <a:r>
              <a:rPr lang="en-US" b="1" u="sng" dirty="0">
                <a:hlinkClick r:id="rId9"/>
              </a:rPr>
              <a:t>http://</a:t>
            </a:r>
            <a:r>
              <a:rPr lang="en-US" b="1" u="sng" dirty="0" smtClean="0">
                <a:hlinkClick r:id="rId9"/>
              </a:rPr>
              <a:t>velyka-chy-mala-litera.wikidot.com/b</a:t>
            </a:r>
            <a:endParaRPr lang="uk-UA" b="1" u="sng" dirty="0" smtClean="0"/>
          </a:p>
          <a:p>
            <a:r>
              <a:rPr lang="ru-RU" b="1" dirty="0">
                <a:hlinkClick r:id="rId10"/>
              </a:rPr>
              <a:t>РОСІЙСЬКО-УКРАЇНСЬКИЙ СЛОВНИК СТАЛИХ </a:t>
            </a:r>
            <a:r>
              <a:rPr lang="ru-RU" b="1" dirty="0" smtClean="0">
                <a:hlinkClick r:id="rId10"/>
              </a:rPr>
              <a:t>ВИРАЗІВ</a:t>
            </a:r>
            <a:r>
              <a:rPr lang="ru-RU" b="1" dirty="0" smtClean="0"/>
              <a:t>: </a:t>
            </a:r>
            <a:r>
              <a:rPr lang="en-US" b="1" dirty="0">
                <a:hlinkClick r:id="rId10"/>
              </a:rPr>
              <a:t>http://</a:t>
            </a:r>
            <a:r>
              <a:rPr lang="en-US" b="1" dirty="0" smtClean="0">
                <a:hlinkClick r:id="rId10"/>
              </a:rPr>
              <a:t>stalivyrazy.org.ua/everyfile.php?transfer=folders/er/rabotatm.html</a:t>
            </a:r>
            <a:endParaRPr lang="uk-UA" b="1" dirty="0" smtClean="0"/>
          </a:p>
          <a:p>
            <a:r>
              <a:rPr lang="ru-RU" b="1" dirty="0">
                <a:hlinkClick r:id="rId11"/>
              </a:rPr>
              <a:t>МОВА – ДНК </a:t>
            </a:r>
            <a:r>
              <a:rPr lang="ru-RU" b="1" dirty="0" smtClean="0">
                <a:hlinkClick r:id="rId11"/>
              </a:rPr>
              <a:t>НАЦІЇ</a:t>
            </a:r>
            <a:r>
              <a:rPr lang="ru-RU" b="1" dirty="0" smtClean="0"/>
              <a:t>: </a:t>
            </a:r>
            <a:r>
              <a:rPr lang="en-US" b="1" dirty="0"/>
              <a:t>https://ukr-mova.in.ua/perevirka-tekstu</a:t>
            </a:r>
            <a:endParaRPr lang="uk-UA" b="1" u="sng" dirty="0" smtClean="0"/>
          </a:p>
          <a:p>
            <a:endParaRPr lang="uk-UA" b="1" u="sng" dirty="0" smtClean="0"/>
          </a:p>
          <a:p>
            <a:endParaRPr lang="ru-RU" b="1" u="sng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AutoShape 2" descr="Магнит на авто Буква І Голубая | Magnet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2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ІМЕННИК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91223"/>
              </p:ext>
            </p:extLst>
          </p:nvPr>
        </p:nvGraphicFramePr>
        <p:xfrm>
          <a:off x="1103312" y="1110343"/>
          <a:ext cx="10352814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70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ІМЕННИК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479" y="3237995"/>
            <a:ext cx="5334744" cy="3620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02" y="452718"/>
            <a:ext cx="4420968" cy="4471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393" y="146638"/>
            <a:ext cx="4308320" cy="43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110722"/>
            <a:ext cx="6594938" cy="44751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0" y="1535122"/>
            <a:ext cx="10630539" cy="5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9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787</TotalTime>
  <Words>1609</Words>
  <Application>Microsoft Office PowerPoint</Application>
  <PresentationFormat>Широкоэкранный</PresentationFormat>
  <Paragraphs>255</Paragraphs>
  <Slides>64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3" baseType="lpstr">
      <vt:lpstr>Arial</vt:lpstr>
      <vt:lpstr>Century Gothic</vt:lpstr>
      <vt:lpstr>Times New Roman</vt:lpstr>
      <vt:lpstr>TimesNewRoman</vt:lpstr>
      <vt:lpstr>TimesNewRoman,BoldItalic</vt:lpstr>
      <vt:lpstr>Verdana</vt:lpstr>
      <vt:lpstr>Wingdings</vt:lpstr>
      <vt:lpstr>Wingdings 3</vt:lpstr>
      <vt:lpstr>Ион</vt:lpstr>
      <vt:lpstr>Ділова українська мова на щодень </vt:lpstr>
      <vt:lpstr>ГРАМАТИКА УКРАЇНСЬКОЇ МОВИ: ПРОСТО ПРО СКЛАДНЕ</vt:lpstr>
      <vt:lpstr>Фразеологічний словничок</vt:lpstr>
      <vt:lpstr>Граматика - це</vt:lpstr>
      <vt:lpstr>Факти:</vt:lpstr>
      <vt:lpstr>Презентация PowerPoint</vt:lpstr>
      <vt:lpstr>ІМЕННИК</vt:lpstr>
      <vt:lpstr>ІМЕННИК</vt:lpstr>
      <vt:lpstr>Презентация PowerPoint</vt:lpstr>
      <vt:lpstr>Презентация PowerPoint</vt:lpstr>
      <vt:lpstr>Виправити помилки</vt:lpstr>
      <vt:lpstr>Розподіліть іменники за родами</vt:lpstr>
      <vt:lpstr>Утворімо словосполучення</vt:lpstr>
      <vt:lpstr>Стилістична порада</vt:lpstr>
      <vt:lpstr>Повторення:  фемінітиви</vt:lpstr>
      <vt:lpstr>ПРИКМЕТНИК</vt:lpstr>
      <vt:lpstr>Презентация PowerPoint</vt:lpstr>
      <vt:lpstr>Презентация PowerPoint</vt:lpstr>
      <vt:lpstr>СТУПЕНІ ПОРІВНЯННЯ ЯКІСНИХ прикметників</vt:lpstr>
      <vt:lpstr>Презентация PowerPoint</vt:lpstr>
      <vt:lpstr>Визначити ступінь порівняння прикметників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Виправити помилки</vt:lpstr>
      <vt:lpstr>Утворюємо ступені порівняння</vt:lpstr>
      <vt:lpstr>Підступний числівник 1 2 3 4 5 6 7</vt:lpstr>
      <vt:lpstr>Презентация PowerPoint</vt:lpstr>
      <vt:lpstr>Відмінювання числівників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Правописна порада</vt:lpstr>
      <vt:lpstr>Як спитати час? котрИй, котрА, о котрІй годині(а)</vt:lpstr>
      <vt:lpstr>Як спитати й як відповісти?</vt:lpstr>
      <vt:lpstr>Презентация PowerPoint</vt:lpstr>
      <vt:lpstr>Уживання числівників на позначення часу</vt:lpstr>
      <vt:lpstr>Як спитати й як відповісти?</vt:lpstr>
      <vt:lpstr>Як спитати й як відповісти?</vt:lpstr>
      <vt:lpstr>Стилістична порада Будьмо пуристами!</vt:lpstr>
      <vt:lpstr>Правопис і вживання займенників</vt:lpstr>
      <vt:lpstr>Презентация PowerPoint</vt:lpstr>
      <vt:lpstr>Зайві займенники</vt:lpstr>
      <vt:lpstr>Презентация PowerPoint</vt:lpstr>
      <vt:lpstr>Стилістична порада</vt:lpstr>
      <vt:lpstr>ДІЄСЛОВО</vt:lpstr>
      <vt:lpstr>Стилістика дієслова</vt:lpstr>
      <vt:lpstr>Особливості використання дієслівних форм у діловодстві</vt:lpstr>
      <vt:lpstr>Особливості використання дієслівних форм у діловодстві</vt:lpstr>
      <vt:lpstr>Стилістична порада</vt:lpstr>
      <vt:lpstr>Особливості використання дієслівних форм у діловодстві</vt:lpstr>
      <vt:lpstr>Особливості використання дієслівних форм у діловодстві</vt:lpstr>
      <vt:lpstr>Особливості використання дієслівних форм у діловодстві</vt:lpstr>
      <vt:lpstr>Особливості використання дієслівних форм у діловодстві</vt:lpstr>
      <vt:lpstr>Борімося з суржиком: стилістичні поради</vt:lpstr>
      <vt:lpstr>Борімося з суржиком: стилістичні поради</vt:lpstr>
      <vt:lpstr>Борімося з суржиком: стилістичні поради</vt:lpstr>
      <vt:lpstr>Борімося з суржиком: стилістичні поради</vt:lpstr>
      <vt:lpstr>Переклад словосполучень з російської мови українською</vt:lpstr>
      <vt:lpstr>Кома перед ЯК</vt:lpstr>
      <vt:lpstr>Корисні покликання й рекомендовані сайти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48</cp:revision>
  <dcterms:created xsi:type="dcterms:W3CDTF">2023-07-27T09:11:54Z</dcterms:created>
  <dcterms:modified xsi:type="dcterms:W3CDTF">2023-07-28T15:51:44Z</dcterms:modified>
</cp:coreProperties>
</file>