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6C7D1-6103-42C0-9515-894C4B494202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035E084-7CD4-4FA0-B015-B887789A20BE}">
      <dgm:prSet/>
      <dgm:spPr/>
      <dgm:t>
        <a:bodyPr/>
        <a:lstStyle/>
        <a:p>
          <a:pPr rtl="0"/>
          <a:r>
            <a:rPr lang="ru-RU" dirty="0" smtClean="0"/>
            <a:t>В </a:t>
          </a:r>
          <a:r>
            <a:rPr lang="ru-RU" dirty="0" err="1" smtClean="0"/>
            <a:t>Україні</a:t>
          </a:r>
          <a:r>
            <a:rPr lang="ru-RU" dirty="0" smtClean="0"/>
            <a:t> </a:t>
          </a:r>
          <a:r>
            <a:rPr lang="ru-RU" dirty="0" err="1" smtClean="0"/>
            <a:t>проголошено</a:t>
          </a:r>
          <a:r>
            <a:rPr lang="ru-RU" dirty="0" smtClean="0"/>
            <a:t> курс на </a:t>
          </a:r>
          <a:r>
            <a:rPr lang="ru-RU" dirty="0" err="1" smtClean="0"/>
            <a:t>компетентнісну</a:t>
          </a:r>
          <a:r>
            <a:rPr lang="ru-RU" dirty="0" smtClean="0"/>
            <a:t> </a:t>
          </a:r>
          <a:r>
            <a:rPr lang="ru-RU" dirty="0" err="1" smtClean="0"/>
            <a:t>освіту</a:t>
          </a:r>
          <a:r>
            <a:rPr lang="ru-RU" dirty="0" smtClean="0"/>
            <a:t>, але </a:t>
          </a:r>
          <a:r>
            <a:rPr lang="ru-RU" dirty="0" err="1" smtClean="0"/>
            <a:t>питання</a:t>
          </a:r>
          <a:r>
            <a:rPr lang="ru-RU" dirty="0" smtClean="0"/>
            <a:t> </a:t>
          </a:r>
          <a:r>
            <a:rPr lang="ru-RU" dirty="0" err="1" smtClean="0"/>
            <a:t>ефективної</a:t>
          </a:r>
          <a:r>
            <a:rPr lang="ru-RU" dirty="0" smtClean="0"/>
            <a:t> </a:t>
          </a:r>
          <a:r>
            <a:rPr lang="ru-RU" dirty="0" err="1" smtClean="0"/>
            <a:t>моделі</a:t>
          </a:r>
          <a:r>
            <a:rPr lang="ru-RU" dirty="0" smtClean="0"/>
            <a:t> </a:t>
          </a:r>
          <a:r>
            <a:rPr lang="ru-RU" dirty="0" err="1" smtClean="0"/>
            <a:t>реалізації</a:t>
          </a:r>
          <a:r>
            <a:rPr lang="ru-RU" dirty="0" smtClean="0"/>
            <a:t> </a:t>
          </a:r>
          <a:r>
            <a:rPr lang="ru-RU" dirty="0" err="1" smtClean="0"/>
            <a:t>компетентнісного</a:t>
          </a:r>
          <a:r>
            <a:rPr lang="ru-RU" dirty="0" smtClean="0"/>
            <a:t> </a:t>
          </a:r>
          <a:r>
            <a:rPr lang="ru-RU" dirty="0" err="1" smtClean="0"/>
            <a:t>навчання</a:t>
          </a:r>
          <a:r>
            <a:rPr lang="ru-RU" dirty="0" smtClean="0"/>
            <a:t> </a:t>
          </a:r>
          <a:r>
            <a:rPr lang="ru-RU" dirty="0" err="1" smtClean="0"/>
            <a:t>потребує</a:t>
          </a:r>
          <a:r>
            <a:rPr lang="ru-RU" dirty="0" smtClean="0"/>
            <a:t> </a:t>
          </a:r>
          <a:r>
            <a:rPr lang="ru-RU" dirty="0" err="1" smtClean="0"/>
            <a:t>свого</a:t>
          </a:r>
          <a:r>
            <a:rPr lang="ru-RU" dirty="0" smtClean="0"/>
            <a:t> практичного </a:t>
          </a:r>
          <a:r>
            <a:rPr lang="ru-RU" dirty="0" err="1" smtClean="0"/>
            <a:t>втілення</a:t>
          </a:r>
          <a:r>
            <a:rPr lang="ru-RU" dirty="0" smtClean="0"/>
            <a:t>. </a:t>
          </a:r>
          <a:r>
            <a:rPr lang="ru-RU" dirty="0" err="1" smtClean="0"/>
            <a:t>Однією</a:t>
          </a:r>
          <a:r>
            <a:rPr lang="ru-RU" dirty="0" smtClean="0"/>
            <a:t> з таких проблем є </a:t>
          </a:r>
          <a:r>
            <a:rPr lang="ru-RU" dirty="0" err="1" smtClean="0"/>
            <a:t>підвищення</a:t>
          </a:r>
          <a:r>
            <a:rPr lang="ru-RU" dirty="0" smtClean="0"/>
            <a:t> </a:t>
          </a:r>
          <a:r>
            <a:rPr lang="ru-RU" dirty="0" err="1" smtClean="0"/>
            <a:t>ефективності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контролю та </a:t>
          </a:r>
          <a:r>
            <a:rPr lang="ru-RU" dirty="0" err="1" smtClean="0"/>
            <a:t>оцінюванняучнів</a:t>
          </a:r>
          <a:r>
            <a:rPr lang="ru-RU" dirty="0" smtClean="0"/>
            <a:t>.</a:t>
          </a:r>
          <a:endParaRPr lang="ru-RU" dirty="0"/>
        </a:p>
      </dgm:t>
    </dgm:pt>
    <dgm:pt modelId="{400F8A5A-80BB-499E-A5FD-A2BACDF0BB0C}" type="parTrans" cxnId="{944E005F-D489-4841-AC3D-F354C2BC9025}">
      <dgm:prSet/>
      <dgm:spPr/>
      <dgm:t>
        <a:bodyPr/>
        <a:lstStyle/>
        <a:p>
          <a:endParaRPr lang="ru-RU"/>
        </a:p>
      </dgm:t>
    </dgm:pt>
    <dgm:pt modelId="{B9675D22-85F6-4320-B2FE-6E7244ABF579}" type="sibTrans" cxnId="{944E005F-D489-4841-AC3D-F354C2BC9025}">
      <dgm:prSet/>
      <dgm:spPr/>
      <dgm:t>
        <a:bodyPr/>
        <a:lstStyle/>
        <a:p>
          <a:endParaRPr lang="ru-RU"/>
        </a:p>
      </dgm:t>
    </dgm:pt>
    <dgm:pt modelId="{4231A2ED-7551-4B79-8C66-F1333DF78B6B}" type="pres">
      <dgm:prSet presAssocID="{A066C7D1-6103-42C0-9515-894C4B4942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74B5FD-1A54-4616-AD43-BC7822C36F93}" type="pres">
      <dgm:prSet presAssocID="{A035E084-7CD4-4FA0-B015-B887789A20B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4E005F-D489-4841-AC3D-F354C2BC9025}" srcId="{A066C7D1-6103-42C0-9515-894C4B494202}" destId="{A035E084-7CD4-4FA0-B015-B887789A20BE}" srcOrd="0" destOrd="0" parTransId="{400F8A5A-80BB-499E-A5FD-A2BACDF0BB0C}" sibTransId="{B9675D22-85F6-4320-B2FE-6E7244ABF579}"/>
    <dgm:cxn modelId="{A811F1CE-2720-4816-96D4-BD98AEDF9964}" type="presOf" srcId="{A066C7D1-6103-42C0-9515-894C4B494202}" destId="{4231A2ED-7551-4B79-8C66-F1333DF78B6B}" srcOrd="0" destOrd="0" presId="urn:microsoft.com/office/officeart/2005/8/layout/vList2"/>
    <dgm:cxn modelId="{5DF8C9D4-A979-44EB-92AD-A187E818472D}" type="presOf" srcId="{A035E084-7CD4-4FA0-B015-B887789A20BE}" destId="{A674B5FD-1A54-4616-AD43-BC7822C36F93}" srcOrd="0" destOrd="0" presId="urn:microsoft.com/office/officeart/2005/8/layout/vList2"/>
    <dgm:cxn modelId="{4582E12C-D080-4636-BA78-82313FCADAEB}" type="presParOf" srcId="{4231A2ED-7551-4B79-8C66-F1333DF78B6B}" destId="{A674B5FD-1A54-4616-AD43-BC7822C36F9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CCEBE8-A066-4B8C-9189-1FCCAADFE13D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ABF8CD-F884-4E8D-B0AE-22AD03FDA407}">
      <dgm:prSet/>
      <dgm:spPr/>
      <dgm:t>
        <a:bodyPr/>
        <a:lstStyle/>
        <a:p>
          <a:pPr rtl="0"/>
          <a:r>
            <a:rPr lang="ru-RU" dirty="0" err="1" smtClean="0"/>
            <a:t>Цілепокладання</a:t>
          </a:r>
          <a:endParaRPr lang="ru-RU" dirty="0"/>
        </a:p>
      </dgm:t>
    </dgm:pt>
    <dgm:pt modelId="{573BFFFC-2595-49C3-93FC-C3D5D9353745}" type="parTrans" cxnId="{2CB1F4C0-D657-4B24-9C99-3B88BABFC96A}">
      <dgm:prSet/>
      <dgm:spPr/>
      <dgm:t>
        <a:bodyPr/>
        <a:lstStyle/>
        <a:p>
          <a:endParaRPr lang="ru-RU"/>
        </a:p>
      </dgm:t>
    </dgm:pt>
    <dgm:pt modelId="{423C6B86-A979-4BC2-8EA9-B523ACD086B2}" type="sibTrans" cxnId="{2CB1F4C0-D657-4B24-9C99-3B88BABFC96A}">
      <dgm:prSet/>
      <dgm:spPr/>
      <dgm:t>
        <a:bodyPr/>
        <a:lstStyle/>
        <a:p>
          <a:endParaRPr lang="ru-RU"/>
        </a:p>
      </dgm:t>
    </dgm:pt>
    <dgm:pt modelId="{091B9CE3-559B-41B0-AA72-2FBCF31599B4}">
      <dgm:prSet/>
      <dgm:spPr/>
      <dgm:t>
        <a:bodyPr/>
        <a:lstStyle/>
        <a:p>
          <a:pPr rtl="0"/>
          <a:r>
            <a:rPr lang="ru-RU" dirty="0" err="1" smtClean="0"/>
            <a:t>Розробка</a:t>
          </a:r>
          <a:r>
            <a:rPr lang="ru-RU" dirty="0" smtClean="0"/>
            <a:t> </a:t>
          </a:r>
          <a:r>
            <a:rPr lang="ru-RU" dirty="0" err="1" smtClean="0"/>
            <a:t>критеріїв</a:t>
          </a:r>
          <a:endParaRPr lang="ru-RU" dirty="0"/>
        </a:p>
      </dgm:t>
    </dgm:pt>
    <dgm:pt modelId="{9F50E4CF-77A3-4C71-A70C-03BD98BF46BB}" type="parTrans" cxnId="{DFEAA2E0-8829-4666-A921-028E958DCB02}">
      <dgm:prSet/>
      <dgm:spPr/>
      <dgm:t>
        <a:bodyPr/>
        <a:lstStyle/>
        <a:p>
          <a:endParaRPr lang="ru-RU"/>
        </a:p>
      </dgm:t>
    </dgm:pt>
    <dgm:pt modelId="{46254234-C69F-44A7-B57B-0824D099426F}" type="sibTrans" cxnId="{DFEAA2E0-8829-4666-A921-028E958DCB02}">
      <dgm:prSet/>
      <dgm:spPr/>
      <dgm:t>
        <a:bodyPr/>
        <a:lstStyle/>
        <a:p>
          <a:endParaRPr lang="ru-RU"/>
        </a:p>
      </dgm:t>
    </dgm:pt>
    <dgm:pt modelId="{A46173CB-89E6-4FC2-BF3D-B0D623208FFA}">
      <dgm:prSet/>
      <dgm:spPr/>
      <dgm:t>
        <a:bodyPr/>
        <a:lstStyle/>
        <a:p>
          <a:pPr rtl="0"/>
          <a:r>
            <a:rPr lang="ru-RU" dirty="0" err="1" smtClean="0"/>
            <a:t>Зворотній</a:t>
          </a:r>
          <a:r>
            <a:rPr lang="ru-RU" dirty="0" smtClean="0"/>
            <a:t> </a:t>
          </a:r>
          <a:r>
            <a:rPr lang="ru-RU" dirty="0" err="1" smtClean="0"/>
            <a:t>зв'язок</a:t>
          </a:r>
          <a:endParaRPr lang="ru-RU" dirty="0"/>
        </a:p>
      </dgm:t>
    </dgm:pt>
    <dgm:pt modelId="{EE52D79E-4406-4A3B-BDA8-D9EF3F3425AD}" type="parTrans" cxnId="{FA64A079-F557-4032-9816-3817F31CD0A6}">
      <dgm:prSet/>
      <dgm:spPr/>
      <dgm:t>
        <a:bodyPr/>
        <a:lstStyle/>
        <a:p>
          <a:endParaRPr lang="ru-RU"/>
        </a:p>
      </dgm:t>
    </dgm:pt>
    <dgm:pt modelId="{3DC83DEF-05A3-4A9B-9501-424FFC51363B}" type="sibTrans" cxnId="{FA64A079-F557-4032-9816-3817F31CD0A6}">
      <dgm:prSet/>
      <dgm:spPr/>
      <dgm:t>
        <a:bodyPr/>
        <a:lstStyle/>
        <a:p>
          <a:endParaRPr lang="ru-RU"/>
        </a:p>
      </dgm:t>
    </dgm:pt>
    <dgm:pt modelId="{DAF67D3B-E6BA-4E73-A432-F4533373B695}">
      <dgm:prSet/>
      <dgm:spPr/>
      <dgm:t>
        <a:bodyPr/>
        <a:lstStyle/>
        <a:p>
          <a:pPr rtl="0"/>
          <a:r>
            <a:rPr lang="ru-RU" dirty="0" smtClean="0"/>
            <a:t>Само- та </a:t>
          </a:r>
          <a:r>
            <a:rPr lang="ru-RU" dirty="0" err="1" smtClean="0"/>
            <a:t>взаємооцінювання</a:t>
          </a:r>
          <a:endParaRPr lang="ru-RU" dirty="0"/>
        </a:p>
      </dgm:t>
    </dgm:pt>
    <dgm:pt modelId="{99ADC3FB-C57E-4F29-BA5F-CD8100A4968E}" type="parTrans" cxnId="{E9E1B3F1-431C-4501-AE57-BA68798161B7}">
      <dgm:prSet/>
      <dgm:spPr/>
      <dgm:t>
        <a:bodyPr/>
        <a:lstStyle/>
        <a:p>
          <a:endParaRPr lang="ru-RU"/>
        </a:p>
      </dgm:t>
    </dgm:pt>
    <dgm:pt modelId="{28A783BB-BDA6-4525-82BE-06462218F740}" type="sibTrans" cxnId="{E9E1B3F1-431C-4501-AE57-BA68798161B7}">
      <dgm:prSet/>
      <dgm:spPr/>
      <dgm:t>
        <a:bodyPr/>
        <a:lstStyle/>
        <a:p>
          <a:endParaRPr lang="ru-RU"/>
        </a:p>
      </dgm:t>
    </dgm:pt>
    <dgm:pt modelId="{D1F48CCA-EECB-4B3A-A8FA-2ED9822CABE5}" type="pres">
      <dgm:prSet presAssocID="{9BCCEBE8-A066-4B8C-9189-1FCCAADFE13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4DF0E3-2B14-4FF0-BE0E-EBF51C654F68}" type="pres">
      <dgm:prSet presAssocID="{C2ABF8CD-F884-4E8D-B0AE-22AD03FDA407}" presName="node" presStyleLbl="node1" presStyleIdx="0" presStyleCnt="4" custScaleX="186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5B9F4-FAE4-45DF-893D-2BC17D73C1C8}" type="pres">
      <dgm:prSet presAssocID="{423C6B86-A979-4BC2-8EA9-B523ACD086B2}" presName="sibTrans" presStyleCnt="0"/>
      <dgm:spPr/>
    </dgm:pt>
    <dgm:pt modelId="{C9AFE2FF-169E-4EAF-8E89-026737B405DE}" type="pres">
      <dgm:prSet presAssocID="{091B9CE3-559B-41B0-AA72-2FBCF31599B4}" presName="node" presStyleLbl="node1" presStyleIdx="1" presStyleCnt="4" custScaleX="186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A30701-3C4F-4666-AB6F-FE25B5978A89}" type="pres">
      <dgm:prSet presAssocID="{46254234-C69F-44A7-B57B-0824D099426F}" presName="sibTrans" presStyleCnt="0"/>
      <dgm:spPr/>
    </dgm:pt>
    <dgm:pt modelId="{3874807D-EB9A-4FDE-B36C-553875EE5A53}" type="pres">
      <dgm:prSet presAssocID="{A46173CB-89E6-4FC2-BF3D-B0D623208FFA}" presName="node" presStyleLbl="node1" presStyleIdx="2" presStyleCnt="4" custScaleX="186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4DAE4-3CDB-4C1B-BAA7-F221084D843B}" type="pres">
      <dgm:prSet presAssocID="{3DC83DEF-05A3-4A9B-9501-424FFC51363B}" presName="sibTrans" presStyleCnt="0"/>
      <dgm:spPr/>
    </dgm:pt>
    <dgm:pt modelId="{1E4EB820-11E1-4EAC-9753-EC20B418700A}" type="pres">
      <dgm:prSet presAssocID="{DAF67D3B-E6BA-4E73-A432-F4533373B695}" presName="node" presStyleLbl="node1" presStyleIdx="3" presStyleCnt="4" custScaleX="186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E1B3F1-431C-4501-AE57-BA68798161B7}" srcId="{9BCCEBE8-A066-4B8C-9189-1FCCAADFE13D}" destId="{DAF67D3B-E6BA-4E73-A432-F4533373B695}" srcOrd="3" destOrd="0" parTransId="{99ADC3FB-C57E-4F29-BA5F-CD8100A4968E}" sibTransId="{28A783BB-BDA6-4525-82BE-06462218F740}"/>
    <dgm:cxn modelId="{FA64A079-F557-4032-9816-3817F31CD0A6}" srcId="{9BCCEBE8-A066-4B8C-9189-1FCCAADFE13D}" destId="{A46173CB-89E6-4FC2-BF3D-B0D623208FFA}" srcOrd="2" destOrd="0" parTransId="{EE52D79E-4406-4A3B-BDA8-D9EF3F3425AD}" sibTransId="{3DC83DEF-05A3-4A9B-9501-424FFC51363B}"/>
    <dgm:cxn modelId="{DFEAA2E0-8829-4666-A921-028E958DCB02}" srcId="{9BCCEBE8-A066-4B8C-9189-1FCCAADFE13D}" destId="{091B9CE3-559B-41B0-AA72-2FBCF31599B4}" srcOrd="1" destOrd="0" parTransId="{9F50E4CF-77A3-4C71-A70C-03BD98BF46BB}" sibTransId="{46254234-C69F-44A7-B57B-0824D099426F}"/>
    <dgm:cxn modelId="{0DC948DB-B475-4F7B-95E9-3A12B6F0A84C}" type="presOf" srcId="{C2ABF8CD-F884-4E8D-B0AE-22AD03FDA407}" destId="{D74DF0E3-2B14-4FF0-BE0E-EBF51C654F68}" srcOrd="0" destOrd="0" presId="urn:microsoft.com/office/officeart/2005/8/layout/default"/>
    <dgm:cxn modelId="{5388092C-89FC-4158-A775-246D919FC612}" type="presOf" srcId="{DAF67D3B-E6BA-4E73-A432-F4533373B695}" destId="{1E4EB820-11E1-4EAC-9753-EC20B418700A}" srcOrd="0" destOrd="0" presId="urn:microsoft.com/office/officeart/2005/8/layout/default"/>
    <dgm:cxn modelId="{2CB1F4C0-D657-4B24-9C99-3B88BABFC96A}" srcId="{9BCCEBE8-A066-4B8C-9189-1FCCAADFE13D}" destId="{C2ABF8CD-F884-4E8D-B0AE-22AD03FDA407}" srcOrd="0" destOrd="0" parTransId="{573BFFFC-2595-49C3-93FC-C3D5D9353745}" sibTransId="{423C6B86-A979-4BC2-8EA9-B523ACD086B2}"/>
    <dgm:cxn modelId="{4168A535-913F-4011-86D6-BA8F97599280}" type="presOf" srcId="{9BCCEBE8-A066-4B8C-9189-1FCCAADFE13D}" destId="{D1F48CCA-EECB-4B3A-A8FA-2ED9822CABE5}" srcOrd="0" destOrd="0" presId="urn:microsoft.com/office/officeart/2005/8/layout/default"/>
    <dgm:cxn modelId="{1A1FE946-726B-4D50-9768-D4D63B76F858}" type="presOf" srcId="{091B9CE3-559B-41B0-AA72-2FBCF31599B4}" destId="{C9AFE2FF-169E-4EAF-8E89-026737B405DE}" srcOrd="0" destOrd="0" presId="urn:microsoft.com/office/officeart/2005/8/layout/default"/>
    <dgm:cxn modelId="{070FC72C-D6C9-402F-A816-3193C60C3056}" type="presOf" srcId="{A46173CB-89E6-4FC2-BF3D-B0D623208FFA}" destId="{3874807D-EB9A-4FDE-B36C-553875EE5A53}" srcOrd="0" destOrd="0" presId="urn:microsoft.com/office/officeart/2005/8/layout/default"/>
    <dgm:cxn modelId="{4BEC86BE-7BB4-4A2C-8EA0-802B42335C44}" type="presParOf" srcId="{D1F48CCA-EECB-4B3A-A8FA-2ED9822CABE5}" destId="{D74DF0E3-2B14-4FF0-BE0E-EBF51C654F68}" srcOrd="0" destOrd="0" presId="urn:microsoft.com/office/officeart/2005/8/layout/default"/>
    <dgm:cxn modelId="{11AC5B9C-3EAC-45A2-A52E-B1B828118550}" type="presParOf" srcId="{D1F48CCA-EECB-4B3A-A8FA-2ED9822CABE5}" destId="{0AC5B9F4-FAE4-45DF-893D-2BC17D73C1C8}" srcOrd="1" destOrd="0" presId="urn:microsoft.com/office/officeart/2005/8/layout/default"/>
    <dgm:cxn modelId="{6604D586-BA48-4E7A-ABA0-A7E504A43FD1}" type="presParOf" srcId="{D1F48CCA-EECB-4B3A-A8FA-2ED9822CABE5}" destId="{C9AFE2FF-169E-4EAF-8E89-026737B405DE}" srcOrd="2" destOrd="0" presId="urn:microsoft.com/office/officeart/2005/8/layout/default"/>
    <dgm:cxn modelId="{6C8FC75B-D299-475B-921A-3A58EAD2B2AA}" type="presParOf" srcId="{D1F48CCA-EECB-4B3A-A8FA-2ED9822CABE5}" destId="{20A30701-3C4F-4666-AB6F-FE25B5978A89}" srcOrd="3" destOrd="0" presId="urn:microsoft.com/office/officeart/2005/8/layout/default"/>
    <dgm:cxn modelId="{015BC27F-9DB8-4687-B290-3DFE5ADDCED5}" type="presParOf" srcId="{D1F48CCA-EECB-4B3A-A8FA-2ED9822CABE5}" destId="{3874807D-EB9A-4FDE-B36C-553875EE5A53}" srcOrd="4" destOrd="0" presId="urn:microsoft.com/office/officeart/2005/8/layout/default"/>
    <dgm:cxn modelId="{EE4B87ED-ACFA-4ED4-A650-DF062DDA74F9}" type="presParOf" srcId="{D1F48CCA-EECB-4B3A-A8FA-2ED9822CABE5}" destId="{4B64DAE4-3CDB-4C1B-BAA7-F221084D843B}" srcOrd="5" destOrd="0" presId="urn:microsoft.com/office/officeart/2005/8/layout/default"/>
    <dgm:cxn modelId="{E0577839-61DD-45BE-8E3E-975B00E149CB}" type="presParOf" srcId="{D1F48CCA-EECB-4B3A-A8FA-2ED9822CABE5}" destId="{1E4EB820-11E1-4EAC-9753-EC20B418700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CB35BA-04CC-45D2-BFFE-5F0C4029C361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E78423-DC06-4C57-92AE-493180BC4B91}">
      <dgm:prSet/>
      <dgm:spPr/>
      <dgm:t>
        <a:bodyPr/>
        <a:lstStyle/>
        <a:p>
          <a:pPr rtl="0"/>
          <a:r>
            <a:rPr lang="uk-UA" smtClean="0"/>
            <a:t>Цілепокладання або постановка цілей допомагає визначати пріоритети, приймати рішення та реалізовувати те, що планувалось.</a:t>
          </a:r>
          <a:endParaRPr lang="ru-RU"/>
        </a:p>
      </dgm:t>
    </dgm:pt>
    <dgm:pt modelId="{D4BB77C0-9DBB-48E1-BEC9-6B5F06FBAD7A}" type="parTrans" cxnId="{39777EA9-2879-43FF-A83C-700B528D7A5F}">
      <dgm:prSet/>
      <dgm:spPr/>
      <dgm:t>
        <a:bodyPr/>
        <a:lstStyle/>
        <a:p>
          <a:endParaRPr lang="ru-RU"/>
        </a:p>
      </dgm:t>
    </dgm:pt>
    <dgm:pt modelId="{BF06C47D-D385-4A60-B6D4-EE8A9624B856}" type="sibTrans" cxnId="{39777EA9-2879-43FF-A83C-700B528D7A5F}">
      <dgm:prSet/>
      <dgm:spPr/>
      <dgm:t>
        <a:bodyPr/>
        <a:lstStyle/>
        <a:p>
          <a:endParaRPr lang="ru-RU"/>
        </a:p>
      </dgm:t>
    </dgm:pt>
    <dgm:pt modelId="{7810F8E0-35D3-4346-BFA1-D9ABDAB89420}">
      <dgm:prSet/>
      <dgm:spPr/>
      <dgm:t>
        <a:bodyPr/>
        <a:lstStyle/>
        <a:p>
          <a:pPr rtl="0"/>
          <a:r>
            <a:rPr lang="uk-UA" smtClean="0"/>
            <a:t>Цілепокладання передбачає: </a:t>
          </a:r>
          <a:endParaRPr lang="ru-RU"/>
        </a:p>
      </dgm:t>
    </dgm:pt>
    <dgm:pt modelId="{1501CE5A-6E81-41E3-8720-73D93ED4C7FB}" type="parTrans" cxnId="{FF1076BF-344D-45D8-BD8E-DC4483186CEE}">
      <dgm:prSet/>
      <dgm:spPr/>
      <dgm:t>
        <a:bodyPr/>
        <a:lstStyle/>
        <a:p>
          <a:endParaRPr lang="ru-RU"/>
        </a:p>
      </dgm:t>
    </dgm:pt>
    <dgm:pt modelId="{682F492B-AF53-42CE-A0D3-474532D7BBC6}" type="sibTrans" cxnId="{FF1076BF-344D-45D8-BD8E-DC4483186CEE}">
      <dgm:prSet/>
      <dgm:spPr/>
      <dgm:t>
        <a:bodyPr/>
        <a:lstStyle/>
        <a:p>
          <a:endParaRPr lang="ru-RU"/>
        </a:p>
      </dgm:t>
    </dgm:pt>
    <dgm:pt modelId="{8C77A97A-21F9-434E-A288-11C0D21215C2}">
      <dgm:prSet/>
      <dgm:spPr/>
      <dgm:t>
        <a:bodyPr/>
        <a:lstStyle/>
        <a:p>
          <a:pPr rtl="0"/>
          <a:r>
            <a:rPr lang="uk-UA" smtClean="0"/>
            <a:t>a) чітке формулювання цілей; </a:t>
          </a:r>
          <a:endParaRPr lang="ru-RU"/>
        </a:p>
      </dgm:t>
    </dgm:pt>
    <dgm:pt modelId="{61A61C4C-566B-47DA-A126-08FCD8999055}" type="parTrans" cxnId="{52E47FC4-14D2-41E7-9165-CA81BB2CF631}">
      <dgm:prSet/>
      <dgm:spPr/>
      <dgm:t>
        <a:bodyPr/>
        <a:lstStyle/>
        <a:p>
          <a:endParaRPr lang="ru-RU"/>
        </a:p>
      </dgm:t>
    </dgm:pt>
    <dgm:pt modelId="{D4436726-45EA-41C9-B524-92711A72D9DB}" type="sibTrans" cxnId="{52E47FC4-14D2-41E7-9165-CA81BB2CF631}">
      <dgm:prSet/>
      <dgm:spPr/>
      <dgm:t>
        <a:bodyPr/>
        <a:lstStyle/>
        <a:p>
          <a:endParaRPr lang="ru-RU"/>
        </a:p>
      </dgm:t>
    </dgm:pt>
    <dgm:pt modelId="{E0A1D47F-FFCB-44F1-B76A-3F3121D2C5C9}">
      <dgm:prSet/>
      <dgm:spPr/>
      <dgm:t>
        <a:bodyPr/>
        <a:lstStyle/>
        <a:p>
          <a:pPr rtl="0"/>
          <a:r>
            <a:rPr lang="uk-UA" smtClean="0"/>
            <a:t>b) розділення цілей на задачі, які реалізуються; </a:t>
          </a:r>
          <a:endParaRPr lang="ru-RU"/>
        </a:p>
      </dgm:t>
    </dgm:pt>
    <dgm:pt modelId="{10C78A3C-06AC-47FB-AC29-10DBA8D941FE}" type="parTrans" cxnId="{F431B084-0B65-4C18-A658-ADD59A7C38A2}">
      <dgm:prSet/>
      <dgm:spPr/>
      <dgm:t>
        <a:bodyPr/>
        <a:lstStyle/>
        <a:p>
          <a:endParaRPr lang="ru-RU"/>
        </a:p>
      </dgm:t>
    </dgm:pt>
    <dgm:pt modelId="{4F63A07E-BAA3-4C64-B2E0-D90FEDD292B7}" type="sibTrans" cxnId="{F431B084-0B65-4C18-A658-ADD59A7C38A2}">
      <dgm:prSet/>
      <dgm:spPr/>
      <dgm:t>
        <a:bodyPr/>
        <a:lstStyle/>
        <a:p>
          <a:endParaRPr lang="ru-RU"/>
        </a:p>
      </dgm:t>
    </dgm:pt>
    <dgm:pt modelId="{1C084E01-26B1-4DE0-A93C-1A9C883BBED3}">
      <dgm:prSet/>
      <dgm:spPr/>
      <dgm:t>
        <a:bodyPr/>
        <a:lstStyle/>
        <a:p>
          <a:pPr rtl="0"/>
          <a:r>
            <a:rPr lang="uk-UA" smtClean="0"/>
            <a:t>c) мотивацію та послідовність в досягненні навчальних задач; </a:t>
          </a:r>
          <a:endParaRPr lang="ru-RU"/>
        </a:p>
      </dgm:t>
    </dgm:pt>
    <dgm:pt modelId="{6546F433-1DEF-44D9-BFF2-95B014E6DE29}" type="parTrans" cxnId="{10DAF0E3-A72E-490E-9879-488FAF50229F}">
      <dgm:prSet/>
      <dgm:spPr/>
      <dgm:t>
        <a:bodyPr/>
        <a:lstStyle/>
        <a:p>
          <a:endParaRPr lang="ru-RU"/>
        </a:p>
      </dgm:t>
    </dgm:pt>
    <dgm:pt modelId="{3ABCF566-4614-4244-818B-89EBB9CDAEDC}" type="sibTrans" cxnId="{10DAF0E3-A72E-490E-9879-488FAF50229F}">
      <dgm:prSet/>
      <dgm:spPr/>
      <dgm:t>
        <a:bodyPr/>
        <a:lstStyle/>
        <a:p>
          <a:endParaRPr lang="ru-RU"/>
        </a:p>
      </dgm:t>
    </dgm:pt>
    <dgm:pt modelId="{CD5FEC68-691B-4DD5-85AF-7F0338E6B151}">
      <dgm:prSet/>
      <dgm:spPr/>
      <dgm:t>
        <a:bodyPr/>
        <a:lstStyle/>
        <a:p>
          <a:pPr rtl="0"/>
          <a:r>
            <a:rPr lang="uk-UA" smtClean="0"/>
            <a:t>d)безперервне оцінювання.</a:t>
          </a:r>
          <a:endParaRPr lang="ru-RU"/>
        </a:p>
      </dgm:t>
    </dgm:pt>
    <dgm:pt modelId="{6C4648E8-0C42-4904-B7FD-F125DF80E30D}" type="parTrans" cxnId="{1C5F4327-DC98-4A74-95A8-016B56D33F3D}">
      <dgm:prSet/>
      <dgm:spPr/>
      <dgm:t>
        <a:bodyPr/>
        <a:lstStyle/>
        <a:p>
          <a:endParaRPr lang="ru-RU"/>
        </a:p>
      </dgm:t>
    </dgm:pt>
    <dgm:pt modelId="{04C61E25-25E6-460A-963F-705FB97712CA}" type="sibTrans" cxnId="{1C5F4327-DC98-4A74-95A8-016B56D33F3D}">
      <dgm:prSet/>
      <dgm:spPr/>
      <dgm:t>
        <a:bodyPr/>
        <a:lstStyle/>
        <a:p>
          <a:endParaRPr lang="ru-RU"/>
        </a:p>
      </dgm:t>
    </dgm:pt>
    <dgm:pt modelId="{43FCB66B-7351-4CFC-91B1-AA786B6931C0}" type="pres">
      <dgm:prSet presAssocID="{59CB35BA-04CC-45D2-BFFE-5F0C4029C3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571537-46C8-4170-B52B-04CBABC41A83}" type="pres">
      <dgm:prSet presAssocID="{FEE78423-DC06-4C57-92AE-493180BC4B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5D3F1F-840C-4DE1-9174-63942D7442F6}" type="pres">
      <dgm:prSet presAssocID="{BF06C47D-D385-4A60-B6D4-EE8A9624B856}" presName="spacer" presStyleCnt="0"/>
      <dgm:spPr/>
    </dgm:pt>
    <dgm:pt modelId="{9803A221-C5B7-41E2-A5ED-871F4327D5EF}" type="pres">
      <dgm:prSet presAssocID="{7810F8E0-35D3-4346-BFA1-D9ABDAB89420}" presName="parentText" presStyleLbl="node1" presStyleIdx="1" presStyleCnt="2" custScaleY="61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5A92C-C8BC-4D24-BC6B-A3A1DB313380}" type="pres">
      <dgm:prSet presAssocID="{7810F8E0-35D3-4346-BFA1-D9ABDAB8942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1076BF-344D-45D8-BD8E-DC4483186CEE}" srcId="{59CB35BA-04CC-45D2-BFFE-5F0C4029C361}" destId="{7810F8E0-35D3-4346-BFA1-D9ABDAB89420}" srcOrd="1" destOrd="0" parTransId="{1501CE5A-6E81-41E3-8720-73D93ED4C7FB}" sibTransId="{682F492B-AF53-42CE-A0D3-474532D7BBC6}"/>
    <dgm:cxn modelId="{F431B084-0B65-4C18-A658-ADD59A7C38A2}" srcId="{7810F8E0-35D3-4346-BFA1-D9ABDAB89420}" destId="{E0A1D47F-FFCB-44F1-B76A-3F3121D2C5C9}" srcOrd="1" destOrd="0" parTransId="{10C78A3C-06AC-47FB-AC29-10DBA8D941FE}" sibTransId="{4F63A07E-BAA3-4C64-B2E0-D90FEDD292B7}"/>
    <dgm:cxn modelId="{62BA08C4-86D7-4AF2-AF89-1D3CE7C916FD}" type="presOf" srcId="{FEE78423-DC06-4C57-92AE-493180BC4B91}" destId="{51571537-46C8-4170-B52B-04CBABC41A83}" srcOrd="0" destOrd="0" presId="urn:microsoft.com/office/officeart/2005/8/layout/vList2"/>
    <dgm:cxn modelId="{EAB340E0-7D05-4638-AE28-2D974EF1AD60}" type="presOf" srcId="{1C084E01-26B1-4DE0-A93C-1A9C883BBED3}" destId="{4B65A92C-C8BC-4D24-BC6B-A3A1DB313380}" srcOrd="0" destOrd="2" presId="urn:microsoft.com/office/officeart/2005/8/layout/vList2"/>
    <dgm:cxn modelId="{1C5F4327-DC98-4A74-95A8-016B56D33F3D}" srcId="{7810F8E0-35D3-4346-BFA1-D9ABDAB89420}" destId="{CD5FEC68-691B-4DD5-85AF-7F0338E6B151}" srcOrd="3" destOrd="0" parTransId="{6C4648E8-0C42-4904-B7FD-F125DF80E30D}" sibTransId="{04C61E25-25E6-460A-963F-705FB97712CA}"/>
    <dgm:cxn modelId="{4AD321DB-E955-42D6-9F9A-41ECC378EC15}" type="presOf" srcId="{E0A1D47F-FFCB-44F1-B76A-3F3121D2C5C9}" destId="{4B65A92C-C8BC-4D24-BC6B-A3A1DB313380}" srcOrd="0" destOrd="1" presId="urn:microsoft.com/office/officeart/2005/8/layout/vList2"/>
    <dgm:cxn modelId="{10DAF0E3-A72E-490E-9879-488FAF50229F}" srcId="{7810F8E0-35D3-4346-BFA1-D9ABDAB89420}" destId="{1C084E01-26B1-4DE0-A93C-1A9C883BBED3}" srcOrd="2" destOrd="0" parTransId="{6546F433-1DEF-44D9-BFF2-95B014E6DE29}" sibTransId="{3ABCF566-4614-4244-818B-89EBB9CDAEDC}"/>
    <dgm:cxn modelId="{39777EA9-2879-43FF-A83C-700B528D7A5F}" srcId="{59CB35BA-04CC-45D2-BFFE-5F0C4029C361}" destId="{FEE78423-DC06-4C57-92AE-493180BC4B91}" srcOrd="0" destOrd="0" parTransId="{D4BB77C0-9DBB-48E1-BEC9-6B5F06FBAD7A}" sibTransId="{BF06C47D-D385-4A60-B6D4-EE8A9624B856}"/>
    <dgm:cxn modelId="{52E47FC4-14D2-41E7-9165-CA81BB2CF631}" srcId="{7810F8E0-35D3-4346-BFA1-D9ABDAB89420}" destId="{8C77A97A-21F9-434E-A288-11C0D21215C2}" srcOrd="0" destOrd="0" parTransId="{61A61C4C-566B-47DA-A126-08FCD8999055}" sibTransId="{D4436726-45EA-41C9-B524-92711A72D9DB}"/>
    <dgm:cxn modelId="{F3628426-AD05-4167-B2C1-22CE1ECA5DCD}" type="presOf" srcId="{59CB35BA-04CC-45D2-BFFE-5F0C4029C361}" destId="{43FCB66B-7351-4CFC-91B1-AA786B6931C0}" srcOrd="0" destOrd="0" presId="urn:microsoft.com/office/officeart/2005/8/layout/vList2"/>
    <dgm:cxn modelId="{731AC4CE-714A-4BD6-8E8C-064FEF85365A}" type="presOf" srcId="{8C77A97A-21F9-434E-A288-11C0D21215C2}" destId="{4B65A92C-C8BC-4D24-BC6B-A3A1DB313380}" srcOrd="0" destOrd="0" presId="urn:microsoft.com/office/officeart/2005/8/layout/vList2"/>
    <dgm:cxn modelId="{0FF4636A-E7AC-4DBC-AB59-2EC89B77E7AC}" type="presOf" srcId="{CD5FEC68-691B-4DD5-85AF-7F0338E6B151}" destId="{4B65A92C-C8BC-4D24-BC6B-A3A1DB313380}" srcOrd="0" destOrd="3" presId="urn:microsoft.com/office/officeart/2005/8/layout/vList2"/>
    <dgm:cxn modelId="{FADB1BB3-3AE1-43BB-AA59-13C2ED87C4A8}" type="presOf" srcId="{7810F8E0-35D3-4346-BFA1-D9ABDAB89420}" destId="{9803A221-C5B7-41E2-A5ED-871F4327D5EF}" srcOrd="0" destOrd="0" presId="urn:microsoft.com/office/officeart/2005/8/layout/vList2"/>
    <dgm:cxn modelId="{CC095927-4E9A-4C1B-80C2-15F9906DF6D1}" type="presParOf" srcId="{43FCB66B-7351-4CFC-91B1-AA786B6931C0}" destId="{51571537-46C8-4170-B52B-04CBABC41A83}" srcOrd="0" destOrd="0" presId="urn:microsoft.com/office/officeart/2005/8/layout/vList2"/>
    <dgm:cxn modelId="{9FA97AD7-A1FE-42CE-A6D3-B895DA7EE19D}" type="presParOf" srcId="{43FCB66B-7351-4CFC-91B1-AA786B6931C0}" destId="{845D3F1F-840C-4DE1-9174-63942D7442F6}" srcOrd="1" destOrd="0" presId="urn:microsoft.com/office/officeart/2005/8/layout/vList2"/>
    <dgm:cxn modelId="{A9F3588E-4001-4CE7-AE15-5521D5401531}" type="presParOf" srcId="{43FCB66B-7351-4CFC-91B1-AA786B6931C0}" destId="{9803A221-C5B7-41E2-A5ED-871F4327D5EF}" srcOrd="2" destOrd="0" presId="urn:microsoft.com/office/officeart/2005/8/layout/vList2"/>
    <dgm:cxn modelId="{92810052-F3A9-4102-B438-8A293E99B37D}" type="presParOf" srcId="{43FCB66B-7351-4CFC-91B1-AA786B6931C0}" destId="{4B65A92C-C8BC-4D24-BC6B-A3A1DB31338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CB1E760-4324-4F63-9456-F1E3E584329B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3969BBE-84C1-495B-B281-0BAEF1C36950}">
      <dgm:prSet/>
      <dgm:spPr/>
      <dgm:t>
        <a:bodyPr/>
        <a:lstStyle/>
        <a:p>
          <a:pPr rtl="0"/>
          <a:r>
            <a:rPr lang="ru-RU" smtClean="0"/>
            <a:t>Критерії повинні відповідати заявленій меті.</a:t>
          </a:r>
          <a:endParaRPr lang="ru-RU"/>
        </a:p>
      </dgm:t>
    </dgm:pt>
    <dgm:pt modelId="{C6F6A32B-4291-4E36-B9A8-045E6E8466F7}" type="parTrans" cxnId="{E3296D47-A5A7-4058-91F3-D74E780B7606}">
      <dgm:prSet/>
      <dgm:spPr/>
      <dgm:t>
        <a:bodyPr/>
        <a:lstStyle/>
        <a:p>
          <a:endParaRPr lang="ru-RU"/>
        </a:p>
      </dgm:t>
    </dgm:pt>
    <dgm:pt modelId="{474E548C-E55F-42F1-A722-A6BE03F65C24}" type="sibTrans" cxnId="{E3296D47-A5A7-4058-91F3-D74E780B7606}">
      <dgm:prSet/>
      <dgm:spPr/>
      <dgm:t>
        <a:bodyPr/>
        <a:lstStyle/>
        <a:p>
          <a:endParaRPr lang="ru-RU"/>
        </a:p>
      </dgm:t>
    </dgm:pt>
    <dgm:pt modelId="{996E95AE-0155-43FD-B3F5-896535069B94}">
      <dgm:prSet/>
      <dgm:spPr/>
      <dgm:t>
        <a:bodyPr/>
        <a:lstStyle/>
        <a:p>
          <a:pPr rtl="0"/>
          <a:r>
            <a:rPr lang="ru-RU" smtClean="0"/>
            <a:t>Процедура спільної розробки критеріїв:</a:t>
          </a:r>
          <a:endParaRPr lang="ru-RU"/>
        </a:p>
      </dgm:t>
    </dgm:pt>
    <dgm:pt modelId="{4B4C0E80-200E-4C17-AA08-98DF5EDEB78F}" type="parTrans" cxnId="{445EDCEC-C7CF-48D6-B181-256F24876E0B}">
      <dgm:prSet/>
      <dgm:spPr/>
      <dgm:t>
        <a:bodyPr/>
        <a:lstStyle/>
        <a:p>
          <a:endParaRPr lang="ru-RU"/>
        </a:p>
      </dgm:t>
    </dgm:pt>
    <dgm:pt modelId="{792B55DC-8CCA-4351-94DE-361638051B72}" type="sibTrans" cxnId="{445EDCEC-C7CF-48D6-B181-256F24876E0B}">
      <dgm:prSet/>
      <dgm:spPr/>
      <dgm:t>
        <a:bodyPr/>
        <a:lstStyle/>
        <a:p>
          <a:endParaRPr lang="ru-RU"/>
        </a:p>
      </dgm:t>
    </dgm:pt>
    <dgm:pt modelId="{3486B6EA-3FFA-4720-8F15-09572CEE5AC7}">
      <dgm:prSet/>
      <dgm:spPr/>
      <dgm:t>
        <a:bodyPr/>
        <a:lstStyle/>
        <a:p>
          <a:pPr rtl="0"/>
          <a:r>
            <a:rPr lang="ru-RU" smtClean="0"/>
            <a:t>Оголошення учням мети та задачі уроку перед початком вивчення теми, розділу.</a:t>
          </a:r>
          <a:endParaRPr lang="ru-RU"/>
        </a:p>
      </dgm:t>
    </dgm:pt>
    <dgm:pt modelId="{73E85A04-D843-45D6-AD7C-B7519E608EAB}" type="parTrans" cxnId="{7C45F202-37C3-4329-9B49-D0A2D9A92AAC}">
      <dgm:prSet/>
      <dgm:spPr/>
      <dgm:t>
        <a:bodyPr/>
        <a:lstStyle/>
        <a:p>
          <a:endParaRPr lang="ru-RU"/>
        </a:p>
      </dgm:t>
    </dgm:pt>
    <dgm:pt modelId="{282B2B9F-3414-420A-B5C6-4BFDEA1DA03C}" type="sibTrans" cxnId="{7C45F202-37C3-4329-9B49-D0A2D9A92AAC}">
      <dgm:prSet/>
      <dgm:spPr/>
      <dgm:t>
        <a:bodyPr/>
        <a:lstStyle/>
        <a:p>
          <a:endParaRPr lang="ru-RU"/>
        </a:p>
      </dgm:t>
    </dgm:pt>
    <dgm:pt modelId="{8F57F0B5-1AD8-4C71-A272-07AE1B2302CD}">
      <dgm:prSet/>
      <dgm:spPr/>
      <dgm:t>
        <a:bodyPr/>
        <a:lstStyle/>
        <a:p>
          <a:pPr rtl="0"/>
          <a:r>
            <a:rPr lang="ru-RU" smtClean="0"/>
            <a:t>Складання кожним учнем одного-двох критеріїв.</a:t>
          </a:r>
          <a:endParaRPr lang="ru-RU"/>
        </a:p>
      </dgm:t>
    </dgm:pt>
    <dgm:pt modelId="{697E668B-2F88-49FF-85B6-3EF0BBD1F26F}" type="parTrans" cxnId="{50CB82EE-8F65-4F86-AE3C-001B8281BF7D}">
      <dgm:prSet/>
      <dgm:spPr/>
      <dgm:t>
        <a:bodyPr/>
        <a:lstStyle/>
        <a:p>
          <a:endParaRPr lang="ru-RU"/>
        </a:p>
      </dgm:t>
    </dgm:pt>
    <dgm:pt modelId="{FE2AD5B8-2CCC-412A-89C7-73C57A84B6D3}" type="sibTrans" cxnId="{50CB82EE-8F65-4F86-AE3C-001B8281BF7D}">
      <dgm:prSet/>
      <dgm:spPr/>
      <dgm:t>
        <a:bodyPr/>
        <a:lstStyle/>
        <a:p>
          <a:endParaRPr lang="ru-RU"/>
        </a:p>
      </dgm:t>
    </dgm:pt>
    <dgm:pt modelId="{21614662-C58A-4AF6-A30D-E22260B48581}">
      <dgm:prSet/>
      <dgm:spPr/>
      <dgm:t>
        <a:bodyPr/>
        <a:lstStyle/>
        <a:p>
          <a:pPr rtl="0"/>
          <a:r>
            <a:rPr lang="ru-RU" smtClean="0"/>
            <a:t>Запис критеріїв на дошці,які запропонували учні.</a:t>
          </a:r>
          <a:endParaRPr lang="ru-RU"/>
        </a:p>
      </dgm:t>
    </dgm:pt>
    <dgm:pt modelId="{36F63F5B-B13D-4199-A3B5-7C9180BCA8C6}" type="parTrans" cxnId="{35236FD7-B47C-4883-9D61-070A1F74C0F9}">
      <dgm:prSet/>
      <dgm:spPr/>
      <dgm:t>
        <a:bodyPr/>
        <a:lstStyle/>
        <a:p>
          <a:endParaRPr lang="ru-RU"/>
        </a:p>
      </dgm:t>
    </dgm:pt>
    <dgm:pt modelId="{A99CBAF8-307E-4742-8442-0F42E9084134}" type="sibTrans" cxnId="{35236FD7-B47C-4883-9D61-070A1F74C0F9}">
      <dgm:prSet/>
      <dgm:spPr/>
      <dgm:t>
        <a:bodyPr/>
        <a:lstStyle/>
        <a:p>
          <a:endParaRPr lang="ru-RU"/>
        </a:p>
      </dgm:t>
    </dgm:pt>
    <dgm:pt modelId="{5758BF76-C947-486A-B40F-0E76FCC3A8FB}">
      <dgm:prSet/>
      <dgm:spPr/>
      <dgm:t>
        <a:bodyPr/>
        <a:lstStyle/>
        <a:p>
          <a:pPr rtl="0"/>
          <a:r>
            <a:rPr lang="ru-RU" smtClean="0"/>
            <a:t>Аналіз критеріїв.</a:t>
          </a:r>
          <a:endParaRPr lang="ru-RU"/>
        </a:p>
      </dgm:t>
    </dgm:pt>
    <dgm:pt modelId="{EBDDC6F7-76E9-4331-A258-94471F3753A7}" type="parTrans" cxnId="{8C96A98F-F9AA-4EDB-A630-8A8C69054496}">
      <dgm:prSet/>
      <dgm:spPr/>
      <dgm:t>
        <a:bodyPr/>
        <a:lstStyle/>
        <a:p>
          <a:endParaRPr lang="ru-RU"/>
        </a:p>
      </dgm:t>
    </dgm:pt>
    <dgm:pt modelId="{B1467179-31B7-44D8-8C16-A14EBE3210E2}" type="sibTrans" cxnId="{8C96A98F-F9AA-4EDB-A630-8A8C69054496}">
      <dgm:prSet/>
      <dgm:spPr/>
      <dgm:t>
        <a:bodyPr/>
        <a:lstStyle/>
        <a:p>
          <a:endParaRPr lang="ru-RU"/>
        </a:p>
      </dgm:t>
    </dgm:pt>
    <dgm:pt modelId="{A907B410-4DEA-46B4-BD61-DCC6A0C3EF0E}">
      <dgm:prSet/>
      <dgm:spPr/>
      <dgm:t>
        <a:bodyPr/>
        <a:lstStyle/>
        <a:p>
          <a:pPr rtl="0"/>
          <a:r>
            <a:rPr lang="ru-RU" smtClean="0"/>
            <a:t>Розташування критеріїв за ступенем важливості.</a:t>
          </a:r>
          <a:endParaRPr lang="ru-RU"/>
        </a:p>
      </dgm:t>
    </dgm:pt>
    <dgm:pt modelId="{704E7251-33B6-4443-99C4-C79D5D003C35}" type="parTrans" cxnId="{146D2708-D17B-4808-97BF-91B6FCDE8BDC}">
      <dgm:prSet/>
      <dgm:spPr/>
      <dgm:t>
        <a:bodyPr/>
        <a:lstStyle/>
        <a:p>
          <a:endParaRPr lang="ru-RU"/>
        </a:p>
      </dgm:t>
    </dgm:pt>
    <dgm:pt modelId="{5A16480A-9A74-4D67-BC32-CEAC679F92D5}" type="sibTrans" cxnId="{146D2708-D17B-4808-97BF-91B6FCDE8BDC}">
      <dgm:prSet/>
      <dgm:spPr/>
      <dgm:t>
        <a:bodyPr/>
        <a:lstStyle/>
        <a:p>
          <a:endParaRPr lang="ru-RU"/>
        </a:p>
      </dgm:t>
    </dgm:pt>
    <dgm:pt modelId="{21B128D9-0825-4875-AD0B-58CEDC621ACF}">
      <dgm:prSet/>
      <dgm:spPr/>
      <dgm:t>
        <a:bodyPr/>
        <a:lstStyle/>
        <a:p>
          <a:pPr rtl="0"/>
          <a:r>
            <a:rPr lang="ru-RU" smtClean="0"/>
            <a:t>Визначення балів кожного критерію.</a:t>
          </a:r>
          <a:endParaRPr lang="ru-RU"/>
        </a:p>
      </dgm:t>
    </dgm:pt>
    <dgm:pt modelId="{35DC1608-EBC3-4971-96D6-FD416962B65F}" type="parTrans" cxnId="{1C6CE70E-7620-4708-A16A-78F4BCDC1DDE}">
      <dgm:prSet/>
      <dgm:spPr/>
      <dgm:t>
        <a:bodyPr/>
        <a:lstStyle/>
        <a:p>
          <a:endParaRPr lang="ru-RU"/>
        </a:p>
      </dgm:t>
    </dgm:pt>
    <dgm:pt modelId="{9D945FE7-A92C-4031-9D97-6832A080CDC9}" type="sibTrans" cxnId="{1C6CE70E-7620-4708-A16A-78F4BCDC1DDE}">
      <dgm:prSet/>
      <dgm:spPr/>
      <dgm:t>
        <a:bodyPr/>
        <a:lstStyle/>
        <a:p>
          <a:endParaRPr lang="ru-RU"/>
        </a:p>
      </dgm:t>
    </dgm:pt>
    <dgm:pt modelId="{D3F2A624-013B-4B4C-A846-AC04CAEC49B5}">
      <dgm:prSet/>
      <dgm:spPr/>
      <dgm:t>
        <a:bodyPr/>
        <a:lstStyle/>
        <a:p>
          <a:pPr rtl="0"/>
          <a:r>
            <a:rPr lang="ru-RU" smtClean="0"/>
            <a:t>УВАГА! Роботи учнів необхідно оцінювати лише відповідно до розроблених критеріїв.</a:t>
          </a:r>
          <a:endParaRPr lang="ru-RU"/>
        </a:p>
      </dgm:t>
    </dgm:pt>
    <dgm:pt modelId="{9ECEE336-BF5E-4846-9D41-4E8D208FEDED}" type="parTrans" cxnId="{3D24D23A-5067-4108-B332-0CD054B8D373}">
      <dgm:prSet/>
      <dgm:spPr/>
      <dgm:t>
        <a:bodyPr/>
        <a:lstStyle/>
        <a:p>
          <a:endParaRPr lang="ru-RU"/>
        </a:p>
      </dgm:t>
    </dgm:pt>
    <dgm:pt modelId="{671C9C2A-1B8D-4C93-B24F-2230514F6748}" type="sibTrans" cxnId="{3D24D23A-5067-4108-B332-0CD054B8D373}">
      <dgm:prSet/>
      <dgm:spPr/>
      <dgm:t>
        <a:bodyPr/>
        <a:lstStyle/>
        <a:p>
          <a:endParaRPr lang="ru-RU"/>
        </a:p>
      </dgm:t>
    </dgm:pt>
    <dgm:pt modelId="{36F9B821-B7DD-41A6-A1CE-429335CDDE50}" type="pres">
      <dgm:prSet presAssocID="{7CB1E760-4324-4F63-9456-F1E3E58432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73FE99-6304-4778-853D-3A77FE420D84}" type="pres">
      <dgm:prSet presAssocID="{A3969BBE-84C1-495B-B281-0BAEF1C3695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ECB58-761C-48EE-BAA2-E989D3354BF9}" type="pres">
      <dgm:prSet presAssocID="{474E548C-E55F-42F1-A722-A6BE03F65C24}" presName="spacer" presStyleCnt="0"/>
      <dgm:spPr/>
    </dgm:pt>
    <dgm:pt modelId="{F33243B5-E3A2-49CF-93A0-334985D0F2E4}" type="pres">
      <dgm:prSet presAssocID="{996E95AE-0155-43FD-B3F5-896535069B9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755E4-39C9-4C19-9D58-C6BABCC8D6B1}" type="pres">
      <dgm:prSet presAssocID="{996E95AE-0155-43FD-B3F5-896535069B9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DA61C-561A-4BD4-8DB6-5AABDF3BDDE9}" type="pres">
      <dgm:prSet presAssocID="{D3F2A624-013B-4B4C-A846-AC04CAEC49B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45F202-37C3-4329-9B49-D0A2D9A92AAC}" srcId="{996E95AE-0155-43FD-B3F5-896535069B94}" destId="{3486B6EA-3FFA-4720-8F15-09572CEE5AC7}" srcOrd="0" destOrd="0" parTransId="{73E85A04-D843-45D6-AD7C-B7519E608EAB}" sibTransId="{282B2B9F-3414-420A-B5C6-4BFDEA1DA03C}"/>
    <dgm:cxn modelId="{E3296D47-A5A7-4058-91F3-D74E780B7606}" srcId="{7CB1E760-4324-4F63-9456-F1E3E584329B}" destId="{A3969BBE-84C1-495B-B281-0BAEF1C36950}" srcOrd="0" destOrd="0" parTransId="{C6F6A32B-4291-4E36-B9A8-045E6E8466F7}" sibTransId="{474E548C-E55F-42F1-A722-A6BE03F65C24}"/>
    <dgm:cxn modelId="{35236FD7-B47C-4883-9D61-070A1F74C0F9}" srcId="{996E95AE-0155-43FD-B3F5-896535069B94}" destId="{21614662-C58A-4AF6-A30D-E22260B48581}" srcOrd="2" destOrd="0" parTransId="{36F63F5B-B13D-4199-A3B5-7C9180BCA8C6}" sibTransId="{A99CBAF8-307E-4742-8442-0F42E9084134}"/>
    <dgm:cxn modelId="{5E9CC05C-FE64-41AC-A5A7-74DB1818E162}" type="presOf" srcId="{3486B6EA-3FFA-4720-8F15-09572CEE5AC7}" destId="{9B4755E4-39C9-4C19-9D58-C6BABCC8D6B1}" srcOrd="0" destOrd="0" presId="urn:microsoft.com/office/officeart/2005/8/layout/vList2"/>
    <dgm:cxn modelId="{445EDCEC-C7CF-48D6-B181-256F24876E0B}" srcId="{7CB1E760-4324-4F63-9456-F1E3E584329B}" destId="{996E95AE-0155-43FD-B3F5-896535069B94}" srcOrd="1" destOrd="0" parTransId="{4B4C0E80-200E-4C17-AA08-98DF5EDEB78F}" sibTransId="{792B55DC-8CCA-4351-94DE-361638051B72}"/>
    <dgm:cxn modelId="{8C96A98F-F9AA-4EDB-A630-8A8C69054496}" srcId="{996E95AE-0155-43FD-B3F5-896535069B94}" destId="{5758BF76-C947-486A-B40F-0E76FCC3A8FB}" srcOrd="3" destOrd="0" parTransId="{EBDDC6F7-76E9-4331-A258-94471F3753A7}" sibTransId="{B1467179-31B7-44D8-8C16-A14EBE3210E2}"/>
    <dgm:cxn modelId="{1C6CE70E-7620-4708-A16A-78F4BCDC1DDE}" srcId="{996E95AE-0155-43FD-B3F5-896535069B94}" destId="{21B128D9-0825-4875-AD0B-58CEDC621ACF}" srcOrd="5" destOrd="0" parTransId="{35DC1608-EBC3-4971-96D6-FD416962B65F}" sibTransId="{9D945FE7-A92C-4031-9D97-6832A080CDC9}"/>
    <dgm:cxn modelId="{B194D43F-C859-4A53-BBAF-48F6A615AD63}" type="presOf" srcId="{7CB1E760-4324-4F63-9456-F1E3E584329B}" destId="{36F9B821-B7DD-41A6-A1CE-429335CDDE50}" srcOrd="0" destOrd="0" presId="urn:microsoft.com/office/officeart/2005/8/layout/vList2"/>
    <dgm:cxn modelId="{3E072F43-BFCA-4F7A-A300-4781A328E18F}" type="presOf" srcId="{8F57F0B5-1AD8-4C71-A272-07AE1B2302CD}" destId="{9B4755E4-39C9-4C19-9D58-C6BABCC8D6B1}" srcOrd="0" destOrd="1" presId="urn:microsoft.com/office/officeart/2005/8/layout/vList2"/>
    <dgm:cxn modelId="{50CB82EE-8F65-4F86-AE3C-001B8281BF7D}" srcId="{996E95AE-0155-43FD-B3F5-896535069B94}" destId="{8F57F0B5-1AD8-4C71-A272-07AE1B2302CD}" srcOrd="1" destOrd="0" parTransId="{697E668B-2F88-49FF-85B6-3EF0BBD1F26F}" sibTransId="{FE2AD5B8-2CCC-412A-89C7-73C57A84B6D3}"/>
    <dgm:cxn modelId="{CAE7D540-32A0-4A91-90E7-B0BEFB31B038}" type="presOf" srcId="{21614662-C58A-4AF6-A30D-E22260B48581}" destId="{9B4755E4-39C9-4C19-9D58-C6BABCC8D6B1}" srcOrd="0" destOrd="2" presId="urn:microsoft.com/office/officeart/2005/8/layout/vList2"/>
    <dgm:cxn modelId="{C8B3D556-A7D2-41FA-9DE9-9DB1389A0694}" type="presOf" srcId="{A3969BBE-84C1-495B-B281-0BAEF1C36950}" destId="{9E73FE99-6304-4778-853D-3A77FE420D84}" srcOrd="0" destOrd="0" presId="urn:microsoft.com/office/officeart/2005/8/layout/vList2"/>
    <dgm:cxn modelId="{3D24D23A-5067-4108-B332-0CD054B8D373}" srcId="{7CB1E760-4324-4F63-9456-F1E3E584329B}" destId="{D3F2A624-013B-4B4C-A846-AC04CAEC49B5}" srcOrd="2" destOrd="0" parTransId="{9ECEE336-BF5E-4846-9D41-4E8D208FEDED}" sibTransId="{671C9C2A-1B8D-4C93-B24F-2230514F6748}"/>
    <dgm:cxn modelId="{146D2708-D17B-4808-97BF-91B6FCDE8BDC}" srcId="{996E95AE-0155-43FD-B3F5-896535069B94}" destId="{A907B410-4DEA-46B4-BD61-DCC6A0C3EF0E}" srcOrd="4" destOrd="0" parTransId="{704E7251-33B6-4443-99C4-C79D5D003C35}" sibTransId="{5A16480A-9A74-4D67-BC32-CEAC679F92D5}"/>
    <dgm:cxn modelId="{4A68376B-CB5C-4FFB-9E2A-5DBC91362579}" type="presOf" srcId="{21B128D9-0825-4875-AD0B-58CEDC621ACF}" destId="{9B4755E4-39C9-4C19-9D58-C6BABCC8D6B1}" srcOrd="0" destOrd="5" presId="urn:microsoft.com/office/officeart/2005/8/layout/vList2"/>
    <dgm:cxn modelId="{23D445A6-9853-400D-839E-863B1403E83D}" type="presOf" srcId="{996E95AE-0155-43FD-B3F5-896535069B94}" destId="{F33243B5-E3A2-49CF-93A0-334985D0F2E4}" srcOrd="0" destOrd="0" presId="urn:microsoft.com/office/officeart/2005/8/layout/vList2"/>
    <dgm:cxn modelId="{7193DF70-77C2-4B2D-9BA5-4F7983E41745}" type="presOf" srcId="{5758BF76-C947-486A-B40F-0E76FCC3A8FB}" destId="{9B4755E4-39C9-4C19-9D58-C6BABCC8D6B1}" srcOrd="0" destOrd="3" presId="urn:microsoft.com/office/officeart/2005/8/layout/vList2"/>
    <dgm:cxn modelId="{CAAF838D-541A-4AB6-9937-EB701EAFCE7C}" type="presOf" srcId="{A907B410-4DEA-46B4-BD61-DCC6A0C3EF0E}" destId="{9B4755E4-39C9-4C19-9D58-C6BABCC8D6B1}" srcOrd="0" destOrd="4" presId="urn:microsoft.com/office/officeart/2005/8/layout/vList2"/>
    <dgm:cxn modelId="{3792F0A3-6A85-4A65-8919-4B3FD9F0AAB0}" type="presOf" srcId="{D3F2A624-013B-4B4C-A846-AC04CAEC49B5}" destId="{F32DA61C-561A-4BD4-8DB6-5AABDF3BDDE9}" srcOrd="0" destOrd="0" presId="urn:microsoft.com/office/officeart/2005/8/layout/vList2"/>
    <dgm:cxn modelId="{0865BF6B-08C7-43E9-87FE-C7BCA7D2D3BA}" type="presParOf" srcId="{36F9B821-B7DD-41A6-A1CE-429335CDDE50}" destId="{9E73FE99-6304-4778-853D-3A77FE420D84}" srcOrd="0" destOrd="0" presId="urn:microsoft.com/office/officeart/2005/8/layout/vList2"/>
    <dgm:cxn modelId="{2C34143E-B10B-4C99-8878-3D2CD198A75F}" type="presParOf" srcId="{36F9B821-B7DD-41A6-A1CE-429335CDDE50}" destId="{C73ECB58-761C-48EE-BAA2-E989D3354BF9}" srcOrd="1" destOrd="0" presId="urn:microsoft.com/office/officeart/2005/8/layout/vList2"/>
    <dgm:cxn modelId="{55467D6B-97BF-4872-BB0C-394BD461CAD1}" type="presParOf" srcId="{36F9B821-B7DD-41A6-A1CE-429335CDDE50}" destId="{F33243B5-E3A2-49CF-93A0-334985D0F2E4}" srcOrd="2" destOrd="0" presId="urn:microsoft.com/office/officeart/2005/8/layout/vList2"/>
    <dgm:cxn modelId="{A746A90F-419F-485B-8D60-E766F01507FD}" type="presParOf" srcId="{36F9B821-B7DD-41A6-A1CE-429335CDDE50}" destId="{9B4755E4-39C9-4C19-9D58-C6BABCC8D6B1}" srcOrd="3" destOrd="0" presId="urn:microsoft.com/office/officeart/2005/8/layout/vList2"/>
    <dgm:cxn modelId="{75160199-AAB4-494B-8004-63B71F8E1F8E}" type="presParOf" srcId="{36F9B821-B7DD-41A6-A1CE-429335CDDE50}" destId="{F32DA61C-561A-4BD4-8DB6-5AABDF3BDDE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B194A28-1785-4D68-90F5-EA7679FDF2C7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C5DC80-6940-4261-A0DD-C3BACB574F57}">
      <dgm:prSet/>
      <dgm:spPr/>
      <dgm:t>
        <a:bodyPr/>
        <a:lstStyle/>
        <a:p>
          <a:pPr rtl="0"/>
          <a:r>
            <a:rPr lang="ru-RU" dirty="0" err="1" smtClean="0"/>
            <a:t>Зворотній</a:t>
          </a:r>
          <a:r>
            <a:rPr lang="ru-RU" dirty="0" smtClean="0"/>
            <a:t> </a:t>
          </a:r>
          <a:r>
            <a:rPr lang="ru-RU" dirty="0" err="1" smtClean="0"/>
            <a:t>зв'язок</a:t>
          </a:r>
          <a:r>
            <a:rPr lang="ru-RU" dirty="0" smtClean="0"/>
            <a:t> – </a:t>
          </a:r>
          <a:r>
            <a:rPr lang="ru-RU" dirty="0" err="1" smtClean="0"/>
            <a:t>процес</a:t>
          </a:r>
          <a:r>
            <a:rPr lang="ru-RU" dirty="0" smtClean="0"/>
            <a:t> </a:t>
          </a:r>
          <a:r>
            <a:rPr lang="ru-RU" dirty="0" err="1" smtClean="0"/>
            <a:t>взаємодії</a:t>
          </a:r>
          <a:r>
            <a:rPr lang="ru-RU" dirty="0" smtClean="0"/>
            <a:t> </a:t>
          </a:r>
          <a:r>
            <a:rPr lang="ru-RU" dirty="0" err="1" smtClean="0"/>
            <a:t>учасників</a:t>
          </a:r>
          <a:r>
            <a:rPr lang="ru-RU" dirty="0" smtClean="0"/>
            <a:t> </a:t>
          </a:r>
          <a:r>
            <a:rPr lang="ru-RU" dirty="0" err="1" smtClean="0"/>
            <a:t>навчального</a:t>
          </a:r>
          <a:r>
            <a:rPr lang="ru-RU" dirty="0" smtClean="0"/>
            <a:t> </a:t>
          </a:r>
          <a:r>
            <a:rPr lang="ru-RU" dirty="0" err="1" smtClean="0"/>
            <a:t>процесу</a:t>
          </a:r>
          <a:r>
            <a:rPr lang="ru-RU" dirty="0" smtClean="0"/>
            <a:t>. </a:t>
          </a:r>
          <a:r>
            <a:rPr lang="ru-RU" dirty="0" err="1" smtClean="0"/>
            <a:t>Передбачає</a:t>
          </a:r>
          <a:r>
            <a:rPr lang="ru-RU" dirty="0" smtClean="0"/>
            <a:t> </a:t>
          </a:r>
          <a:r>
            <a:rPr lang="ru-RU" dirty="0" err="1" smtClean="0"/>
            <a:t>обмін</a:t>
          </a:r>
          <a:r>
            <a:rPr lang="ru-RU" dirty="0" smtClean="0"/>
            <a:t> </a:t>
          </a:r>
          <a:r>
            <a:rPr lang="ru-RU" dirty="0" err="1" smtClean="0"/>
            <a:t>коментарями</a:t>
          </a:r>
          <a:r>
            <a:rPr lang="ru-RU" dirty="0" smtClean="0"/>
            <a:t> </a:t>
          </a:r>
          <a:r>
            <a:rPr lang="ru-RU" dirty="0" err="1" smtClean="0"/>
            <a:t>щодо</a:t>
          </a:r>
          <a:r>
            <a:rPr lang="ru-RU" dirty="0" smtClean="0"/>
            <a:t> </a:t>
          </a:r>
          <a:r>
            <a:rPr lang="ru-RU" dirty="0" err="1" smtClean="0"/>
            <a:t>конкретних</a:t>
          </a:r>
          <a:r>
            <a:rPr lang="ru-RU" dirty="0" smtClean="0"/>
            <a:t> </a:t>
          </a:r>
          <a:r>
            <a:rPr lang="ru-RU" dirty="0" err="1" smtClean="0"/>
            <a:t>дій</a:t>
          </a:r>
          <a:r>
            <a:rPr lang="ru-RU" dirty="0" smtClean="0"/>
            <a:t>, </a:t>
          </a:r>
          <a:r>
            <a:rPr lang="ru-RU" dirty="0" err="1" smtClean="0"/>
            <a:t>ситуацій</a:t>
          </a:r>
          <a:r>
            <a:rPr lang="ru-RU" dirty="0" smtClean="0"/>
            <a:t>, </a:t>
          </a:r>
          <a:r>
            <a:rPr lang="ru-RU" dirty="0" err="1" smtClean="0"/>
            <a:t>спірних</a:t>
          </a:r>
          <a:r>
            <a:rPr lang="ru-RU" dirty="0" smtClean="0"/>
            <a:t> </a:t>
          </a:r>
          <a:r>
            <a:rPr lang="ru-RU" dirty="0" err="1" smtClean="0"/>
            <a:t>питань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ведуть</a:t>
          </a:r>
          <a:r>
            <a:rPr lang="ru-RU" dirty="0" smtClean="0"/>
            <a:t> до </a:t>
          </a:r>
          <a:r>
            <a:rPr lang="ru-RU" dirty="0" err="1" smtClean="0"/>
            <a:t>досягнення</a:t>
          </a:r>
          <a:r>
            <a:rPr lang="ru-RU" dirty="0" smtClean="0"/>
            <a:t> </a:t>
          </a:r>
          <a:r>
            <a:rPr lang="ru-RU" dirty="0" err="1" smtClean="0"/>
            <a:t>навчальної</a:t>
          </a:r>
          <a:r>
            <a:rPr lang="ru-RU" dirty="0" smtClean="0"/>
            <a:t> мети.</a:t>
          </a:r>
          <a:endParaRPr lang="ru-RU" dirty="0"/>
        </a:p>
      </dgm:t>
    </dgm:pt>
    <dgm:pt modelId="{06FF0CD1-2AC4-4AEA-B15F-8D15EE9DD140}" type="parTrans" cxnId="{D2DC9456-872A-4284-BD38-59CE43438807}">
      <dgm:prSet/>
      <dgm:spPr/>
      <dgm:t>
        <a:bodyPr/>
        <a:lstStyle/>
        <a:p>
          <a:endParaRPr lang="ru-RU"/>
        </a:p>
      </dgm:t>
    </dgm:pt>
    <dgm:pt modelId="{AE022748-D8A5-4C9B-B965-5BBB77AB045A}" type="sibTrans" cxnId="{D2DC9456-872A-4284-BD38-59CE43438807}">
      <dgm:prSet/>
      <dgm:spPr/>
      <dgm:t>
        <a:bodyPr/>
        <a:lstStyle/>
        <a:p>
          <a:endParaRPr lang="ru-RU"/>
        </a:p>
      </dgm:t>
    </dgm:pt>
    <dgm:pt modelId="{9A107077-FA38-4A37-B560-F1E764194140}">
      <dgm:prSet/>
      <dgm:spPr/>
      <dgm:t>
        <a:bodyPr/>
        <a:lstStyle/>
        <a:p>
          <a:pPr rtl="0"/>
          <a:r>
            <a:rPr lang="ru-RU" smtClean="0"/>
            <a:t>Мета: </a:t>
          </a:r>
          <a:endParaRPr lang="ru-RU"/>
        </a:p>
      </dgm:t>
    </dgm:pt>
    <dgm:pt modelId="{3E3E22CA-7968-4928-A6EB-455E2F7359E3}" type="parTrans" cxnId="{4CADB2A1-8B2C-43A5-85FA-1A0E8B8AD92D}">
      <dgm:prSet/>
      <dgm:spPr/>
      <dgm:t>
        <a:bodyPr/>
        <a:lstStyle/>
        <a:p>
          <a:endParaRPr lang="ru-RU"/>
        </a:p>
      </dgm:t>
    </dgm:pt>
    <dgm:pt modelId="{5374A3ED-4E82-4F02-A534-76AA6C623E50}" type="sibTrans" cxnId="{4CADB2A1-8B2C-43A5-85FA-1A0E8B8AD92D}">
      <dgm:prSet/>
      <dgm:spPr/>
      <dgm:t>
        <a:bodyPr/>
        <a:lstStyle/>
        <a:p>
          <a:endParaRPr lang="ru-RU"/>
        </a:p>
      </dgm:t>
    </dgm:pt>
    <dgm:pt modelId="{51C584EE-330B-4E11-AE87-DCF3C383B5D3}">
      <dgm:prSet/>
      <dgm:spPr/>
      <dgm:t>
        <a:bodyPr/>
        <a:lstStyle/>
        <a:p>
          <a:pPr rtl="0"/>
          <a:r>
            <a:rPr lang="ru-RU" smtClean="0"/>
            <a:t>надання інформації щодо успішності виконання роботи  та рекомендацій з її покращення;</a:t>
          </a:r>
          <a:endParaRPr lang="ru-RU"/>
        </a:p>
      </dgm:t>
    </dgm:pt>
    <dgm:pt modelId="{932F0C5A-7E2C-49CA-8065-9EAC8D7F360D}" type="parTrans" cxnId="{42D317A7-558A-4E3E-9891-93A68CEB3AE3}">
      <dgm:prSet/>
      <dgm:spPr/>
      <dgm:t>
        <a:bodyPr/>
        <a:lstStyle/>
        <a:p>
          <a:endParaRPr lang="ru-RU"/>
        </a:p>
      </dgm:t>
    </dgm:pt>
    <dgm:pt modelId="{03A68A5B-9487-4691-8057-A5C392592EAB}" type="sibTrans" cxnId="{42D317A7-558A-4E3E-9891-93A68CEB3AE3}">
      <dgm:prSet/>
      <dgm:spPr/>
      <dgm:t>
        <a:bodyPr/>
        <a:lstStyle/>
        <a:p>
          <a:endParaRPr lang="ru-RU"/>
        </a:p>
      </dgm:t>
    </dgm:pt>
    <dgm:pt modelId="{C320902C-23A0-4DC1-8DDF-8943272C2F61}">
      <dgm:prSet/>
      <dgm:spPr/>
      <dgm:t>
        <a:bodyPr/>
        <a:lstStyle/>
        <a:p>
          <a:pPr rtl="0"/>
          <a:r>
            <a:rPr lang="ru-RU" smtClean="0"/>
            <a:t>створення мотивації до вдосконалення роботи.</a:t>
          </a:r>
          <a:endParaRPr lang="ru-RU"/>
        </a:p>
      </dgm:t>
    </dgm:pt>
    <dgm:pt modelId="{43889E74-9F48-4763-9EC2-D20C46B84783}" type="parTrans" cxnId="{84D6929F-022D-4820-A1E6-2C400D578D9C}">
      <dgm:prSet/>
      <dgm:spPr/>
      <dgm:t>
        <a:bodyPr/>
        <a:lstStyle/>
        <a:p>
          <a:endParaRPr lang="ru-RU"/>
        </a:p>
      </dgm:t>
    </dgm:pt>
    <dgm:pt modelId="{347D718A-CDDC-4AD9-88F9-B2D64A8DBB6D}" type="sibTrans" cxnId="{84D6929F-022D-4820-A1E6-2C400D578D9C}">
      <dgm:prSet/>
      <dgm:spPr/>
      <dgm:t>
        <a:bodyPr/>
        <a:lstStyle/>
        <a:p>
          <a:endParaRPr lang="ru-RU"/>
        </a:p>
      </dgm:t>
    </dgm:pt>
    <dgm:pt modelId="{F90A3F95-CF18-4668-BA80-5875474E6314}">
      <dgm:prSet/>
      <dgm:spPr/>
      <dgm:t>
        <a:bodyPr/>
        <a:lstStyle/>
        <a:p>
          <a:pPr rtl="0"/>
          <a:r>
            <a:rPr lang="ru-RU" smtClean="0"/>
            <a:t>Види:</a:t>
          </a:r>
          <a:endParaRPr lang="ru-RU"/>
        </a:p>
      </dgm:t>
    </dgm:pt>
    <dgm:pt modelId="{D45946AD-7C8A-4726-9CB1-7AF2EC2F62A1}" type="parTrans" cxnId="{ABE01D89-FF80-4A3B-8E43-FA37DDAF5834}">
      <dgm:prSet/>
      <dgm:spPr/>
      <dgm:t>
        <a:bodyPr/>
        <a:lstStyle/>
        <a:p>
          <a:endParaRPr lang="ru-RU"/>
        </a:p>
      </dgm:t>
    </dgm:pt>
    <dgm:pt modelId="{0EE8E443-BD23-41B7-B178-08C25ADC3ECD}" type="sibTrans" cxnId="{ABE01D89-FF80-4A3B-8E43-FA37DDAF5834}">
      <dgm:prSet/>
      <dgm:spPr/>
      <dgm:t>
        <a:bodyPr/>
        <a:lstStyle/>
        <a:p>
          <a:endParaRPr lang="ru-RU"/>
        </a:p>
      </dgm:t>
    </dgm:pt>
    <dgm:pt modelId="{4E6AFB97-16E6-49E7-AFBA-E39D98B0D7F5}">
      <dgm:prSet/>
      <dgm:spPr/>
      <dgm:t>
        <a:bodyPr/>
        <a:lstStyle/>
        <a:p>
          <a:pPr rtl="0"/>
          <a:r>
            <a:rPr lang="ru-RU" dirty="0" err="1" smtClean="0"/>
            <a:t>Усний</a:t>
          </a:r>
          <a:r>
            <a:rPr lang="ru-RU" dirty="0" smtClean="0"/>
            <a:t> та </a:t>
          </a:r>
          <a:r>
            <a:rPr lang="ru-RU" dirty="0" err="1" smtClean="0"/>
            <a:t>письмовий</a:t>
          </a:r>
          <a:r>
            <a:rPr lang="ru-RU" dirty="0" smtClean="0"/>
            <a:t> </a:t>
          </a:r>
          <a:r>
            <a:rPr lang="ru-RU" smtClean="0"/>
            <a:t>зворотній</a:t>
          </a:r>
          <a:r>
            <a:rPr lang="ru-RU" dirty="0" smtClean="0"/>
            <a:t> </a:t>
          </a:r>
          <a:r>
            <a:rPr lang="ru-RU" dirty="0" err="1" smtClean="0"/>
            <a:t>зв'язок</a:t>
          </a:r>
          <a:r>
            <a:rPr lang="ru-RU" dirty="0" smtClean="0"/>
            <a:t>.</a:t>
          </a:r>
          <a:endParaRPr lang="ru-RU" dirty="0"/>
        </a:p>
      </dgm:t>
    </dgm:pt>
    <dgm:pt modelId="{B80AF00B-D10C-4E54-B01B-642D411BCC9A}" type="parTrans" cxnId="{9CF17F6E-D3C7-47DA-9443-C7E9178EC018}">
      <dgm:prSet/>
      <dgm:spPr/>
      <dgm:t>
        <a:bodyPr/>
        <a:lstStyle/>
        <a:p>
          <a:endParaRPr lang="ru-RU"/>
        </a:p>
      </dgm:t>
    </dgm:pt>
    <dgm:pt modelId="{E7A5DBAB-366D-49A0-9CC1-2E5132D9A1F3}" type="sibTrans" cxnId="{9CF17F6E-D3C7-47DA-9443-C7E9178EC018}">
      <dgm:prSet/>
      <dgm:spPr/>
      <dgm:t>
        <a:bodyPr/>
        <a:lstStyle/>
        <a:p>
          <a:endParaRPr lang="ru-RU"/>
        </a:p>
      </dgm:t>
    </dgm:pt>
    <dgm:pt modelId="{48D6DD5A-5B0B-4C2B-A373-CF59A7600ADD}">
      <dgm:prSet/>
      <dgm:spPr/>
      <dgm:t>
        <a:bodyPr/>
        <a:lstStyle/>
        <a:p>
          <a:pPr rtl="0"/>
          <a:r>
            <a:rPr lang="ru-RU" smtClean="0"/>
            <a:t>УВАГА! При перевірці проміжних робіт помилки виправляти не рекомендується.</a:t>
          </a:r>
          <a:endParaRPr lang="ru-RU"/>
        </a:p>
      </dgm:t>
    </dgm:pt>
    <dgm:pt modelId="{3F20955B-069F-4025-A675-C8041B690631}" type="parTrans" cxnId="{84DF0F32-F940-4C7D-A69E-7809296238A2}">
      <dgm:prSet/>
      <dgm:spPr/>
      <dgm:t>
        <a:bodyPr/>
        <a:lstStyle/>
        <a:p>
          <a:endParaRPr lang="ru-RU"/>
        </a:p>
      </dgm:t>
    </dgm:pt>
    <dgm:pt modelId="{9EDAF7CC-91F8-4059-8906-CA891EA42AF6}" type="sibTrans" cxnId="{84DF0F32-F940-4C7D-A69E-7809296238A2}">
      <dgm:prSet/>
      <dgm:spPr/>
      <dgm:t>
        <a:bodyPr/>
        <a:lstStyle/>
        <a:p>
          <a:endParaRPr lang="ru-RU"/>
        </a:p>
      </dgm:t>
    </dgm:pt>
    <dgm:pt modelId="{ED17C37D-CBE9-4C01-9DD6-83EDF8BDB74C}" type="pres">
      <dgm:prSet presAssocID="{5B194A28-1785-4D68-90F5-EA7679FDF2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2EB48F-A400-4D29-AFCC-4CECC1BADE55}" type="pres">
      <dgm:prSet presAssocID="{05C5DC80-6940-4261-A0DD-C3BACB574F5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B7A65-9E3A-4DBD-8E0E-114EECEEAAFA}" type="pres">
      <dgm:prSet presAssocID="{AE022748-D8A5-4C9B-B965-5BBB77AB045A}" presName="spacer" presStyleCnt="0"/>
      <dgm:spPr/>
    </dgm:pt>
    <dgm:pt modelId="{09E3AE03-CF32-4134-B2C8-FFAC1F73AD0C}" type="pres">
      <dgm:prSet presAssocID="{9A107077-FA38-4A37-B560-F1E764194140}" presName="parentText" presStyleLbl="node1" presStyleIdx="1" presStyleCnt="4" custScaleY="39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C5329-B012-40B3-8ABB-4BD3F0467B11}" type="pres">
      <dgm:prSet presAssocID="{9A107077-FA38-4A37-B560-F1E76419414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A1F27B-C30E-4146-A38C-8E2354348D45}" type="pres">
      <dgm:prSet presAssocID="{F90A3F95-CF18-4668-BA80-5875474E6314}" presName="parentText" presStyleLbl="node1" presStyleIdx="2" presStyleCnt="4" custScaleY="39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C23EBA-E1C1-46FC-99C9-A30AEFC1BEC4}" type="pres">
      <dgm:prSet presAssocID="{F90A3F95-CF18-4668-BA80-5875474E631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EED0E4-7C96-4BD0-BE28-1792E186BBCB}" type="pres">
      <dgm:prSet presAssocID="{48D6DD5A-5B0B-4C2B-A373-CF59A7600ADD}" presName="parentText" presStyleLbl="node1" presStyleIdx="3" presStyleCnt="4" custScaleY="39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F17F6E-D3C7-47DA-9443-C7E9178EC018}" srcId="{F90A3F95-CF18-4668-BA80-5875474E6314}" destId="{4E6AFB97-16E6-49E7-AFBA-E39D98B0D7F5}" srcOrd="0" destOrd="0" parTransId="{B80AF00B-D10C-4E54-B01B-642D411BCC9A}" sibTransId="{E7A5DBAB-366D-49A0-9CC1-2E5132D9A1F3}"/>
    <dgm:cxn modelId="{CB3A80E7-19C5-4373-A67B-D1EB35E899C3}" type="presOf" srcId="{C320902C-23A0-4DC1-8DDF-8943272C2F61}" destId="{80EC5329-B012-40B3-8ABB-4BD3F0467B11}" srcOrd="0" destOrd="1" presId="urn:microsoft.com/office/officeart/2005/8/layout/vList2"/>
    <dgm:cxn modelId="{42D317A7-558A-4E3E-9891-93A68CEB3AE3}" srcId="{9A107077-FA38-4A37-B560-F1E764194140}" destId="{51C584EE-330B-4E11-AE87-DCF3C383B5D3}" srcOrd="0" destOrd="0" parTransId="{932F0C5A-7E2C-49CA-8065-9EAC8D7F360D}" sibTransId="{03A68A5B-9487-4691-8057-A5C392592EAB}"/>
    <dgm:cxn modelId="{AFB9C9A6-B664-4532-AA35-EFEA457BA7A5}" type="presOf" srcId="{5B194A28-1785-4D68-90F5-EA7679FDF2C7}" destId="{ED17C37D-CBE9-4C01-9DD6-83EDF8BDB74C}" srcOrd="0" destOrd="0" presId="urn:microsoft.com/office/officeart/2005/8/layout/vList2"/>
    <dgm:cxn modelId="{D17D8778-3656-493B-BF73-8D03DA1850A2}" type="presOf" srcId="{51C584EE-330B-4E11-AE87-DCF3C383B5D3}" destId="{80EC5329-B012-40B3-8ABB-4BD3F0467B11}" srcOrd="0" destOrd="0" presId="urn:microsoft.com/office/officeart/2005/8/layout/vList2"/>
    <dgm:cxn modelId="{84D6929F-022D-4820-A1E6-2C400D578D9C}" srcId="{9A107077-FA38-4A37-B560-F1E764194140}" destId="{C320902C-23A0-4DC1-8DDF-8943272C2F61}" srcOrd="1" destOrd="0" parTransId="{43889E74-9F48-4763-9EC2-D20C46B84783}" sibTransId="{347D718A-CDDC-4AD9-88F9-B2D64A8DBB6D}"/>
    <dgm:cxn modelId="{857138B4-FEA7-4A96-A659-16ACD0CAD689}" type="presOf" srcId="{05C5DC80-6940-4261-A0DD-C3BACB574F57}" destId="{DF2EB48F-A400-4D29-AFCC-4CECC1BADE55}" srcOrd="0" destOrd="0" presId="urn:microsoft.com/office/officeart/2005/8/layout/vList2"/>
    <dgm:cxn modelId="{4CADB2A1-8B2C-43A5-85FA-1A0E8B8AD92D}" srcId="{5B194A28-1785-4D68-90F5-EA7679FDF2C7}" destId="{9A107077-FA38-4A37-B560-F1E764194140}" srcOrd="1" destOrd="0" parTransId="{3E3E22CA-7968-4928-A6EB-455E2F7359E3}" sibTransId="{5374A3ED-4E82-4F02-A534-76AA6C623E50}"/>
    <dgm:cxn modelId="{67F545DB-6196-4C50-B866-BB4349BE5556}" type="presOf" srcId="{4E6AFB97-16E6-49E7-AFBA-E39D98B0D7F5}" destId="{D1C23EBA-E1C1-46FC-99C9-A30AEFC1BEC4}" srcOrd="0" destOrd="0" presId="urn:microsoft.com/office/officeart/2005/8/layout/vList2"/>
    <dgm:cxn modelId="{D2DC9456-872A-4284-BD38-59CE43438807}" srcId="{5B194A28-1785-4D68-90F5-EA7679FDF2C7}" destId="{05C5DC80-6940-4261-A0DD-C3BACB574F57}" srcOrd="0" destOrd="0" parTransId="{06FF0CD1-2AC4-4AEA-B15F-8D15EE9DD140}" sibTransId="{AE022748-D8A5-4C9B-B965-5BBB77AB045A}"/>
    <dgm:cxn modelId="{DEABD1F4-29DA-4E97-8381-D6460AEAA51D}" type="presOf" srcId="{F90A3F95-CF18-4668-BA80-5875474E6314}" destId="{EEA1F27B-C30E-4146-A38C-8E2354348D45}" srcOrd="0" destOrd="0" presId="urn:microsoft.com/office/officeart/2005/8/layout/vList2"/>
    <dgm:cxn modelId="{84DF0F32-F940-4C7D-A69E-7809296238A2}" srcId="{5B194A28-1785-4D68-90F5-EA7679FDF2C7}" destId="{48D6DD5A-5B0B-4C2B-A373-CF59A7600ADD}" srcOrd="3" destOrd="0" parTransId="{3F20955B-069F-4025-A675-C8041B690631}" sibTransId="{9EDAF7CC-91F8-4059-8906-CA891EA42AF6}"/>
    <dgm:cxn modelId="{950A2D70-CC18-4DE5-9328-5FDBBF7FBED6}" type="presOf" srcId="{9A107077-FA38-4A37-B560-F1E764194140}" destId="{09E3AE03-CF32-4134-B2C8-FFAC1F73AD0C}" srcOrd="0" destOrd="0" presId="urn:microsoft.com/office/officeart/2005/8/layout/vList2"/>
    <dgm:cxn modelId="{2A865404-6AC0-447A-90AA-4B0BEBB48748}" type="presOf" srcId="{48D6DD5A-5B0B-4C2B-A373-CF59A7600ADD}" destId="{D8EED0E4-7C96-4BD0-BE28-1792E186BBCB}" srcOrd="0" destOrd="0" presId="urn:microsoft.com/office/officeart/2005/8/layout/vList2"/>
    <dgm:cxn modelId="{ABE01D89-FF80-4A3B-8E43-FA37DDAF5834}" srcId="{5B194A28-1785-4D68-90F5-EA7679FDF2C7}" destId="{F90A3F95-CF18-4668-BA80-5875474E6314}" srcOrd="2" destOrd="0" parTransId="{D45946AD-7C8A-4726-9CB1-7AF2EC2F62A1}" sibTransId="{0EE8E443-BD23-41B7-B178-08C25ADC3ECD}"/>
    <dgm:cxn modelId="{33402454-E405-467C-B8C4-3FDEB2EACB7B}" type="presParOf" srcId="{ED17C37D-CBE9-4C01-9DD6-83EDF8BDB74C}" destId="{DF2EB48F-A400-4D29-AFCC-4CECC1BADE55}" srcOrd="0" destOrd="0" presId="urn:microsoft.com/office/officeart/2005/8/layout/vList2"/>
    <dgm:cxn modelId="{B452F41B-8B5B-4DBC-AC79-15C502B734D4}" type="presParOf" srcId="{ED17C37D-CBE9-4C01-9DD6-83EDF8BDB74C}" destId="{3D8B7A65-9E3A-4DBD-8E0E-114EECEEAAFA}" srcOrd="1" destOrd="0" presId="urn:microsoft.com/office/officeart/2005/8/layout/vList2"/>
    <dgm:cxn modelId="{2B6FB6DB-DD66-47A1-B75C-8FDEAB0ED4E9}" type="presParOf" srcId="{ED17C37D-CBE9-4C01-9DD6-83EDF8BDB74C}" destId="{09E3AE03-CF32-4134-B2C8-FFAC1F73AD0C}" srcOrd="2" destOrd="0" presId="urn:microsoft.com/office/officeart/2005/8/layout/vList2"/>
    <dgm:cxn modelId="{F134B62A-F946-4CA5-B305-6108ED2B72B9}" type="presParOf" srcId="{ED17C37D-CBE9-4C01-9DD6-83EDF8BDB74C}" destId="{80EC5329-B012-40B3-8ABB-4BD3F0467B11}" srcOrd="3" destOrd="0" presId="urn:microsoft.com/office/officeart/2005/8/layout/vList2"/>
    <dgm:cxn modelId="{077304AD-CA87-4F1A-9968-708DD684AF50}" type="presParOf" srcId="{ED17C37D-CBE9-4C01-9DD6-83EDF8BDB74C}" destId="{EEA1F27B-C30E-4146-A38C-8E2354348D45}" srcOrd="4" destOrd="0" presId="urn:microsoft.com/office/officeart/2005/8/layout/vList2"/>
    <dgm:cxn modelId="{9799E6AC-0F73-497C-A120-C8DD6EDFF019}" type="presParOf" srcId="{ED17C37D-CBE9-4C01-9DD6-83EDF8BDB74C}" destId="{D1C23EBA-E1C1-46FC-99C9-A30AEFC1BEC4}" srcOrd="5" destOrd="0" presId="urn:microsoft.com/office/officeart/2005/8/layout/vList2"/>
    <dgm:cxn modelId="{5110D882-8E20-4BE7-BAEE-90B2B1D48E93}" type="presParOf" srcId="{ED17C37D-CBE9-4C01-9DD6-83EDF8BDB74C}" destId="{D8EED0E4-7C96-4BD0-BE28-1792E186BBC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C488E76-D5E5-4538-89A1-A938056ABD19}" type="doc">
      <dgm:prSet loTypeId="urn:microsoft.com/office/officeart/2005/8/layout/lProcess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FC940E2-E097-4E3F-8FED-2FE6366C828F}">
      <dgm:prSet/>
      <dgm:spPr/>
      <dgm:t>
        <a:bodyPr/>
        <a:lstStyle/>
        <a:p>
          <a:pPr rtl="0"/>
          <a:r>
            <a:rPr lang="ru-RU" dirty="0" err="1" smtClean="0"/>
            <a:t>Аналітичні</a:t>
          </a:r>
          <a:r>
            <a:rPr lang="ru-RU" dirty="0" smtClean="0"/>
            <a:t> </a:t>
          </a:r>
          <a:r>
            <a:rPr lang="ru-RU" dirty="0" err="1" smtClean="0"/>
            <a:t>питання</a:t>
          </a:r>
          <a:r>
            <a:rPr lang="ru-RU" dirty="0" smtClean="0"/>
            <a:t>: </a:t>
          </a:r>
          <a:endParaRPr lang="ru-RU" dirty="0"/>
        </a:p>
      </dgm:t>
    </dgm:pt>
    <dgm:pt modelId="{23D4EC2B-AC93-4A3E-AF7F-917D014E15E4}" type="parTrans" cxnId="{7AA7ED26-2B86-4CEB-A86A-CF9D0F79F123}">
      <dgm:prSet/>
      <dgm:spPr/>
      <dgm:t>
        <a:bodyPr/>
        <a:lstStyle/>
        <a:p>
          <a:endParaRPr lang="ru-RU"/>
        </a:p>
      </dgm:t>
    </dgm:pt>
    <dgm:pt modelId="{F2428E00-BF21-43F0-A4D5-919F91CFD4D7}" type="sibTrans" cxnId="{7AA7ED26-2B86-4CEB-A86A-CF9D0F79F123}">
      <dgm:prSet/>
      <dgm:spPr/>
      <dgm:t>
        <a:bodyPr/>
        <a:lstStyle/>
        <a:p>
          <a:endParaRPr lang="ru-RU"/>
        </a:p>
      </dgm:t>
    </dgm:pt>
    <dgm:pt modelId="{E4E3426B-D63C-4BEF-A45D-05D3A4A990C9}">
      <dgm:prSet/>
      <dgm:spPr/>
      <dgm:t>
        <a:bodyPr/>
        <a:lstStyle/>
        <a:p>
          <a:pPr rtl="0"/>
          <a:r>
            <a:rPr lang="ru-RU" dirty="0" smtClean="0"/>
            <a:t>Як </a:t>
          </a:r>
          <a:r>
            <a:rPr lang="ru-RU" dirty="0" err="1" smtClean="0"/>
            <a:t>ти</a:t>
          </a:r>
          <a:r>
            <a:rPr lang="ru-RU" dirty="0" smtClean="0"/>
            <a:t> </a:t>
          </a:r>
          <a:r>
            <a:rPr lang="ru-RU" dirty="0" err="1" smtClean="0"/>
            <a:t>можеш</a:t>
          </a:r>
          <a:r>
            <a:rPr lang="ru-RU" dirty="0" smtClean="0"/>
            <a:t> довести, </a:t>
          </a:r>
          <a:r>
            <a:rPr lang="ru-RU" dirty="0" err="1" smtClean="0"/>
            <a:t>що</a:t>
          </a:r>
          <a:r>
            <a:rPr lang="ru-RU" dirty="0" smtClean="0"/>
            <a:t>…? </a:t>
          </a:r>
          <a:endParaRPr lang="ru-RU" dirty="0"/>
        </a:p>
      </dgm:t>
    </dgm:pt>
    <dgm:pt modelId="{D5622A85-5EF7-4B06-BF6C-F16B13EE9842}" type="parTrans" cxnId="{A3C4450E-C3C7-4169-97C3-8511A3478673}">
      <dgm:prSet/>
      <dgm:spPr/>
      <dgm:t>
        <a:bodyPr/>
        <a:lstStyle/>
        <a:p>
          <a:endParaRPr lang="ru-RU"/>
        </a:p>
      </dgm:t>
    </dgm:pt>
    <dgm:pt modelId="{F9107B27-F082-4373-B806-5E7A9155FC7A}" type="sibTrans" cxnId="{A3C4450E-C3C7-4169-97C3-8511A3478673}">
      <dgm:prSet/>
      <dgm:spPr/>
      <dgm:t>
        <a:bodyPr/>
        <a:lstStyle/>
        <a:p>
          <a:endParaRPr lang="ru-RU"/>
        </a:p>
      </dgm:t>
    </dgm:pt>
    <dgm:pt modelId="{3403A0BC-AB3E-4997-91B4-95DEB717E9BB}">
      <dgm:prSet/>
      <dgm:spPr/>
      <dgm:t>
        <a:bodyPr/>
        <a:lstStyle/>
        <a:p>
          <a:pPr rtl="0"/>
          <a:r>
            <a:rPr lang="ru-RU" smtClean="0"/>
            <a:t>Що ти думаєш про…? </a:t>
          </a:r>
          <a:endParaRPr lang="ru-RU"/>
        </a:p>
      </dgm:t>
    </dgm:pt>
    <dgm:pt modelId="{2C728D39-693A-4B08-BB18-F4F273E8E254}" type="parTrans" cxnId="{DB0C75DE-A4E5-4AF8-BF06-63DDD461A6BC}">
      <dgm:prSet/>
      <dgm:spPr/>
      <dgm:t>
        <a:bodyPr/>
        <a:lstStyle/>
        <a:p>
          <a:endParaRPr lang="ru-RU"/>
        </a:p>
      </dgm:t>
    </dgm:pt>
    <dgm:pt modelId="{6D80C289-07B5-43BB-81E7-7115AE1BA1A3}" type="sibTrans" cxnId="{DB0C75DE-A4E5-4AF8-BF06-63DDD461A6BC}">
      <dgm:prSet/>
      <dgm:spPr/>
      <dgm:t>
        <a:bodyPr/>
        <a:lstStyle/>
        <a:p>
          <a:endParaRPr lang="ru-RU"/>
        </a:p>
      </dgm:t>
    </dgm:pt>
    <dgm:pt modelId="{740E6AE2-0373-48A5-94F2-7C641BB73757}">
      <dgm:prSet/>
      <dgm:spPr/>
      <dgm:t>
        <a:bodyPr/>
        <a:lstStyle/>
        <a:p>
          <a:pPr rtl="0"/>
          <a:r>
            <a:rPr lang="ru-RU" smtClean="0"/>
            <a:t>Обґрунтуйсвоюдумку. </a:t>
          </a:r>
          <a:endParaRPr lang="ru-RU"/>
        </a:p>
      </dgm:t>
    </dgm:pt>
    <dgm:pt modelId="{6A65EAAE-FA2A-474E-99DC-365160DC2BAC}" type="parTrans" cxnId="{30C9516B-074F-4C80-BD0D-F9F2EE1D97CE}">
      <dgm:prSet/>
      <dgm:spPr/>
      <dgm:t>
        <a:bodyPr/>
        <a:lstStyle/>
        <a:p>
          <a:endParaRPr lang="ru-RU"/>
        </a:p>
      </dgm:t>
    </dgm:pt>
    <dgm:pt modelId="{3209101D-01B1-4F5E-A21E-81A6A6CA754A}" type="sibTrans" cxnId="{30C9516B-074F-4C80-BD0D-F9F2EE1D97CE}">
      <dgm:prSet/>
      <dgm:spPr/>
      <dgm:t>
        <a:bodyPr/>
        <a:lstStyle/>
        <a:p>
          <a:endParaRPr lang="ru-RU"/>
        </a:p>
      </dgm:t>
    </dgm:pt>
    <dgm:pt modelId="{4A0CD1E2-5AFF-4DA1-BB2A-CECB95DC89FE}">
      <dgm:prSet/>
      <dgm:spPr/>
      <dgm:t>
        <a:bodyPr/>
        <a:lstStyle/>
        <a:p>
          <a:pPr rtl="0"/>
          <a:r>
            <a:rPr lang="ru-RU" smtClean="0"/>
            <a:t>Як можнавирішити цюпроблему?</a:t>
          </a:r>
          <a:endParaRPr lang="ru-RU"/>
        </a:p>
      </dgm:t>
    </dgm:pt>
    <dgm:pt modelId="{1FDEBD13-08DE-4A81-9C77-1A01DBC72419}" type="parTrans" cxnId="{CF4BE980-7597-4D42-A4FB-991B215BD148}">
      <dgm:prSet/>
      <dgm:spPr/>
      <dgm:t>
        <a:bodyPr/>
        <a:lstStyle/>
        <a:p>
          <a:endParaRPr lang="ru-RU"/>
        </a:p>
      </dgm:t>
    </dgm:pt>
    <dgm:pt modelId="{DF6CFA87-A553-46E2-AA21-E9A75B5D0191}" type="sibTrans" cxnId="{CF4BE980-7597-4D42-A4FB-991B215BD148}">
      <dgm:prSet/>
      <dgm:spPr/>
      <dgm:t>
        <a:bodyPr/>
        <a:lstStyle/>
        <a:p>
          <a:endParaRPr lang="ru-RU"/>
        </a:p>
      </dgm:t>
    </dgm:pt>
    <dgm:pt modelId="{31778B49-0B91-4371-8964-73DC22C2F99E}">
      <dgm:prSet/>
      <dgm:spPr/>
      <dgm:t>
        <a:bodyPr/>
        <a:lstStyle/>
        <a:p>
          <a:pPr rtl="0"/>
          <a:r>
            <a:rPr lang="ru-RU" smtClean="0"/>
            <a:t>Начомуґрунтуєтьсяцейвисновок? </a:t>
          </a:r>
          <a:endParaRPr lang="ru-RU"/>
        </a:p>
      </dgm:t>
    </dgm:pt>
    <dgm:pt modelId="{0F98D662-AFA3-4842-8AAE-17AA6295B0BC}" type="parTrans" cxnId="{E904D6D8-B018-4BBD-AB7F-1F1C83795E47}">
      <dgm:prSet/>
      <dgm:spPr/>
      <dgm:t>
        <a:bodyPr/>
        <a:lstStyle/>
        <a:p>
          <a:endParaRPr lang="ru-RU"/>
        </a:p>
      </dgm:t>
    </dgm:pt>
    <dgm:pt modelId="{2666FD95-7EC4-47F7-A34A-9BB864822EBF}" type="sibTrans" cxnId="{E904D6D8-B018-4BBD-AB7F-1F1C83795E47}">
      <dgm:prSet/>
      <dgm:spPr/>
      <dgm:t>
        <a:bodyPr/>
        <a:lstStyle/>
        <a:p>
          <a:endParaRPr lang="ru-RU"/>
        </a:p>
      </dgm:t>
    </dgm:pt>
    <dgm:pt modelId="{B174806B-9A77-4190-921C-247CC11E20BC}">
      <dgm:prSet/>
      <dgm:spPr/>
      <dgm:t>
        <a:bodyPr/>
        <a:lstStyle/>
        <a:p>
          <a:pPr rtl="0"/>
          <a:r>
            <a:rPr lang="ru-RU" dirty="0" err="1" smtClean="0"/>
            <a:t>Рефлексивні</a:t>
          </a:r>
          <a:r>
            <a:rPr lang="ru-RU" dirty="0" smtClean="0"/>
            <a:t> </a:t>
          </a:r>
          <a:r>
            <a:rPr lang="ru-RU" dirty="0" err="1" smtClean="0"/>
            <a:t>техніки</a:t>
          </a:r>
          <a:r>
            <a:rPr lang="ru-RU" dirty="0" smtClean="0"/>
            <a:t>: </a:t>
          </a:r>
          <a:endParaRPr lang="ru-RU" dirty="0"/>
        </a:p>
      </dgm:t>
    </dgm:pt>
    <dgm:pt modelId="{961BD086-5F94-4F7C-B46C-564D8DD69885}" type="parTrans" cxnId="{123B841E-38A0-41D6-86B6-F52F1C62075F}">
      <dgm:prSet/>
      <dgm:spPr/>
      <dgm:t>
        <a:bodyPr/>
        <a:lstStyle/>
        <a:p>
          <a:endParaRPr lang="ru-RU"/>
        </a:p>
      </dgm:t>
    </dgm:pt>
    <dgm:pt modelId="{51D90224-CF4F-4772-8216-F6863A18D10E}" type="sibTrans" cxnId="{123B841E-38A0-41D6-86B6-F52F1C62075F}">
      <dgm:prSet/>
      <dgm:spPr/>
      <dgm:t>
        <a:bodyPr/>
        <a:lstStyle/>
        <a:p>
          <a:endParaRPr lang="ru-RU"/>
        </a:p>
      </dgm:t>
    </dgm:pt>
    <dgm:pt modelId="{72B43944-1642-456B-B5AE-3E3DF039D867}">
      <dgm:prSet/>
      <dgm:spPr/>
      <dgm:t>
        <a:bodyPr/>
        <a:lstStyle/>
        <a:p>
          <a:pPr rtl="0"/>
          <a:r>
            <a:rPr lang="ru-RU" smtClean="0"/>
            <a:t>Сигнали рукою, карточками (зрозумів – не зрозумів; я не зовсім впевнений, що зрозумів) з подальшим виявленням складних моментів. </a:t>
          </a:r>
          <a:endParaRPr lang="ru-RU"/>
        </a:p>
      </dgm:t>
    </dgm:pt>
    <dgm:pt modelId="{6124ADE1-95B2-407F-8A0D-8B6A9F95D2F4}" type="parTrans" cxnId="{7B7CF994-2F1D-4447-BA38-2DB9819BB5BA}">
      <dgm:prSet/>
      <dgm:spPr/>
      <dgm:t>
        <a:bodyPr/>
        <a:lstStyle/>
        <a:p>
          <a:endParaRPr lang="ru-RU"/>
        </a:p>
      </dgm:t>
    </dgm:pt>
    <dgm:pt modelId="{ADF136F6-7390-4845-A40E-F1B62944391F}" type="sibTrans" cxnId="{7B7CF994-2F1D-4447-BA38-2DB9819BB5BA}">
      <dgm:prSet/>
      <dgm:spPr/>
      <dgm:t>
        <a:bodyPr/>
        <a:lstStyle/>
        <a:p>
          <a:endParaRPr lang="ru-RU"/>
        </a:p>
      </dgm:t>
    </dgm:pt>
    <dgm:pt modelId="{535B8002-9F68-4CC1-B0FF-C943B5575479}">
      <dgm:prSet/>
      <dgm:spPr/>
      <dgm:t>
        <a:bodyPr/>
        <a:lstStyle/>
        <a:p>
          <a:pPr rtl="0"/>
          <a:r>
            <a:rPr lang="ru-RU" dirty="0" err="1" smtClean="0"/>
            <a:t>Уточнюючі</a:t>
          </a:r>
          <a:r>
            <a:rPr lang="ru-RU" dirty="0" smtClean="0"/>
            <a:t> </a:t>
          </a:r>
          <a:r>
            <a:rPr lang="ru-RU" dirty="0" err="1" smtClean="0"/>
            <a:t>питання</a:t>
          </a:r>
          <a:r>
            <a:rPr lang="ru-RU" dirty="0" smtClean="0"/>
            <a:t>: </a:t>
          </a:r>
          <a:endParaRPr lang="ru-RU" dirty="0"/>
        </a:p>
      </dgm:t>
    </dgm:pt>
    <dgm:pt modelId="{82132072-FA71-4102-B1E2-6A1C38D819DE}" type="parTrans" cxnId="{6BB1CBDC-BC5F-4E56-A64E-413E575098B5}">
      <dgm:prSet/>
      <dgm:spPr/>
      <dgm:t>
        <a:bodyPr/>
        <a:lstStyle/>
        <a:p>
          <a:endParaRPr lang="ru-RU"/>
        </a:p>
      </dgm:t>
    </dgm:pt>
    <dgm:pt modelId="{C70AF41B-0E30-42BE-A0CE-86EEA485088B}" type="sibTrans" cxnId="{6BB1CBDC-BC5F-4E56-A64E-413E575098B5}">
      <dgm:prSet/>
      <dgm:spPr/>
      <dgm:t>
        <a:bodyPr/>
        <a:lstStyle/>
        <a:p>
          <a:endParaRPr lang="ru-RU"/>
        </a:p>
      </dgm:t>
    </dgm:pt>
    <dgm:pt modelId="{9A5DC406-196C-4C49-8F02-67970B2CC0AD}">
      <dgm:prSet/>
      <dgm:spPr/>
      <dgm:t>
        <a:bodyPr/>
        <a:lstStyle/>
        <a:p>
          <a:pPr rtl="0"/>
          <a:r>
            <a:rPr lang="ru-RU" smtClean="0"/>
            <a:t>Який момент уроку був найцікавішим? </a:t>
          </a:r>
          <a:endParaRPr lang="ru-RU"/>
        </a:p>
      </dgm:t>
    </dgm:pt>
    <dgm:pt modelId="{2CC062EE-0374-4F3E-A392-E07717F9B572}" type="parTrans" cxnId="{B835166E-8317-4A01-A98F-CB1D84545CFF}">
      <dgm:prSet/>
      <dgm:spPr/>
      <dgm:t>
        <a:bodyPr/>
        <a:lstStyle/>
        <a:p>
          <a:endParaRPr lang="ru-RU"/>
        </a:p>
      </dgm:t>
    </dgm:pt>
    <dgm:pt modelId="{1C89430C-6E09-45EB-8E9A-62FF915D5F4D}" type="sibTrans" cxnId="{B835166E-8317-4A01-A98F-CB1D84545CFF}">
      <dgm:prSet/>
      <dgm:spPr/>
      <dgm:t>
        <a:bodyPr/>
        <a:lstStyle/>
        <a:p>
          <a:endParaRPr lang="ru-RU"/>
        </a:p>
      </dgm:t>
    </dgm:pt>
    <dgm:pt modelId="{26AC0DD2-CC54-449F-805F-A375C263D3CD}">
      <dgm:prSet/>
      <dgm:spPr/>
      <dgm:t>
        <a:bodyPr/>
        <a:lstStyle/>
        <a:p>
          <a:pPr rtl="0"/>
          <a:r>
            <a:rPr lang="ru-RU" smtClean="0"/>
            <a:t>Найважливішим?</a:t>
          </a:r>
          <a:endParaRPr lang="ru-RU"/>
        </a:p>
      </dgm:t>
    </dgm:pt>
    <dgm:pt modelId="{021C5D5C-6AFE-4BEB-9363-F5B0644AFDBE}" type="parTrans" cxnId="{0365E1ED-5A18-4B55-8A32-2E940BFCE1A0}">
      <dgm:prSet/>
      <dgm:spPr/>
      <dgm:t>
        <a:bodyPr/>
        <a:lstStyle/>
        <a:p>
          <a:endParaRPr lang="ru-RU"/>
        </a:p>
      </dgm:t>
    </dgm:pt>
    <dgm:pt modelId="{0CB22E47-9EB1-46B7-80F0-B71376A355A2}" type="sibTrans" cxnId="{0365E1ED-5A18-4B55-8A32-2E940BFCE1A0}">
      <dgm:prSet/>
      <dgm:spPr/>
      <dgm:t>
        <a:bodyPr/>
        <a:lstStyle/>
        <a:p>
          <a:endParaRPr lang="ru-RU"/>
        </a:p>
      </dgm:t>
    </dgm:pt>
    <dgm:pt modelId="{412BE4F5-5D2F-4F60-A640-E96884A0BF4B}">
      <dgm:prSet/>
      <dgm:spPr/>
      <dgm:t>
        <a:bodyPr/>
        <a:lstStyle/>
        <a:p>
          <a:pPr rtl="0"/>
          <a:r>
            <a:rPr lang="ru-RU" smtClean="0"/>
            <a:t>Що для вас було найважчим сьогодні, що ви не зрозуміли?</a:t>
          </a:r>
          <a:endParaRPr lang="ru-RU"/>
        </a:p>
      </dgm:t>
    </dgm:pt>
    <dgm:pt modelId="{4722D0F3-F11B-4027-87EA-DE6EE21BC6B3}" type="parTrans" cxnId="{BA871F6D-9FB2-46B9-A050-49EECF9A49B2}">
      <dgm:prSet/>
      <dgm:spPr/>
      <dgm:t>
        <a:bodyPr/>
        <a:lstStyle/>
        <a:p>
          <a:endParaRPr lang="ru-RU"/>
        </a:p>
      </dgm:t>
    </dgm:pt>
    <dgm:pt modelId="{7DB3BD46-F385-4667-B79D-32D12C931EC1}" type="sibTrans" cxnId="{BA871F6D-9FB2-46B9-A050-49EECF9A49B2}">
      <dgm:prSet/>
      <dgm:spPr/>
      <dgm:t>
        <a:bodyPr/>
        <a:lstStyle/>
        <a:p>
          <a:endParaRPr lang="ru-RU"/>
        </a:p>
      </dgm:t>
    </dgm:pt>
    <dgm:pt modelId="{54C57394-E494-40E6-937E-AD1B5E4CB102}" type="pres">
      <dgm:prSet presAssocID="{9C488E76-D5E5-4538-89A1-A938056ABD1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F099B4-0889-4E9D-BE20-C4E3AF799BDA}" type="pres">
      <dgm:prSet presAssocID="{6FC940E2-E097-4E3F-8FED-2FE6366C828F}" presName="compNode" presStyleCnt="0"/>
      <dgm:spPr/>
    </dgm:pt>
    <dgm:pt modelId="{63968853-2457-4C69-9765-B31E095DCDA9}" type="pres">
      <dgm:prSet presAssocID="{6FC940E2-E097-4E3F-8FED-2FE6366C828F}" presName="aNode" presStyleLbl="bgShp" presStyleIdx="0" presStyleCnt="3"/>
      <dgm:spPr/>
      <dgm:t>
        <a:bodyPr/>
        <a:lstStyle/>
        <a:p>
          <a:endParaRPr lang="ru-RU"/>
        </a:p>
      </dgm:t>
    </dgm:pt>
    <dgm:pt modelId="{DCCA120F-AA2A-4BB0-B271-E5E6A63ABC3E}" type="pres">
      <dgm:prSet presAssocID="{6FC940E2-E097-4E3F-8FED-2FE6366C828F}" presName="textNode" presStyleLbl="bgShp" presStyleIdx="0" presStyleCnt="3"/>
      <dgm:spPr/>
      <dgm:t>
        <a:bodyPr/>
        <a:lstStyle/>
        <a:p>
          <a:endParaRPr lang="ru-RU"/>
        </a:p>
      </dgm:t>
    </dgm:pt>
    <dgm:pt modelId="{0E5B5BF2-AE0D-483A-8B1B-D634C9B51A7C}" type="pres">
      <dgm:prSet presAssocID="{6FC940E2-E097-4E3F-8FED-2FE6366C828F}" presName="compChildNode" presStyleCnt="0"/>
      <dgm:spPr/>
    </dgm:pt>
    <dgm:pt modelId="{8E9F951E-9DA8-430D-9B9B-3017266FF20B}" type="pres">
      <dgm:prSet presAssocID="{6FC940E2-E097-4E3F-8FED-2FE6366C828F}" presName="theInnerList" presStyleCnt="0"/>
      <dgm:spPr/>
    </dgm:pt>
    <dgm:pt modelId="{94055455-C467-4584-85D7-90A5047FDC1A}" type="pres">
      <dgm:prSet presAssocID="{E4E3426B-D63C-4BEF-A45D-05D3A4A990C9}" presName="childNode" presStyleLbl="node1" presStyleIdx="0" presStyleCnt="9" custLinFactNeighborX="1970" custLinFactNeighborY="10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CAB25-ED6C-45CB-9D9B-31F5F8B613C6}" type="pres">
      <dgm:prSet presAssocID="{E4E3426B-D63C-4BEF-A45D-05D3A4A990C9}" presName="aSpace2" presStyleCnt="0"/>
      <dgm:spPr/>
    </dgm:pt>
    <dgm:pt modelId="{9F131B86-E8DF-41B6-857D-38367B8BFC6F}" type="pres">
      <dgm:prSet presAssocID="{3403A0BC-AB3E-4997-91B4-95DEB717E9BB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C639E-0A5D-4734-9BC3-235A72097476}" type="pres">
      <dgm:prSet presAssocID="{3403A0BC-AB3E-4997-91B4-95DEB717E9BB}" presName="aSpace2" presStyleCnt="0"/>
      <dgm:spPr/>
    </dgm:pt>
    <dgm:pt modelId="{8D7DE538-8E35-43DB-A779-807730170F83}" type="pres">
      <dgm:prSet presAssocID="{740E6AE2-0373-48A5-94F2-7C641BB73757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7FF3C-9894-4F87-9ED6-EE87213C8290}" type="pres">
      <dgm:prSet presAssocID="{740E6AE2-0373-48A5-94F2-7C641BB73757}" presName="aSpace2" presStyleCnt="0"/>
      <dgm:spPr/>
    </dgm:pt>
    <dgm:pt modelId="{05513911-54A2-40BE-B7B9-2ED7D26D4BA4}" type="pres">
      <dgm:prSet presAssocID="{4A0CD1E2-5AFF-4DA1-BB2A-CECB95DC89FE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6FBC2-488E-4012-92F9-735B349BE1A3}" type="pres">
      <dgm:prSet presAssocID="{4A0CD1E2-5AFF-4DA1-BB2A-CECB95DC89FE}" presName="aSpace2" presStyleCnt="0"/>
      <dgm:spPr/>
    </dgm:pt>
    <dgm:pt modelId="{E699F1B1-232E-4E5A-955C-B643D989A115}" type="pres">
      <dgm:prSet presAssocID="{31778B49-0B91-4371-8964-73DC22C2F99E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2D9EC-E519-49D1-85BF-3EBC5BDE17B5}" type="pres">
      <dgm:prSet presAssocID="{6FC940E2-E097-4E3F-8FED-2FE6366C828F}" presName="aSpace" presStyleCnt="0"/>
      <dgm:spPr/>
    </dgm:pt>
    <dgm:pt modelId="{773CC1E1-60C2-40CE-9884-5D614B49E926}" type="pres">
      <dgm:prSet presAssocID="{B174806B-9A77-4190-921C-247CC11E20BC}" presName="compNode" presStyleCnt="0"/>
      <dgm:spPr/>
    </dgm:pt>
    <dgm:pt modelId="{08421784-C813-4278-9112-B275882CEF4D}" type="pres">
      <dgm:prSet presAssocID="{B174806B-9A77-4190-921C-247CC11E20BC}" presName="aNode" presStyleLbl="bgShp" presStyleIdx="1" presStyleCnt="3"/>
      <dgm:spPr/>
      <dgm:t>
        <a:bodyPr/>
        <a:lstStyle/>
        <a:p>
          <a:endParaRPr lang="ru-RU"/>
        </a:p>
      </dgm:t>
    </dgm:pt>
    <dgm:pt modelId="{14106868-ADC1-454A-B07D-0ECED9C17BEC}" type="pres">
      <dgm:prSet presAssocID="{B174806B-9A77-4190-921C-247CC11E20BC}" presName="textNode" presStyleLbl="bgShp" presStyleIdx="1" presStyleCnt="3"/>
      <dgm:spPr/>
      <dgm:t>
        <a:bodyPr/>
        <a:lstStyle/>
        <a:p>
          <a:endParaRPr lang="ru-RU"/>
        </a:p>
      </dgm:t>
    </dgm:pt>
    <dgm:pt modelId="{C6BD5675-9D94-47F9-A5BC-EED1E7C48C5A}" type="pres">
      <dgm:prSet presAssocID="{B174806B-9A77-4190-921C-247CC11E20BC}" presName="compChildNode" presStyleCnt="0"/>
      <dgm:spPr/>
    </dgm:pt>
    <dgm:pt modelId="{AE755037-E943-45E8-BDB5-64527DF53C00}" type="pres">
      <dgm:prSet presAssocID="{B174806B-9A77-4190-921C-247CC11E20BC}" presName="theInnerList" presStyleCnt="0"/>
      <dgm:spPr/>
    </dgm:pt>
    <dgm:pt modelId="{A830AFF8-1B00-4A29-9906-2A47F48BB88D}" type="pres">
      <dgm:prSet presAssocID="{72B43944-1642-456B-B5AE-3E3DF039D867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03DAD-D845-4DC0-9872-42B781186F0F}" type="pres">
      <dgm:prSet presAssocID="{B174806B-9A77-4190-921C-247CC11E20BC}" presName="aSpace" presStyleCnt="0"/>
      <dgm:spPr/>
    </dgm:pt>
    <dgm:pt modelId="{061BC60F-002A-4586-8BB3-FEB9AB949E8C}" type="pres">
      <dgm:prSet presAssocID="{535B8002-9F68-4CC1-B0FF-C943B5575479}" presName="compNode" presStyleCnt="0"/>
      <dgm:spPr/>
    </dgm:pt>
    <dgm:pt modelId="{5E9EB427-2EC4-4EA2-9B8D-5C83CA7B5C04}" type="pres">
      <dgm:prSet presAssocID="{535B8002-9F68-4CC1-B0FF-C943B5575479}" presName="aNode" presStyleLbl="bgShp" presStyleIdx="2" presStyleCnt="3"/>
      <dgm:spPr/>
      <dgm:t>
        <a:bodyPr/>
        <a:lstStyle/>
        <a:p>
          <a:endParaRPr lang="ru-RU"/>
        </a:p>
      </dgm:t>
    </dgm:pt>
    <dgm:pt modelId="{857D784E-8ADE-4276-85D0-344B9ECFBA3A}" type="pres">
      <dgm:prSet presAssocID="{535B8002-9F68-4CC1-B0FF-C943B5575479}" presName="textNode" presStyleLbl="bgShp" presStyleIdx="2" presStyleCnt="3"/>
      <dgm:spPr/>
      <dgm:t>
        <a:bodyPr/>
        <a:lstStyle/>
        <a:p>
          <a:endParaRPr lang="ru-RU"/>
        </a:p>
      </dgm:t>
    </dgm:pt>
    <dgm:pt modelId="{844F19A1-394D-459D-994B-CB3CEF952DB1}" type="pres">
      <dgm:prSet presAssocID="{535B8002-9F68-4CC1-B0FF-C943B5575479}" presName="compChildNode" presStyleCnt="0"/>
      <dgm:spPr/>
    </dgm:pt>
    <dgm:pt modelId="{59BDB8E0-6F3D-468D-A238-F11FEB7EF539}" type="pres">
      <dgm:prSet presAssocID="{535B8002-9F68-4CC1-B0FF-C943B5575479}" presName="theInnerList" presStyleCnt="0"/>
      <dgm:spPr/>
    </dgm:pt>
    <dgm:pt modelId="{D66B88DD-4AE4-46E3-A220-E35270AF2509}" type="pres">
      <dgm:prSet presAssocID="{9A5DC406-196C-4C49-8F02-67970B2CC0AD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67855-72CA-4BFA-908E-2B67935E6D7B}" type="pres">
      <dgm:prSet presAssocID="{9A5DC406-196C-4C49-8F02-67970B2CC0AD}" presName="aSpace2" presStyleCnt="0"/>
      <dgm:spPr/>
    </dgm:pt>
    <dgm:pt modelId="{A4A77880-4F20-4C60-95FF-E75D78F0A897}" type="pres">
      <dgm:prSet presAssocID="{26AC0DD2-CC54-449F-805F-A375C263D3CD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A44F3A-1C21-4DAC-84E5-08C815D5C100}" type="pres">
      <dgm:prSet presAssocID="{26AC0DD2-CC54-449F-805F-A375C263D3CD}" presName="aSpace2" presStyleCnt="0"/>
      <dgm:spPr/>
    </dgm:pt>
    <dgm:pt modelId="{40AE8C02-6E56-4A6E-8C90-F306AB33BC51}" type="pres">
      <dgm:prSet presAssocID="{412BE4F5-5D2F-4F60-A640-E96884A0BF4B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C6CA3D-39F3-48A8-A234-D34D817E71A4}" type="presOf" srcId="{E4E3426B-D63C-4BEF-A45D-05D3A4A990C9}" destId="{94055455-C467-4584-85D7-90A5047FDC1A}" srcOrd="0" destOrd="0" presId="urn:microsoft.com/office/officeart/2005/8/layout/lProcess2"/>
    <dgm:cxn modelId="{87EB1625-E5E7-44E6-A101-DBDFFEF27B2D}" type="presOf" srcId="{535B8002-9F68-4CC1-B0FF-C943B5575479}" destId="{857D784E-8ADE-4276-85D0-344B9ECFBA3A}" srcOrd="1" destOrd="0" presId="urn:microsoft.com/office/officeart/2005/8/layout/lProcess2"/>
    <dgm:cxn modelId="{E904D6D8-B018-4BBD-AB7F-1F1C83795E47}" srcId="{6FC940E2-E097-4E3F-8FED-2FE6366C828F}" destId="{31778B49-0B91-4371-8964-73DC22C2F99E}" srcOrd="4" destOrd="0" parTransId="{0F98D662-AFA3-4842-8AAE-17AA6295B0BC}" sibTransId="{2666FD95-7EC4-47F7-A34A-9BB864822EBF}"/>
    <dgm:cxn modelId="{1068C4D4-2440-48C5-B1EB-09BBBFB844E3}" type="presOf" srcId="{3403A0BC-AB3E-4997-91B4-95DEB717E9BB}" destId="{9F131B86-E8DF-41B6-857D-38367B8BFC6F}" srcOrd="0" destOrd="0" presId="urn:microsoft.com/office/officeart/2005/8/layout/lProcess2"/>
    <dgm:cxn modelId="{CF4BE980-7597-4D42-A4FB-991B215BD148}" srcId="{6FC940E2-E097-4E3F-8FED-2FE6366C828F}" destId="{4A0CD1E2-5AFF-4DA1-BB2A-CECB95DC89FE}" srcOrd="3" destOrd="0" parTransId="{1FDEBD13-08DE-4A81-9C77-1A01DBC72419}" sibTransId="{DF6CFA87-A553-46E2-AA21-E9A75B5D0191}"/>
    <dgm:cxn modelId="{30C9516B-074F-4C80-BD0D-F9F2EE1D97CE}" srcId="{6FC940E2-E097-4E3F-8FED-2FE6366C828F}" destId="{740E6AE2-0373-48A5-94F2-7C641BB73757}" srcOrd="2" destOrd="0" parTransId="{6A65EAAE-FA2A-474E-99DC-365160DC2BAC}" sibTransId="{3209101D-01B1-4F5E-A21E-81A6A6CA754A}"/>
    <dgm:cxn modelId="{F2142E41-1395-4381-A649-770F52BEDD64}" type="presOf" srcId="{6FC940E2-E097-4E3F-8FED-2FE6366C828F}" destId="{63968853-2457-4C69-9765-B31E095DCDA9}" srcOrd="0" destOrd="0" presId="urn:microsoft.com/office/officeart/2005/8/layout/lProcess2"/>
    <dgm:cxn modelId="{0365E1ED-5A18-4B55-8A32-2E940BFCE1A0}" srcId="{535B8002-9F68-4CC1-B0FF-C943B5575479}" destId="{26AC0DD2-CC54-449F-805F-A375C263D3CD}" srcOrd="1" destOrd="0" parTransId="{021C5D5C-6AFE-4BEB-9363-F5B0644AFDBE}" sibTransId="{0CB22E47-9EB1-46B7-80F0-B71376A355A2}"/>
    <dgm:cxn modelId="{6E071E4B-548D-4B1B-B39F-3DB329F73302}" type="presOf" srcId="{B174806B-9A77-4190-921C-247CC11E20BC}" destId="{14106868-ADC1-454A-B07D-0ECED9C17BEC}" srcOrd="1" destOrd="0" presId="urn:microsoft.com/office/officeart/2005/8/layout/lProcess2"/>
    <dgm:cxn modelId="{DB0C75DE-A4E5-4AF8-BF06-63DDD461A6BC}" srcId="{6FC940E2-E097-4E3F-8FED-2FE6366C828F}" destId="{3403A0BC-AB3E-4997-91B4-95DEB717E9BB}" srcOrd="1" destOrd="0" parTransId="{2C728D39-693A-4B08-BB18-F4F273E8E254}" sibTransId="{6D80C289-07B5-43BB-81E7-7115AE1BA1A3}"/>
    <dgm:cxn modelId="{CAF91818-B504-4119-B0C8-3E2B0A29BE59}" type="presOf" srcId="{740E6AE2-0373-48A5-94F2-7C641BB73757}" destId="{8D7DE538-8E35-43DB-A779-807730170F83}" srcOrd="0" destOrd="0" presId="urn:microsoft.com/office/officeart/2005/8/layout/lProcess2"/>
    <dgm:cxn modelId="{A3C4450E-C3C7-4169-97C3-8511A3478673}" srcId="{6FC940E2-E097-4E3F-8FED-2FE6366C828F}" destId="{E4E3426B-D63C-4BEF-A45D-05D3A4A990C9}" srcOrd="0" destOrd="0" parTransId="{D5622A85-5EF7-4B06-BF6C-F16B13EE9842}" sibTransId="{F9107B27-F082-4373-B806-5E7A9155FC7A}"/>
    <dgm:cxn modelId="{B835166E-8317-4A01-A98F-CB1D84545CFF}" srcId="{535B8002-9F68-4CC1-B0FF-C943B5575479}" destId="{9A5DC406-196C-4C49-8F02-67970B2CC0AD}" srcOrd="0" destOrd="0" parTransId="{2CC062EE-0374-4F3E-A392-E07717F9B572}" sibTransId="{1C89430C-6E09-45EB-8E9A-62FF915D5F4D}"/>
    <dgm:cxn modelId="{95056560-8589-418B-BF36-C8E7D3524EB5}" type="presOf" srcId="{31778B49-0B91-4371-8964-73DC22C2F99E}" destId="{E699F1B1-232E-4E5A-955C-B643D989A115}" srcOrd="0" destOrd="0" presId="urn:microsoft.com/office/officeart/2005/8/layout/lProcess2"/>
    <dgm:cxn modelId="{C3511E74-E71E-4738-B97E-D4ECF96071F1}" type="presOf" srcId="{535B8002-9F68-4CC1-B0FF-C943B5575479}" destId="{5E9EB427-2EC4-4EA2-9B8D-5C83CA7B5C04}" srcOrd="0" destOrd="0" presId="urn:microsoft.com/office/officeart/2005/8/layout/lProcess2"/>
    <dgm:cxn modelId="{108F9629-116E-4F5F-B4EA-6210F5971592}" type="presOf" srcId="{26AC0DD2-CC54-449F-805F-A375C263D3CD}" destId="{A4A77880-4F20-4C60-95FF-E75D78F0A897}" srcOrd="0" destOrd="0" presId="urn:microsoft.com/office/officeart/2005/8/layout/lProcess2"/>
    <dgm:cxn modelId="{49763847-7267-4EE8-AE37-1D115161B1E9}" type="presOf" srcId="{72B43944-1642-456B-B5AE-3E3DF039D867}" destId="{A830AFF8-1B00-4A29-9906-2A47F48BB88D}" srcOrd="0" destOrd="0" presId="urn:microsoft.com/office/officeart/2005/8/layout/lProcess2"/>
    <dgm:cxn modelId="{123B841E-38A0-41D6-86B6-F52F1C62075F}" srcId="{9C488E76-D5E5-4538-89A1-A938056ABD19}" destId="{B174806B-9A77-4190-921C-247CC11E20BC}" srcOrd="1" destOrd="0" parTransId="{961BD086-5F94-4F7C-B46C-564D8DD69885}" sibTransId="{51D90224-CF4F-4772-8216-F6863A18D10E}"/>
    <dgm:cxn modelId="{7B7CF994-2F1D-4447-BA38-2DB9819BB5BA}" srcId="{B174806B-9A77-4190-921C-247CC11E20BC}" destId="{72B43944-1642-456B-B5AE-3E3DF039D867}" srcOrd="0" destOrd="0" parTransId="{6124ADE1-95B2-407F-8A0D-8B6A9F95D2F4}" sibTransId="{ADF136F6-7390-4845-A40E-F1B62944391F}"/>
    <dgm:cxn modelId="{437778A2-A01A-4825-AEBF-D04E43C9F3A7}" type="presOf" srcId="{4A0CD1E2-5AFF-4DA1-BB2A-CECB95DC89FE}" destId="{05513911-54A2-40BE-B7B9-2ED7D26D4BA4}" srcOrd="0" destOrd="0" presId="urn:microsoft.com/office/officeart/2005/8/layout/lProcess2"/>
    <dgm:cxn modelId="{EBB42698-8B7C-417E-9F1F-82148D0BF75A}" type="presOf" srcId="{6FC940E2-E097-4E3F-8FED-2FE6366C828F}" destId="{DCCA120F-AA2A-4BB0-B271-E5E6A63ABC3E}" srcOrd="1" destOrd="0" presId="urn:microsoft.com/office/officeart/2005/8/layout/lProcess2"/>
    <dgm:cxn modelId="{93E03D13-CCF1-49F5-86F0-03193BB4104D}" type="presOf" srcId="{412BE4F5-5D2F-4F60-A640-E96884A0BF4B}" destId="{40AE8C02-6E56-4A6E-8C90-F306AB33BC51}" srcOrd="0" destOrd="0" presId="urn:microsoft.com/office/officeart/2005/8/layout/lProcess2"/>
    <dgm:cxn modelId="{7AA7ED26-2B86-4CEB-A86A-CF9D0F79F123}" srcId="{9C488E76-D5E5-4538-89A1-A938056ABD19}" destId="{6FC940E2-E097-4E3F-8FED-2FE6366C828F}" srcOrd="0" destOrd="0" parTransId="{23D4EC2B-AC93-4A3E-AF7F-917D014E15E4}" sibTransId="{F2428E00-BF21-43F0-A4D5-919F91CFD4D7}"/>
    <dgm:cxn modelId="{7F6BF59D-BF4E-424A-9E1B-045BC20EC5A6}" type="presOf" srcId="{9A5DC406-196C-4C49-8F02-67970B2CC0AD}" destId="{D66B88DD-4AE4-46E3-A220-E35270AF2509}" srcOrd="0" destOrd="0" presId="urn:microsoft.com/office/officeart/2005/8/layout/lProcess2"/>
    <dgm:cxn modelId="{7B8099A5-86F0-45AE-8AFF-8D87C3AFB077}" type="presOf" srcId="{B174806B-9A77-4190-921C-247CC11E20BC}" destId="{08421784-C813-4278-9112-B275882CEF4D}" srcOrd="0" destOrd="0" presId="urn:microsoft.com/office/officeart/2005/8/layout/lProcess2"/>
    <dgm:cxn modelId="{6BB1CBDC-BC5F-4E56-A64E-413E575098B5}" srcId="{9C488E76-D5E5-4538-89A1-A938056ABD19}" destId="{535B8002-9F68-4CC1-B0FF-C943B5575479}" srcOrd="2" destOrd="0" parTransId="{82132072-FA71-4102-B1E2-6A1C38D819DE}" sibTransId="{C70AF41B-0E30-42BE-A0CE-86EEA485088B}"/>
    <dgm:cxn modelId="{9188EBAB-E743-44D5-88DD-E924A5978FF0}" type="presOf" srcId="{9C488E76-D5E5-4538-89A1-A938056ABD19}" destId="{54C57394-E494-40E6-937E-AD1B5E4CB102}" srcOrd="0" destOrd="0" presId="urn:microsoft.com/office/officeart/2005/8/layout/lProcess2"/>
    <dgm:cxn modelId="{BA871F6D-9FB2-46B9-A050-49EECF9A49B2}" srcId="{535B8002-9F68-4CC1-B0FF-C943B5575479}" destId="{412BE4F5-5D2F-4F60-A640-E96884A0BF4B}" srcOrd="2" destOrd="0" parTransId="{4722D0F3-F11B-4027-87EA-DE6EE21BC6B3}" sibTransId="{7DB3BD46-F385-4667-B79D-32D12C931EC1}"/>
    <dgm:cxn modelId="{EA36A53C-13CD-4163-B4AD-A524B7253F3D}" type="presParOf" srcId="{54C57394-E494-40E6-937E-AD1B5E4CB102}" destId="{69F099B4-0889-4E9D-BE20-C4E3AF799BDA}" srcOrd="0" destOrd="0" presId="urn:microsoft.com/office/officeart/2005/8/layout/lProcess2"/>
    <dgm:cxn modelId="{52B5B5F7-4AD0-4A84-9D79-4F1E5627BC74}" type="presParOf" srcId="{69F099B4-0889-4E9D-BE20-C4E3AF799BDA}" destId="{63968853-2457-4C69-9765-B31E095DCDA9}" srcOrd="0" destOrd="0" presId="urn:microsoft.com/office/officeart/2005/8/layout/lProcess2"/>
    <dgm:cxn modelId="{A7D1271F-1DD9-4E22-87DD-6419F796478F}" type="presParOf" srcId="{69F099B4-0889-4E9D-BE20-C4E3AF799BDA}" destId="{DCCA120F-AA2A-4BB0-B271-E5E6A63ABC3E}" srcOrd="1" destOrd="0" presId="urn:microsoft.com/office/officeart/2005/8/layout/lProcess2"/>
    <dgm:cxn modelId="{676BC175-3292-4F32-B635-06E939141DC0}" type="presParOf" srcId="{69F099B4-0889-4E9D-BE20-C4E3AF799BDA}" destId="{0E5B5BF2-AE0D-483A-8B1B-D634C9B51A7C}" srcOrd="2" destOrd="0" presId="urn:microsoft.com/office/officeart/2005/8/layout/lProcess2"/>
    <dgm:cxn modelId="{29B05BBC-CF98-4AF1-92C7-FAC83CA6F85B}" type="presParOf" srcId="{0E5B5BF2-AE0D-483A-8B1B-D634C9B51A7C}" destId="{8E9F951E-9DA8-430D-9B9B-3017266FF20B}" srcOrd="0" destOrd="0" presId="urn:microsoft.com/office/officeart/2005/8/layout/lProcess2"/>
    <dgm:cxn modelId="{5463AC9B-8EE5-4DB1-A0E5-D23A3053A912}" type="presParOf" srcId="{8E9F951E-9DA8-430D-9B9B-3017266FF20B}" destId="{94055455-C467-4584-85D7-90A5047FDC1A}" srcOrd="0" destOrd="0" presId="urn:microsoft.com/office/officeart/2005/8/layout/lProcess2"/>
    <dgm:cxn modelId="{51270629-8176-4EC7-8CDF-D177422EA9E6}" type="presParOf" srcId="{8E9F951E-9DA8-430D-9B9B-3017266FF20B}" destId="{30BCAB25-ED6C-45CB-9D9B-31F5F8B613C6}" srcOrd="1" destOrd="0" presId="urn:microsoft.com/office/officeart/2005/8/layout/lProcess2"/>
    <dgm:cxn modelId="{36E3B207-802E-4953-B000-D18C82A0C667}" type="presParOf" srcId="{8E9F951E-9DA8-430D-9B9B-3017266FF20B}" destId="{9F131B86-E8DF-41B6-857D-38367B8BFC6F}" srcOrd="2" destOrd="0" presId="urn:microsoft.com/office/officeart/2005/8/layout/lProcess2"/>
    <dgm:cxn modelId="{4336B6B9-4325-4CD3-A912-7B6BF2B641BF}" type="presParOf" srcId="{8E9F951E-9DA8-430D-9B9B-3017266FF20B}" destId="{A0EC639E-0A5D-4734-9BC3-235A72097476}" srcOrd="3" destOrd="0" presId="urn:microsoft.com/office/officeart/2005/8/layout/lProcess2"/>
    <dgm:cxn modelId="{62BAEF1F-E571-482F-BEF0-B07CD405E4CA}" type="presParOf" srcId="{8E9F951E-9DA8-430D-9B9B-3017266FF20B}" destId="{8D7DE538-8E35-43DB-A779-807730170F83}" srcOrd="4" destOrd="0" presId="urn:microsoft.com/office/officeart/2005/8/layout/lProcess2"/>
    <dgm:cxn modelId="{84B7DA15-C57F-4541-92BC-C34888966356}" type="presParOf" srcId="{8E9F951E-9DA8-430D-9B9B-3017266FF20B}" destId="{3987FF3C-9894-4F87-9ED6-EE87213C8290}" srcOrd="5" destOrd="0" presId="urn:microsoft.com/office/officeart/2005/8/layout/lProcess2"/>
    <dgm:cxn modelId="{851E47E2-3454-4E4F-9ACE-C35A61DA51BC}" type="presParOf" srcId="{8E9F951E-9DA8-430D-9B9B-3017266FF20B}" destId="{05513911-54A2-40BE-B7B9-2ED7D26D4BA4}" srcOrd="6" destOrd="0" presId="urn:microsoft.com/office/officeart/2005/8/layout/lProcess2"/>
    <dgm:cxn modelId="{9ECB89CE-3262-4169-996F-47F5B677F28F}" type="presParOf" srcId="{8E9F951E-9DA8-430D-9B9B-3017266FF20B}" destId="{C536FBC2-488E-4012-92F9-735B349BE1A3}" srcOrd="7" destOrd="0" presId="urn:microsoft.com/office/officeart/2005/8/layout/lProcess2"/>
    <dgm:cxn modelId="{EC5CE111-B103-4ECD-8190-E272BFC7C72B}" type="presParOf" srcId="{8E9F951E-9DA8-430D-9B9B-3017266FF20B}" destId="{E699F1B1-232E-4E5A-955C-B643D989A115}" srcOrd="8" destOrd="0" presId="urn:microsoft.com/office/officeart/2005/8/layout/lProcess2"/>
    <dgm:cxn modelId="{B64A8CA2-E086-4A72-8BFA-FABEFF0967BD}" type="presParOf" srcId="{54C57394-E494-40E6-937E-AD1B5E4CB102}" destId="{7282D9EC-E519-49D1-85BF-3EBC5BDE17B5}" srcOrd="1" destOrd="0" presId="urn:microsoft.com/office/officeart/2005/8/layout/lProcess2"/>
    <dgm:cxn modelId="{DCD0859B-94CD-45A9-BE53-C33F06CEACBD}" type="presParOf" srcId="{54C57394-E494-40E6-937E-AD1B5E4CB102}" destId="{773CC1E1-60C2-40CE-9884-5D614B49E926}" srcOrd="2" destOrd="0" presId="urn:microsoft.com/office/officeart/2005/8/layout/lProcess2"/>
    <dgm:cxn modelId="{1957A2DF-40F0-490E-BBCF-408418B9D486}" type="presParOf" srcId="{773CC1E1-60C2-40CE-9884-5D614B49E926}" destId="{08421784-C813-4278-9112-B275882CEF4D}" srcOrd="0" destOrd="0" presId="urn:microsoft.com/office/officeart/2005/8/layout/lProcess2"/>
    <dgm:cxn modelId="{5CC75120-453F-46B1-A0BC-409D41348620}" type="presParOf" srcId="{773CC1E1-60C2-40CE-9884-5D614B49E926}" destId="{14106868-ADC1-454A-B07D-0ECED9C17BEC}" srcOrd="1" destOrd="0" presId="urn:microsoft.com/office/officeart/2005/8/layout/lProcess2"/>
    <dgm:cxn modelId="{568CF5CC-08F7-4BEB-9338-A1007B46CEAF}" type="presParOf" srcId="{773CC1E1-60C2-40CE-9884-5D614B49E926}" destId="{C6BD5675-9D94-47F9-A5BC-EED1E7C48C5A}" srcOrd="2" destOrd="0" presId="urn:microsoft.com/office/officeart/2005/8/layout/lProcess2"/>
    <dgm:cxn modelId="{DA3A1DA2-116A-40DE-BAAA-9FB895E51DEB}" type="presParOf" srcId="{C6BD5675-9D94-47F9-A5BC-EED1E7C48C5A}" destId="{AE755037-E943-45E8-BDB5-64527DF53C00}" srcOrd="0" destOrd="0" presId="urn:microsoft.com/office/officeart/2005/8/layout/lProcess2"/>
    <dgm:cxn modelId="{1C578C34-44D1-4162-A388-AD7001FE3B04}" type="presParOf" srcId="{AE755037-E943-45E8-BDB5-64527DF53C00}" destId="{A830AFF8-1B00-4A29-9906-2A47F48BB88D}" srcOrd="0" destOrd="0" presId="urn:microsoft.com/office/officeart/2005/8/layout/lProcess2"/>
    <dgm:cxn modelId="{B2C770F0-FD89-4F1C-866E-C81E1CBF3723}" type="presParOf" srcId="{54C57394-E494-40E6-937E-AD1B5E4CB102}" destId="{A1103DAD-D845-4DC0-9872-42B781186F0F}" srcOrd="3" destOrd="0" presId="urn:microsoft.com/office/officeart/2005/8/layout/lProcess2"/>
    <dgm:cxn modelId="{CBEFD819-475F-46E3-A7DD-612C80C4AD98}" type="presParOf" srcId="{54C57394-E494-40E6-937E-AD1B5E4CB102}" destId="{061BC60F-002A-4586-8BB3-FEB9AB949E8C}" srcOrd="4" destOrd="0" presId="urn:microsoft.com/office/officeart/2005/8/layout/lProcess2"/>
    <dgm:cxn modelId="{148107CC-355C-4336-A63A-F46528F5C993}" type="presParOf" srcId="{061BC60F-002A-4586-8BB3-FEB9AB949E8C}" destId="{5E9EB427-2EC4-4EA2-9B8D-5C83CA7B5C04}" srcOrd="0" destOrd="0" presId="urn:microsoft.com/office/officeart/2005/8/layout/lProcess2"/>
    <dgm:cxn modelId="{59F3035D-2726-471D-AD83-96052E9231C3}" type="presParOf" srcId="{061BC60F-002A-4586-8BB3-FEB9AB949E8C}" destId="{857D784E-8ADE-4276-85D0-344B9ECFBA3A}" srcOrd="1" destOrd="0" presId="urn:microsoft.com/office/officeart/2005/8/layout/lProcess2"/>
    <dgm:cxn modelId="{2B5AE7F7-1A59-4365-B4E7-0072CA6D6012}" type="presParOf" srcId="{061BC60F-002A-4586-8BB3-FEB9AB949E8C}" destId="{844F19A1-394D-459D-994B-CB3CEF952DB1}" srcOrd="2" destOrd="0" presId="urn:microsoft.com/office/officeart/2005/8/layout/lProcess2"/>
    <dgm:cxn modelId="{DD534519-B982-44CD-B9E6-915DD7FC883F}" type="presParOf" srcId="{844F19A1-394D-459D-994B-CB3CEF952DB1}" destId="{59BDB8E0-6F3D-468D-A238-F11FEB7EF539}" srcOrd="0" destOrd="0" presId="urn:microsoft.com/office/officeart/2005/8/layout/lProcess2"/>
    <dgm:cxn modelId="{659B8A34-B8E2-4F3B-A7FC-F760A6F06EED}" type="presParOf" srcId="{59BDB8E0-6F3D-468D-A238-F11FEB7EF539}" destId="{D66B88DD-4AE4-46E3-A220-E35270AF2509}" srcOrd="0" destOrd="0" presId="urn:microsoft.com/office/officeart/2005/8/layout/lProcess2"/>
    <dgm:cxn modelId="{45D7AFCA-E7CD-4CBF-AF50-F233FFF161C5}" type="presParOf" srcId="{59BDB8E0-6F3D-468D-A238-F11FEB7EF539}" destId="{57C67855-72CA-4BFA-908E-2B67935E6D7B}" srcOrd="1" destOrd="0" presId="urn:microsoft.com/office/officeart/2005/8/layout/lProcess2"/>
    <dgm:cxn modelId="{3EEC2C6D-80A8-47A6-BE75-D3419944C027}" type="presParOf" srcId="{59BDB8E0-6F3D-468D-A238-F11FEB7EF539}" destId="{A4A77880-4F20-4C60-95FF-E75D78F0A897}" srcOrd="2" destOrd="0" presId="urn:microsoft.com/office/officeart/2005/8/layout/lProcess2"/>
    <dgm:cxn modelId="{28D6393B-900F-48C8-80BC-BA6140393379}" type="presParOf" srcId="{59BDB8E0-6F3D-468D-A238-F11FEB7EF539}" destId="{02A44F3A-1C21-4DAC-84E5-08C815D5C100}" srcOrd="3" destOrd="0" presId="urn:microsoft.com/office/officeart/2005/8/layout/lProcess2"/>
    <dgm:cxn modelId="{AE02543D-6E3C-44E2-840F-F671F239A255}" type="presParOf" srcId="{59BDB8E0-6F3D-468D-A238-F11FEB7EF539}" destId="{40AE8C02-6E56-4A6E-8C90-F306AB33BC51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7946960-53A6-4864-8F3F-1B277E150383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CA84040-5B24-44C8-BE18-3E2C84B2FE8A}">
      <dgm:prSet/>
      <dgm:spPr/>
      <dgm:t>
        <a:bodyPr/>
        <a:lstStyle/>
        <a:p>
          <a:pPr rtl="0"/>
          <a:r>
            <a:rPr lang="uk-UA" smtClean="0"/>
            <a:t>Міні-тести під час уроку</a:t>
          </a:r>
          <a:endParaRPr lang="ru-RU"/>
        </a:p>
      </dgm:t>
    </dgm:pt>
    <dgm:pt modelId="{71C04762-7589-47D1-8CA7-1490A0F28AC8}" type="parTrans" cxnId="{A1BDD28E-1357-493A-B3A9-CC2862752F0C}">
      <dgm:prSet/>
      <dgm:spPr/>
      <dgm:t>
        <a:bodyPr/>
        <a:lstStyle/>
        <a:p>
          <a:endParaRPr lang="ru-RU"/>
        </a:p>
      </dgm:t>
    </dgm:pt>
    <dgm:pt modelId="{7A39EF68-A1F2-48C7-9312-020F583102C8}" type="sibTrans" cxnId="{A1BDD28E-1357-493A-B3A9-CC2862752F0C}">
      <dgm:prSet/>
      <dgm:spPr/>
      <dgm:t>
        <a:bodyPr/>
        <a:lstStyle/>
        <a:p>
          <a:endParaRPr lang="ru-RU"/>
        </a:p>
      </dgm:t>
    </dgm:pt>
    <dgm:pt modelId="{83ACED11-F258-44B4-BF82-23BA64978CD6}">
      <dgm:prSet/>
      <dgm:spPr/>
      <dgm:t>
        <a:bodyPr/>
        <a:lstStyle/>
        <a:p>
          <a:pPr rtl="0"/>
          <a:r>
            <a:rPr lang="uk-UA" smtClean="0"/>
            <a:t>Формуючі тести (самостійні відповіді з подальшим колективним обговоренням питань тестів)</a:t>
          </a:r>
          <a:endParaRPr lang="ru-RU"/>
        </a:p>
      </dgm:t>
    </dgm:pt>
    <dgm:pt modelId="{EAADE8D7-9E28-4AF8-9709-FC32AC9BC8F9}" type="parTrans" cxnId="{364E2E4F-454D-4DFC-8462-7C692778770A}">
      <dgm:prSet/>
      <dgm:spPr/>
      <dgm:t>
        <a:bodyPr/>
        <a:lstStyle/>
        <a:p>
          <a:endParaRPr lang="ru-RU"/>
        </a:p>
      </dgm:t>
    </dgm:pt>
    <dgm:pt modelId="{2FACAE28-A3EA-4A73-B5FC-5A440089C1A7}" type="sibTrans" cxnId="{364E2E4F-454D-4DFC-8462-7C692778770A}">
      <dgm:prSet/>
      <dgm:spPr/>
      <dgm:t>
        <a:bodyPr/>
        <a:lstStyle/>
        <a:p>
          <a:endParaRPr lang="ru-RU"/>
        </a:p>
      </dgm:t>
    </dgm:pt>
    <dgm:pt modelId="{FF3370E0-2563-4850-BDE9-EEDA1502C271}">
      <dgm:prSet/>
      <dgm:spPr/>
      <dgm:t>
        <a:bodyPr/>
        <a:lstStyle/>
        <a:p>
          <a:pPr rtl="0"/>
          <a:r>
            <a:rPr lang="uk-UA" smtClean="0"/>
            <a:t>Попередня перевірка з учнями навчальних творчих робіт з метою усунення помилок</a:t>
          </a:r>
          <a:endParaRPr lang="ru-RU"/>
        </a:p>
      </dgm:t>
    </dgm:pt>
    <dgm:pt modelId="{38E4C13A-DBCD-42D9-B95E-DE53E3F05142}" type="parTrans" cxnId="{93AC77C0-8AA0-4213-84C0-B752AF4D39D0}">
      <dgm:prSet/>
      <dgm:spPr/>
      <dgm:t>
        <a:bodyPr/>
        <a:lstStyle/>
        <a:p>
          <a:endParaRPr lang="ru-RU"/>
        </a:p>
      </dgm:t>
    </dgm:pt>
    <dgm:pt modelId="{7ABD2B43-141F-4604-A202-9940A8339C03}" type="sibTrans" cxnId="{93AC77C0-8AA0-4213-84C0-B752AF4D39D0}">
      <dgm:prSet/>
      <dgm:spPr/>
      <dgm:t>
        <a:bodyPr/>
        <a:lstStyle/>
        <a:p>
          <a:endParaRPr lang="ru-RU"/>
        </a:p>
      </dgm:t>
    </dgm:pt>
    <dgm:pt modelId="{CD0CCDF4-BE03-4EC3-AD6E-56E2E3E7BCA6}">
      <dgm:prSet/>
      <dgm:spPr/>
      <dgm:t>
        <a:bodyPr/>
        <a:lstStyle/>
        <a:p>
          <a:pPr rtl="0"/>
          <a:r>
            <a:rPr lang="uk-UA" smtClean="0"/>
            <a:t>Взаємо-питання в парі або групі по пройденій темі та ін.</a:t>
          </a:r>
          <a:endParaRPr lang="ru-RU"/>
        </a:p>
      </dgm:t>
    </dgm:pt>
    <dgm:pt modelId="{545F1F1C-8CE6-4E36-B10D-EBCB8692CF57}" type="parTrans" cxnId="{2DF049C0-B126-4696-B224-B6A9CF64D3B9}">
      <dgm:prSet/>
      <dgm:spPr/>
      <dgm:t>
        <a:bodyPr/>
        <a:lstStyle/>
        <a:p>
          <a:endParaRPr lang="ru-RU"/>
        </a:p>
      </dgm:t>
    </dgm:pt>
    <dgm:pt modelId="{EFC1A3F5-A06D-45B1-ACF1-3FA11457EB61}" type="sibTrans" cxnId="{2DF049C0-B126-4696-B224-B6A9CF64D3B9}">
      <dgm:prSet/>
      <dgm:spPr/>
      <dgm:t>
        <a:bodyPr/>
        <a:lstStyle/>
        <a:p>
          <a:endParaRPr lang="ru-RU"/>
        </a:p>
      </dgm:t>
    </dgm:pt>
    <dgm:pt modelId="{E4F67221-242B-49E9-ABD9-0987BA51967A}">
      <dgm:prSet/>
      <dgm:spPr/>
      <dgm:t>
        <a:bodyPr/>
        <a:lstStyle/>
        <a:p>
          <a:pPr rtl="0"/>
          <a:r>
            <a:rPr lang="uk-UA" smtClean="0"/>
            <a:t>УВАГА! Вибір питань здійснюється на основі спостереження, яке являється важливою технікою формуючого оцінювання.</a:t>
          </a:r>
          <a:endParaRPr lang="ru-RU"/>
        </a:p>
      </dgm:t>
    </dgm:pt>
    <dgm:pt modelId="{C03A6AE8-95C3-49C5-BB4B-3FDFB6665D15}" type="parTrans" cxnId="{570F4FEB-43C9-426E-A4FA-0B9D7E862110}">
      <dgm:prSet/>
      <dgm:spPr/>
      <dgm:t>
        <a:bodyPr/>
        <a:lstStyle/>
        <a:p>
          <a:endParaRPr lang="ru-RU"/>
        </a:p>
      </dgm:t>
    </dgm:pt>
    <dgm:pt modelId="{BAE6DD64-356A-4442-B74C-E77CC3671263}" type="sibTrans" cxnId="{570F4FEB-43C9-426E-A4FA-0B9D7E862110}">
      <dgm:prSet/>
      <dgm:spPr/>
      <dgm:t>
        <a:bodyPr/>
        <a:lstStyle/>
        <a:p>
          <a:endParaRPr lang="ru-RU"/>
        </a:p>
      </dgm:t>
    </dgm:pt>
    <dgm:pt modelId="{3C67A96B-85E6-4DA3-9915-97AC8F0B2E3E}" type="pres">
      <dgm:prSet presAssocID="{17946960-53A6-4864-8F3F-1B277E1503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63A946-A789-4D6E-987B-13B9F7999DA2}" type="pres">
      <dgm:prSet presAssocID="{ACA84040-5B24-44C8-BE18-3E2C84B2FE8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B5AE7-39F4-4817-BF69-1DD9ABA21503}" type="pres">
      <dgm:prSet presAssocID="{7A39EF68-A1F2-48C7-9312-020F583102C8}" presName="spacer" presStyleCnt="0"/>
      <dgm:spPr/>
    </dgm:pt>
    <dgm:pt modelId="{EAD08965-CE63-404D-A216-512F87061805}" type="pres">
      <dgm:prSet presAssocID="{83ACED11-F258-44B4-BF82-23BA64978CD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0EB6F-43F8-4EFE-9078-B4216A8241CF}" type="pres">
      <dgm:prSet presAssocID="{2FACAE28-A3EA-4A73-B5FC-5A440089C1A7}" presName="spacer" presStyleCnt="0"/>
      <dgm:spPr/>
    </dgm:pt>
    <dgm:pt modelId="{283C0154-0C4B-4F0E-BFB4-92C5F383DAE7}" type="pres">
      <dgm:prSet presAssocID="{FF3370E0-2563-4850-BDE9-EEDA1502C27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795B9-6879-409A-89DF-0C3700001789}" type="pres">
      <dgm:prSet presAssocID="{7ABD2B43-141F-4604-A202-9940A8339C03}" presName="spacer" presStyleCnt="0"/>
      <dgm:spPr/>
    </dgm:pt>
    <dgm:pt modelId="{1285AFF4-8568-4B7F-B0B3-672439457619}" type="pres">
      <dgm:prSet presAssocID="{CD0CCDF4-BE03-4EC3-AD6E-56E2E3E7BCA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90A55-E82A-44E9-BFAC-FF19CB5FED26}" type="pres">
      <dgm:prSet presAssocID="{EFC1A3F5-A06D-45B1-ACF1-3FA11457EB61}" presName="spacer" presStyleCnt="0"/>
      <dgm:spPr/>
    </dgm:pt>
    <dgm:pt modelId="{16FBE34D-0925-46CD-9D7A-9B943586040F}" type="pres">
      <dgm:prSet presAssocID="{E4F67221-242B-49E9-ABD9-0987BA51967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6BD5B9-96BA-4293-8869-36ABE5785109}" type="presOf" srcId="{E4F67221-242B-49E9-ABD9-0987BA51967A}" destId="{16FBE34D-0925-46CD-9D7A-9B943586040F}" srcOrd="0" destOrd="0" presId="urn:microsoft.com/office/officeart/2005/8/layout/vList2"/>
    <dgm:cxn modelId="{F002FCF1-DE71-4226-8670-612BB63AB106}" type="presOf" srcId="{ACA84040-5B24-44C8-BE18-3E2C84B2FE8A}" destId="{4563A946-A789-4D6E-987B-13B9F7999DA2}" srcOrd="0" destOrd="0" presId="urn:microsoft.com/office/officeart/2005/8/layout/vList2"/>
    <dgm:cxn modelId="{633C8DF9-8ED0-42DD-98DF-B35C635F993F}" type="presOf" srcId="{83ACED11-F258-44B4-BF82-23BA64978CD6}" destId="{EAD08965-CE63-404D-A216-512F87061805}" srcOrd="0" destOrd="0" presId="urn:microsoft.com/office/officeart/2005/8/layout/vList2"/>
    <dgm:cxn modelId="{364E2E4F-454D-4DFC-8462-7C692778770A}" srcId="{17946960-53A6-4864-8F3F-1B277E150383}" destId="{83ACED11-F258-44B4-BF82-23BA64978CD6}" srcOrd="1" destOrd="0" parTransId="{EAADE8D7-9E28-4AF8-9709-FC32AC9BC8F9}" sibTransId="{2FACAE28-A3EA-4A73-B5FC-5A440089C1A7}"/>
    <dgm:cxn modelId="{78D07C13-0916-4A14-8651-E9D30FE45DC7}" type="presOf" srcId="{FF3370E0-2563-4850-BDE9-EEDA1502C271}" destId="{283C0154-0C4B-4F0E-BFB4-92C5F383DAE7}" srcOrd="0" destOrd="0" presId="urn:microsoft.com/office/officeart/2005/8/layout/vList2"/>
    <dgm:cxn modelId="{570F4FEB-43C9-426E-A4FA-0B9D7E862110}" srcId="{17946960-53A6-4864-8F3F-1B277E150383}" destId="{E4F67221-242B-49E9-ABD9-0987BA51967A}" srcOrd="4" destOrd="0" parTransId="{C03A6AE8-95C3-49C5-BB4B-3FDFB6665D15}" sibTransId="{BAE6DD64-356A-4442-B74C-E77CC3671263}"/>
    <dgm:cxn modelId="{181BF1EF-111F-432C-B81B-7BC0AD8587FE}" type="presOf" srcId="{17946960-53A6-4864-8F3F-1B277E150383}" destId="{3C67A96B-85E6-4DA3-9915-97AC8F0B2E3E}" srcOrd="0" destOrd="0" presId="urn:microsoft.com/office/officeart/2005/8/layout/vList2"/>
    <dgm:cxn modelId="{A1BDD28E-1357-493A-B3A9-CC2862752F0C}" srcId="{17946960-53A6-4864-8F3F-1B277E150383}" destId="{ACA84040-5B24-44C8-BE18-3E2C84B2FE8A}" srcOrd="0" destOrd="0" parTransId="{71C04762-7589-47D1-8CA7-1490A0F28AC8}" sibTransId="{7A39EF68-A1F2-48C7-9312-020F583102C8}"/>
    <dgm:cxn modelId="{93AC77C0-8AA0-4213-84C0-B752AF4D39D0}" srcId="{17946960-53A6-4864-8F3F-1B277E150383}" destId="{FF3370E0-2563-4850-BDE9-EEDA1502C271}" srcOrd="2" destOrd="0" parTransId="{38E4C13A-DBCD-42D9-B95E-DE53E3F05142}" sibTransId="{7ABD2B43-141F-4604-A202-9940A8339C03}"/>
    <dgm:cxn modelId="{8E390B88-E832-4D1F-8112-F58B889D5C35}" type="presOf" srcId="{CD0CCDF4-BE03-4EC3-AD6E-56E2E3E7BCA6}" destId="{1285AFF4-8568-4B7F-B0B3-672439457619}" srcOrd="0" destOrd="0" presId="urn:microsoft.com/office/officeart/2005/8/layout/vList2"/>
    <dgm:cxn modelId="{2DF049C0-B126-4696-B224-B6A9CF64D3B9}" srcId="{17946960-53A6-4864-8F3F-1B277E150383}" destId="{CD0CCDF4-BE03-4EC3-AD6E-56E2E3E7BCA6}" srcOrd="3" destOrd="0" parTransId="{545F1F1C-8CE6-4E36-B10D-EBCB8692CF57}" sibTransId="{EFC1A3F5-A06D-45B1-ACF1-3FA11457EB61}"/>
    <dgm:cxn modelId="{8CAC3C73-16A2-44AE-A256-5D2A5EBAFB36}" type="presParOf" srcId="{3C67A96B-85E6-4DA3-9915-97AC8F0B2E3E}" destId="{4563A946-A789-4D6E-987B-13B9F7999DA2}" srcOrd="0" destOrd="0" presId="urn:microsoft.com/office/officeart/2005/8/layout/vList2"/>
    <dgm:cxn modelId="{3B779CC5-0120-4EC1-9211-E3494E7CFD3B}" type="presParOf" srcId="{3C67A96B-85E6-4DA3-9915-97AC8F0B2E3E}" destId="{A7CB5AE7-39F4-4817-BF69-1DD9ABA21503}" srcOrd="1" destOrd="0" presId="urn:microsoft.com/office/officeart/2005/8/layout/vList2"/>
    <dgm:cxn modelId="{8FB7F89C-0F52-49CE-A0C4-9A0F82F62A0D}" type="presParOf" srcId="{3C67A96B-85E6-4DA3-9915-97AC8F0B2E3E}" destId="{EAD08965-CE63-404D-A216-512F87061805}" srcOrd="2" destOrd="0" presId="urn:microsoft.com/office/officeart/2005/8/layout/vList2"/>
    <dgm:cxn modelId="{74511107-816B-4F36-9C6F-8C64E222D710}" type="presParOf" srcId="{3C67A96B-85E6-4DA3-9915-97AC8F0B2E3E}" destId="{2470EB6F-43F8-4EFE-9078-B4216A8241CF}" srcOrd="3" destOrd="0" presId="urn:microsoft.com/office/officeart/2005/8/layout/vList2"/>
    <dgm:cxn modelId="{2335411E-B414-4EB7-876D-51B884E44B7E}" type="presParOf" srcId="{3C67A96B-85E6-4DA3-9915-97AC8F0B2E3E}" destId="{283C0154-0C4B-4F0E-BFB4-92C5F383DAE7}" srcOrd="4" destOrd="0" presId="urn:microsoft.com/office/officeart/2005/8/layout/vList2"/>
    <dgm:cxn modelId="{7A1432B5-AC2D-486F-B70F-D7B068C65851}" type="presParOf" srcId="{3C67A96B-85E6-4DA3-9915-97AC8F0B2E3E}" destId="{A69795B9-6879-409A-89DF-0C3700001789}" srcOrd="5" destOrd="0" presId="urn:microsoft.com/office/officeart/2005/8/layout/vList2"/>
    <dgm:cxn modelId="{8711873A-BEAF-4794-843D-7973342784CC}" type="presParOf" srcId="{3C67A96B-85E6-4DA3-9915-97AC8F0B2E3E}" destId="{1285AFF4-8568-4B7F-B0B3-672439457619}" srcOrd="6" destOrd="0" presId="urn:microsoft.com/office/officeart/2005/8/layout/vList2"/>
    <dgm:cxn modelId="{13936750-BE59-4C07-B567-236CEBADE2C3}" type="presParOf" srcId="{3C67A96B-85E6-4DA3-9915-97AC8F0B2E3E}" destId="{D5590A55-E82A-44E9-BFAC-FF19CB5FED26}" srcOrd="7" destOrd="0" presId="urn:microsoft.com/office/officeart/2005/8/layout/vList2"/>
    <dgm:cxn modelId="{8D19378F-2205-43EC-A84A-BB4193177029}" type="presParOf" srcId="{3C67A96B-85E6-4DA3-9915-97AC8F0B2E3E}" destId="{16FBE34D-0925-46CD-9D7A-9B943586040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4317111-900A-4235-A4DB-C8DD3F753C6A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A66C1E-D857-4B8F-A163-D6E4B9EE770E}">
      <dgm:prSet/>
      <dgm:spPr/>
      <dgm:t>
        <a:bodyPr/>
        <a:lstStyle/>
        <a:p>
          <a:pPr rtl="0"/>
          <a:r>
            <a:rPr lang="uk-UA" dirty="0" smtClean="0"/>
            <a:t>Відмова від конкуренції серед учнів, від складання рейтингів, нагород</a:t>
          </a:r>
          <a:endParaRPr lang="ru-RU" dirty="0"/>
        </a:p>
      </dgm:t>
    </dgm:pt>
    <dgm:pt modelId="{B1C23789-5C77-45C0-9338-558CD22017EC}" type="parTrans" cxnId="{A1862749-0ACB-4D87-97B0-6B79D665D538}">
      <dgm:prSet/>
      <dgm:spPr/>
      <dgm:t>
        <a:bodyPr/>
        <a:lstStyle/>
        <a:p>
          <a:endParaRPr lang="ru-RU"/>
        </a:p>
      </dgm:t>
    </dgm:pt>
    <dgm:pt modelId="{B81A3C2D-D96B-4C3D-8296-577020F3DD0F}" type="sibTrans" cxnId="{A1862749-0ACB-4D87-97B0-6B79D665D538}">
      <dgm:prSet/>
      <dgm:spPr/>
      <dgm:t>
        <a:bodyPr/>
        <a:lstStyle/>
        <a:p>
          <a:endParaRPr lang="ru-RU"/>
        </a:p>
      </dgm:t>
    </dgm:pt>
    <dgm:pt modelId="{BAE31B7E-8F65-49A4-AE6B-8FB4364BFF50}">
      <dgm:prSet/>
      <dgm:spPr/>
      <dgm:t>
        <a:bodyPr/>
        <a:lstStyle/>
        <a:p>
          <a:pPr rtl="0"/>
          <a:r>
            <a:rPr lang="uk-UA" smtClean="0"/>
            <a:t>Пріоритет словесного заохочення</a:t>
          </a:r>
          <a:endParaRPr lang="ru-RU"/>
        </a:p>
      </dgm:t>
    </dgm:pt>
    <dgm:pt modelId="{0E26433D-85A2-4F44-BD2A-53E673FBB554}" type="parTrans" cxnId="{39ED30E9-09D1-42F8-ACD3-831FDC4CF93E}">
      <dgm:prSet/>
      <dgm:spPr/>
      <dgm:t>
        <a:bodyPr/>
        <a:lstStyle/>
        <a:p>
          <a:endParaRPr lang="ru-RU"/>
        </a:p>
      </dgm:t>
    </dgm:pt>
    <dgm:pt modelId="{CD0251CA-1099-467D-AF57-DC1EA329B30A}" type="sibTrans" cxnId="{39ED30E9-09D1-42F8-ACD3-831FDC4CF93E}">
      <dgm:prSet/>
      <dgm:spPr/>
      <dgm:t>
        <a:bodyPr/>
        <a:lstStyle/>
        <a:p>
          <a:endParaRPr lang="ru-RU"/>
        </a:p>
      </dgm:t>
    </dgm:pt>
    <dgm:pt modelId="{21CA589A-B0FD-48CF-A8EF-346E5F7A7F1B}">
      <dgm:prSet/>
      <dgm:spPr/>
      <dgm:t>
        <a:bodyPr/>
        <a:lstStyle/>
        <a:p>
          <a:pPr rtl="0"/>
          <a:r>
            <a:rPr lang="uk-UA" smtClean="0"/>
            <a:t>Відмова від різкої критики помилок, яка викликає негативні емоції</a:t>
          </a:r>
          <a:endParaRPr lang="ru-RU"/>
        </a:p>
      </dgm:t>
    </dgm:pt>
    <dgm:pt modelId="{99AB5254-5EAF-4AF3-81C4-376DAFA02299}" type="parTrans" cxnId="{3E40EDEB-75EF-4049-BE73-44E0F7BC1C4F}">
      <dgm:prSet/>
      <dgm:spPr/>
      <dgm:t>
        <a:bodyPr/>
        <a:lstStyle/>
        <a:p>
          <a:endParaRPr lang="ru-RU"/>
        </a:p>
      </dgm:t>
    </dgm:pt>
    <dgm:pt modelId="{C539CDE6-D5C3-4EB6-B1C3-BDCEFDB57725}" type="sibTrans" cxnId="{3E40EDEB-75EF-4049-BE73-44E0F7BC1C4F}">
      <dgm:prSet/>
      <dgm:spPr/>
      <dgm:t>
        <a:bodyPr/>
        <a:lstStyle/>
        <a:p>
          <a:endParaRPr lang="ru-RU"/>
        </a:p>
      </dgm:t>
    </dgm:pt>
    <dgm:pt modelId="{F41723A5-3C2E-4722-9D43-79BBEE7527D2}">
      <dgm:prSet/>
      <dgm:spPr/>
      <dgm:t>
        <a:bodyPr/>
        <a:lstStyle/>
        <a:p>
          <a:pPr rtl="0"/>
          <a:r>
            <a:rPr lang="uk-UA" smtClean="0"/>
            <a:t>Переключення ситуації конкуренції на ігрові види діяльності або проектну роботу</a:t>
          </a:r>
          <a:endParaRPr lang="ru-RU"/>
        </a:p>
      </dgm:t>
    </dgm:pt>
    <dgm:pt modelId="{B3EBABF4-EB6E-4FD6-9296-69C77B7F9F6F}" type="parTrans" cxnId="{542BDA66-0FBD-4980-BAF6-AFDFBA40A603}">
      <dgm:prSet/>
      <dgm:spPr/>
      <dgm:t>
        <a:bodyPr/>
        <a:lstStyle/>
        <a:p>
          <a:endParaRPr lang="ru-RU"/>
        </a:p>
      </dgm:t>
    </dgm:pt>
    <dgm:pt modelId="{623104F6-C1F5-4FF8-BDF7-B98AAF647DF6}" type="sibTrans" cxnId="{542BDA66-0FBD-4980-BAF6-AFDFBA40A603}">
      <dgm:prSet/>
      <dgm:spPr/>
      <dgm:t>
        <a:bodyPr/>
        <a:lstStyle/>
        <a:p>
          <a:endParaRPr lang="ru-RU"/>
        </a:p>
      </dgm:t>
    </dgm:pt>
    <dgm:pt modelId="{54ECB8C1-1A19-4A27-9FAD-8922E591CBB7}">
      <dgm:prSet/>
      <dgm:spPr/>
      <dgm:t>
        <a:bodyPr/>
        <a:lstStyle/>
        <a:p>
          <a:pPr rtl="0"/>
          <a:r>
            <a:rPr lang="uk-UA" smtClean="0"/>
            <a:t>Принцип ситуативності навчальної діяльності</a:t>
          </a:r>
          <a:endParaRPr lang="ru-RU"/>
        </a:p>
      </dgm:t>
    </dgm:pt>
    <dgm:pt modelId="{330A573A-FAA1-4FD5-AB32-F541AE83615A}" type="parTrans" cxnId="{D76E508F-F88A-4149-9700-99ABDE53C54B}">
      <dgm:prSet/>
      <dgm:spPr/>
      <dgm:t>
        <a:bodyPr/>
        <a:lstStyle/>
        <a:p>
          <a:endParaRPr lang="ru-RU"/>
        </a:p>
      </dgm:t>
    </dgm:pt>
    <dgm:pt modelId="{7CB69971-2734-49A6-AA3F-36481315897F}" type="sibTrans" cxnId="{D76E508F-F88A-4149-9700-99ABDE53C54B}">
      <dgm:prSet/>
      <dgm:spPr/>
      <dgm:t>
        <a:bodyPr/>
        <a:lstStyle/>
        <a:p>
          <a:endParaRPr lang="ru-RU"/>
        </a:p>
      </dgm:t>
    </dgm:pt>
    <dgm:pt modelId="{4D8AE0BE-008B-4D72-83F9-F1FB897D5295}">
      <dgm:prSet/>
      <dgm:spPr/>
      <dgm:t>
        <a:bodyPr/>
        <a:lstStyle/>
        <a:p>
          <a:pPr rtl="0"/>
          <a:r>
            <a:rPr lang="uk-UA" smtClean="0"/>
            <a:t>Надання можливості учням вдосконалити роботу та підвищити відмітку</a:t>
          </a:r>
          <a:endParaRPr lang="ru-RU"/>
        </a:p>
      </dgm:t>
    </dgm:pt>
    <dgm:pt modelId="{6850A8EB-280D-48BE-9A9F-7B554B8CC563}" type="parTrans" cxnId="{E956181F-2C02-46B1-B15B-BBE6013A32C0}">
      <dgm:prSet/>
      <dgm:spPr/>
      <dgm:t>
        <a:bodyPr/>
        <a:lstStyle/>
        <a:p>
          <a:endParaRPr lang="ru-RU"/>
        </a:p>
      </dgm:t>
    </dgm:pt>
    <dgm:pt modelId="{63D5FEFD-6A5B-407D-ABDB-6B04854E16B2}" type="sibTrans" cxnId="{E956181F-2C02-46B1-B15B-BBE6013A32C0}">
      <dgm:prSet/>
      <dgm:spPr/>
      <dgm:t>
        <a:bodyPr/>
        <a:lstStyle/>
        <a:p>
          <a:endParaRPr lang="ru-RU"/>
        </a:p>
      </dgm:t>
    </dgm:pt>
    <dgm:pt modelId="{BB27764F-A224-49C9-A099-FC4AB6FB3236}">
      <dgm:prSet/>
      <dgm:spPr/>
      <dgm:t>
        <a:bodyPr/>
        <a:lstStyle/>
        <a:p>
          <a:pPr rtl="0"/>
          <a:r>
            <a:rPr lang="uk-UA" smtClean="0"/>
            <a:t>Використання самооцінювання та взаємооцінювання</a:t>
          </a:r>
          <a:endParaRPr lang="ru-RU"/>
        </a:p>
      </dgm:t>
    </dgm:pt>
    <dgm:pt modelId="{B16A8502-C622-4E89-9724-E9FCB90CF8D2}" type="parTrans" cxnId="{E1A89024-E764-461E-8EBB-1905D286295E}">
      <dgm:prSet/>
      <dgm:spPr/>
      <dgm:t>
        <a:bodyPr/>
        <a:lstStyle/>
        <a:p>
          <a:endParaRPr lang="ru-RU"/>
        </a:p>
      </dgm:t>
    </dgm:pt>
    <dgm:pt modelId="{AFE72DC5-9F58-4F78-A623-9DC24CEF2A1E}" type="sibTrans" cxnId="{E1A89024-E764-461E-8EBB-1905D286295E}">
      <dgm:prSet/>
      <dgm:spPr/>
      <dgm:t>
        <a:bodyPr/>
        <a:lstStyle/>
        <a:p>
          <a:endParaRPr lang="ru-RU"/>
        </a:p>
      </dgm:t>
    </dgm:pt>
    <dgm:pt modelId="{443AA51D-8C57-4601-A0D5-0F26D1A46E22}">
      <dgm:prSet/>
      <dgm:spPr/>
      <dgm:t>
        <a:bodyPr/>
        <a:lstStyle/>
        <a:p>
          <a:pPr rtl="0"/>
          <a:r>
            <a:rPr lang="uk-UA" smtClean="0"/>
            <a:t>Парно-групові форми роботи</a:t>
          </a:r>
          <a:endParaRPr lang="ru-RU"/>
        </a:p>
      </dgm:t>
    </dgm:pt>
    <dgm:pt modelId="{4B93A6B5-9571-4CB7-821C-7E079FA4AB06}" type="parTrans" cxnId="{D91FD0D9-EFD0-4EEB-BC6D-E2367291664F}">
      <dgm:prSet/>
      <dgm:spPr/>
      <dgm:t>
        <a:bodyPr/>
        <a:lstStyle/>
        <a:p>
          <a:endParaRPr lang="ru-RU"/>
        </a:p>
      </dgm:t>
    </dgm:pt>
    <dgm:pt modelId="{CCEA8C83-C2C4-4590-A067-57772C86A023}" type="sibTrans" cxnId="{D91FD0D9-EFD0-4EEB-BC6D-E2367291664F}">
      <dgm:prSet/>
      <dgm:spPr/>
      <dgm:t>
        <a:bodyPr/>
        <a:lstStyle/>
        <a:p>
          <a:endParaRPr lang="ru-RU"/>
        </a:p>
      </dgm:t>
    </dgm:pt>
    <dgm:pt modelId="{CC90A773-7F14-41A2-8CA0-F5641894DACD}" type="pres">
      <dgm:prSet presAssocID="{84317111-900A-4235-A4DB-C8DD3F753C6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B44CD3-FD95-4538-9B32-FEF299242222}" type="pres">
      <dgm:prSet presAssocID="{45A66C1E-D857-4B8F-A163-D6E4B9EE770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AB557-C16E-4756-8C11-0C7970789E1C}" type="pres">
      <dgm:prSet presAssocID="{B81A3C2D-D96B-4C3D-8296-577020F3DD0F}" presName="sibTrans" presStyleCnt="0"/>
      <dgm:spPr/>
    </dgm:pt>
    <dgm:pt modelId="{BF811628-F616-46E6-AFFB-8084F4CB77AD}" type="pres">
      <dgm:prSet presAssocID="{BAE31B7E-8F65-49A4-AE6B-8FB4364BFF5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47173-C1CA-4874-BF0C-4A954985557D}" type="pres">
      <dgm:prSet presAssocID="{CD0251CA-1099-467D-AF57-DC1EA329B30A}" presName="sibTrans" presStyleCnt="0"/>
      <dgm:spPr/>
    </dgm:pt>
    <dgm:pt modelId="{8C6530E0-8620-4D17-9787-E41A75EE6386}" type="pres">
      <dgm:prSet presAssocID="{21CA589A-B0FD-48CF-A8EF-346E5F7A7F1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09A91-779C-4B12-9EC0-68AE827DF4A7}" type="pres">
      <dgm:prSet presAssocID="{C539CDE6-D5C3-4EB6-B1C3-BDCEFDB57725}" presName="sibTrans" presStyleCnt="0"/>
      <dgm:spPr/>
    </dgm:pt>
    <dgm:pt modelId="{DF4CE0C6-5CAB-4D35-A524-EF17B82CB1BB}" type="pres">
      <dgm:prSet presAssocID="{F41723A5-3C2E-4722-9D43-79BBEE7527D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DAD8A-21C8-4345-AB2F-10FFB890F1CD}" type="pres">
      <dgm:prSet presAssocID="{623104F6-C1F5-4FF8-BDF7-B98AAF647DF6}" presName="sibTrans" presStyleCnt="0"/>
      <dgm:spPr/>
    </dgm:pt>
    <dgm:pt modelId="{B72D5C38-E5B4-4526-BF70-9EAE0BD58CEF}" type="pres">
      <dgm:prSet presAssocID="{54ECB8C1-1A19-4A27-9FAD-8922E591CBB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C1ACB-C88E-4ED7-8FEB-9F51A35143D1}" type="pres">
      <dgm:prSet presAssocID="{7CB69971-2734-49A6-AA3F-36481315897F}" presName="sibTrans" presStyleCnt="0"/>
      <dgm:spPr/>
    </dgm:pt>
    <dgm:pt modelId="{AA5EA910-2B48-40DB-877C-3A45954FDA4B}" type="pres">
      <dgm:prSet presAssocID="{4D8AE0BE-008B-4D72-83F9-F1FB897D529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24E8F8-64BA-4D68-ACBC-41265759D984}" type="pres">
      <dgm:prSet presAssocID="{63D5FEFD-6A5B-407D-ABDB-6B04854E16B2}" presName="sibTrans" presStyleCnt="0"/>
      <dgm:spPr/>
    </dgm:pt>
    <dgm:pt modelId="{EC4166D0-EDE2-4D6A-8C89-EBA76A0CE546}" type="pres">
      <dgm:prSet presAssocID="{BB27764F-A224-49C9-A099-FC4AB6FB323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2301E0-3BDB-4F23-95ED-FFE52A46EC2C}" type="pres">
      <dgm:prSet presAssocID="{AFE72DC5-9F58-4F78-A623-9DC24CEF2A1E}" presName="sibTrans" presStyleCnt="0"/>
      <dgm:spPr/>
    </dgm:pt>
    <dgm:pt modelId="{662638D9-0990-4DFA-A3C9-8FDED7955C64}" type="pres">
      <dgm:prSet presAssocID="{443AA51D-8C57-4601-A0D5-0F26D1A46E22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862749-0ACB-4D87-97B0-6B79D665D538}" srcId="{84317111-900A-4235-A4DB-C8DD3F753C6A}" destId="{45A66C1E-D857-4B8F-A163-D6E4B9EE770E}" srcOrd="0" destOrd="0" parTransId="{B1C23789-5C77-45C0-9338-558CD22017EC}" sibTransId="{B81A3C2D-D96B-4C3D-8296-577020F3DD0F}"/>
    <dgm:cxn modelId="{3F592EB3-27A7-4B3F-BA37-B2FB5CCE45CF}" type="presOf" srcId="{443AA51D-8C57-4601-A0D5-0F26D1A46E22}" destId="{662638D9-0990-4DFA-A3C9-8FDED7955C64}" srcOrd="0" destOrd="0" presId="urn:microsoft.com/office/officeart/2005/8/layout/default"/>
    <dgm:cxn modelId="{E956181F-2C02-46B1-B15B-BBE6013A32C0}" srcId="{84317111-900A-4235-A4DB-C8DD3F753C6A}" destId="{4D8AE0BE-008B-4D72-83F9-F1FB897D5295}" srcOrd="5" destOrd="0" parTransId="{6850A8EB-280D-48BE-9A9F-7B554B8CC563}" sibTransId="{63D5FEFD-6A5B-407D-ABDB-6B04854E16B2}"/>
    <dgm:cxn modelId="{26181D36-FB68-4293-895E-87795D35754B}" type="presOf" srcId="{4D8AE0BE-008B-4D72-83F9-F1FB897D5295}" destId="{AA5EA910-2B48-40DB-877C-3A45954FDA4B}" srcOrd="0" destOrd="0" presId="urn:microsoft.com/office/officeart/2005/8/layout/default"/>
    <dgm:cxn modelId="{D85A8753-BA24-4C6C-B3F0-13992A1A1A1C}" type="presOf" srcId="{84317111-900A-4235-A4DB-C8DD3F753C6A}" destId="{CC90A773-7F14-41A2-8CA0-F5641894DACD}" srcOrd="0" destOrd="0" presId="urn:microsoft.com/office/officeart/2005/8/layout/default"/>
    <dgm:cxn modelId="{1A8C5228-167D-456E-BFA8-7A6210F3022B}" type="presOf" srcId="{21CA589A-B0FD-48CF-A8EF-346E5F7A7F1B}" destId="{8C6530E0-8620-4D17-9787-E41A75EE6386}" srcOrd="0" destOrd="0" presId="urn:microsoft.com/office/officeart/2005/8/layout/default"/>
    <dgm:cxn modelId="{E1A89024-E764-461E-8EBB-1905D286295E}" srcId="{84317111-900A-4235-A4DB-C8DD3F753C6A}" destId="{BB27764F-A224-49C9-A099-FC4AB6FB3236}" srcOrd="6" destOrd="0" parTransId="{B16A8502-C622-4E89-9724-E9FCB90CF8D2}" sibTransId="{AFE72DC5-9F58-4F78-A623-9DC24CEF2A1E}"/>
    <dgm:cxn modelId="{3E40EDEB-75EF-4049-BE73-44E0F7BC1C4F}" srcId="{84317111-900A-4235-A4DB-C8DD3F753C6A}" destId="{21CA589A-B0FD-48CF-A8EF-346E5F7A7F1B}" srcOrd="2" destOrd="0" parTransId="{99AB5254-5EAF-4AF3-81C4-376DAFA02299}" sibTransId="{C539CDE6-D5C3-4EB6-B1C3-BDCEFDB57725}"/>
    <dgm:cxn modelId="{542BDA66-0FBD-4980-BAF6-AFDFBA40A603}" srcId="{84317111-900A-4235-A4DB-C8DD3F753C6A}" destId="{F41723A5-3C2E-4722-9D43-79BBEE7527D2}" srcOrd="3" destOrd="0" parTransId="{B3EBABF4-EB6E-4FD6-9296-69C77B7F9F6F}" sibTransId="{623104F6-C1F5-4FF8-BDF7-B98AAF647DF6}"/>
    <dgm:cxn modelId="{F283974A-5BA0-423C-9468-1ECF5357F151}" type="presOf" srcId="{45A66C1E-D857-4B8F-A163-D6E4B9EE770E}" destId="{1CB44CD3-FD95-4538-9B32-FEF299242222}" srcOrd="0" destOrd="0" presId="urn:microsoft.com/office/officeart/2005/8/layout/default"/>
    <dgm:cxn modelId="{D91FD0D9-EFD0-4EEB-BC6D-E2367291664F}" srcId="{84317111-900A-4235-A4DB-C8DD3F753C6A}" destId="{443AA51D-8C57-4601-A0D5-0F26D1A46E22}" srcOrd="7" destOrd="0" parTransId="{4B93A6B5-9571-4CB7-821C-7E079FA4AB06}" sibTransId="{CCEA8C83-C2C4-4590-A067-57772C86A023}"/>
    <dgm:cxn modelId="{9B04438D-1E56-4485-A3E0-352B30381951}" type="presOf" srcId="{54ECB8C1-1A19-4A27-9FAD-8922E591CBB7}" destId="{B72D5C38-E5B4-4526-BF70-9EAE0BD58CEF}" srcOrd="0" destOrd="0" presId="urn:microsoft.com/office/officeart/2005/8/layout/default"/>
    <dgm:cxn modelId="{39ED30E9-09D1-42F8-ACD3-831FDC4CF93E}" srcId="{84317111-900A-4235-A4DB-C8DD3F753C6A}" destId="{BAE31B7E-8F65-49A4-AE6B-8FB4364BFF50}" srcOrd="1" destOrd="0" parTransId="{0E26433D-85A2-4F44-BD2A-53E673FBB554}" sibTransId="{CD0251CA-1099-467D-AF57-DC1EA329B30A}"/>
    <dgm:cxn modelId="{5847584D-FC99-4B6A-8FA8-31F75D7B21B8}" type="presOf" srcId="{F41723A5-3C2E-4722-9D43-79BBEE7527D2}" destId="{DF4CE0C6-5CAB-4D35-A524-EF17B82CB1BB}" srcOrd="0" destOrd="0" presId="urn:microsoft.com/office/officeart/2005/8/layout/default"/>
    <dgm:cxn modelId="{501BF023-FC7D-40AF-8EE6-C3F38C6630F9}" type="presOf" srcId="{BB27764F-A224-49C9-A099-FC4AB6FB3236}" destId="{EC4166D0-EDE2-4D6A-8C89-EBA76A0CE546}" srcOrd="0" destOrd="0" presId="urn:microsoft.com/office/officeart/2005/8/layout/default"/>
    <dgm:cxn modelId="{D1619205-5375-44A9-A56E-296E9FE37088}" type="presOf" srcId="{BAE31B7E-8F65-49A4-AE6B-8FB4364BFF50}" destId="{BF811628-F616-46E6-AFFB-8084F4CB77AD}" srcOrd="0" destOrd="0" presId="urn:microsoft.com/office/officeart/2005/8/layout/default"/>
    <dgm:cxn modelId="{D76E508F-F88A-4149-9700-99ABDE53C54B}" srcId="{84317111-900A-4235-A4DB-C8DD3F753C6A}" destId="{54ECB8C1-1A19-4A27-9FAD-8922E591CBB7}" srcOrd="4" destOrd="0" parTransId="{330A573A-FAA1-4FD5-AB32-F541AE83615A}" sibTransId="{7CB69971-2734-49A6-AA3F-36481315897F}"/>
    <dgm:cxn modelId="{AF5A9A2E-3A46-430A-80FC-DACAF9B21C52}" type="presParOf" srcId="{CC90A773-7F14-41A2-8CA0-F5641894DACD}" destId="{1CB44CD3-FD95-4538-9B32-FEF299242222}" srcOrd="0" destOrd="0" presId="urn:microsoft.com/office/officeart/2005/8/layout/default"/>
    <dgm:cxn modelId="{C24ACC9E-2B3A-43B0-B411-85C8AEA08F66}" type="presParOf" srcId="{CC90A773-7F14-41A2-8CA0-F5641894DACD}" destId="{873AB557-C16E-4756-8C11-0C7970789E1C}" srcOrd="1" destOrd="0" presId="urn:microsoft.com/office/officeart/2005/8/layout/default"/>
    <dgm:cxn modelId="{08A9379C-002A-4228-92A2-27E69F61915E}" type="presParOf" srcId="{CC90A773-7F14-41A2-8CA0-F5641894DACD}" destId="{BF811628-F616-46E6-AFFB-8084F4CB77AD}" srcOrd="2" destOrd="0" presId="urn:microsoft.com/office/officeart/2005/8/layout/default"/>
    <dgm:cxn modelId="{F8000D56-984A-4092-B095-1DBBD3F7FE02}" type="presParOf" srcId="{CC90A773-7F14-41A2-8CA0-F5641894DACD}" destId="{DC247173-C1CA-4874-BF0C-4A954985557D}" srcOrd="3" destOrd="0" presId="urn:microsoft.com/office/officeart/2005/8/layout/default"/>
    <dgm:cxn modelId="{7F895282-F7CF-4866-8A3C-33C17903408E}" type="presParOf" srcId="{CC90A773-7F14-41A2-8CA0-F5641894DACD}" destId="{8C6530E0-8620-4D17-9787-E41A75EE6386}" srcOrd="4" destOrd="0" presId="urn:microsoft.com/office/officeart/2005/8/layout/default"/>
    <dgm:cxn modelId="{6CE3E413-20CF-4D22-B06B-3436305C3F0B}" type="presParOf" srcId="{CC90A773-7F14-41A2-8CA0-F5641894DACD}" destId="{54A09A91-779C-4B12-9EC0-68AE827DF4A7}" srcOrd="5" destOrd="0" presId="urn:microsoft.com/office/officeart/2005/8/layout/default"/>
    <dgm:cxn modelId="{7E7F4EB1-5A61-45BB-AC94-CD6D17A399F7}" type="presParOf" srcId="{CC90A773-7F14-41A2-8CA0-F5641894DACD}" destId="{DF4CE0C6-5CAB-4D35-A524-EF17B82CB1BB}" srcOrd="6" destOrd="0" presId="urn:microsoft.com/office/officeart/2005/8/layout/default"/>
    <dgm:cxn modelId="{DA3005E3-E7EC-4FFE-A861-D86D9767A17D}" type="presParOf" srcId="{CC90A773-7F14-41A2-8CA0-F5641894DACD}" destId="{3E4DAD8A-21C8-4345-AB2F-10FFB890F1CD}" srcOrd="7" destOrd="0" presId="urn:microsoft.com/office/officeart/2005/8/layout/default"/>
    <dgm:cxn modelId="{E83E6341-D778-48B1-B9EB-E818E121EFAC}" type="presParOf" srcId="{CC90A773-7F14-41A2-8CA0-F5641894DACD}" destId="{B72D5C38-E5B4-4526-BF70-9EAE0BD58CEF}" srcOrd="8" destOrd="0" presId="urn:microsoft.com/office/officeart/2005/8/layout/default"/>
    <dgm:cxn modelId="{14F17757-854E-4568-B17A-F48EFC466499}" type="presParOf" srcId="{CC90A773-7F14-41A2-8CA0-F5641894DACD}" destId="{74BC1ACB-C88E-4ED7-8FEB-9F51A35143D1}" srcOrd="9" destOrd="0" presId="urn:microsoft.com/office/officeart/2005/8/layout/default"/>
    <dgm:cxn modelId="{3E8814FC-E07A-4781-83FF-FFBDEA4CBCA6}" type="presParOf" srcId="{CC90A773-7F14-41A2-8CA0-F5641894DACD}" destId="{AA5EA910-2B48-40DB-877C-3A45954FDA4B}" srcOrd="10" destOrd="0" presId="urn:microsoft.com/office/officeart/2005/8/layout/default"/>
    <dgm:cxn modelId="{FF7E4DCE-7CC8-4576-8C84-B12018FBA42A}" type="presParOf" srcId="{CC90A773-7F14-41A2-8CA0-F5641894DACD}" destId="{AC24E8F8-64BA-4D68-ACBC-41265759D984}" srcOrd="11" destOrd="0" presId="urn:microsoft.com/office/officeart/2005/8/layout/default"/>
    <dgm:cxn modelId="{220B3AE7-D9F5-48CB-A336-40A13A2FB216}" type="presParOf" srcId="{CC90A773-7F14-41A2-8CA0-F5641894DACD}" destId="{EC4166D0-EDE2-4D6A-8C89-EBA76A0CE546}" srcOrd="12" destOrd="0" presId="urn:microsoft.com/office/officeart/2005/8/layout/default"/>
    <dgm:cxn modelId="{14973309-2ECF-4626-8A01-0590C287CB69}" type="presParOf" srcId="{CC90A773-7F14-41A2-8CA0-F5641894DACD}" destId="{3A2301E0-3BDB-4F23-95ED-FFE52A46EC2C}" srcOrd="13" destOrd="0" presId="urn:microsoft.com/office/officeart/2005/8/layout/default"/>
    <dgm:cxn modelId="{B07AF450-0D2F-470B-8ABB-86D2D1958E65}" type="presParOf" srcId="{CC90A773-7F14-41A2-8CA0-F5641894DACD}" destId="{662638D9-0990-4DFA-A3C9-8FDED7955C64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7F46D95-B0DA-419C-9A88-F25A39BBC19C}" type="doc">
      <dgm:prSet loTypeId="urn:microsoft.com/office/officeart/2005/8/layout/lProcess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370CF0-CE4A-4A69-9D17-681B25C4B165}">
      <dgm:prSet/>
      <dgm:spPr/>
      <dgm:t>
        <a:bodyPr/>
        <a:lstStyle/>
        <a:p>
          <a:pPr rtl="0"/>
          <a:r>
            <a:rPr lang="uk-UA" smtClean="0"/>
            <a:t>Компетентність в плануванні й підготовці уроків</a:t>
          </a:r>
          <a:endParaRPr lang="ru-RU"/>
        </a:p>
      </dgm:t>
    </dgm:pt>
    <dgm:pt modelId="{BC96096D-4A23-4EB7-AF36-3B1C55DAF53E}" type="parTrans" cxnId="{59B59FCC-E6FA-4A5A-95BD-9B27AEA72E4B}">
      <dgm:prSet/>
      <dgm:spPr/>
      <dgm:t>
        <a:bodyPr/>
        <a:lstStyle/>
        <a:p>
          <a:endParaRPr lang="ru-RU"/>
        </a:p>
      </dgm:t>
    </dgm:pt>
    <dgm:pt modelId="{192F4C7E-6707-4803-81E6-5118979713B7}" type="sibTrans" cxnId="{59B59FCC-E6FA-4A5A-95BD-9B27AEA72E4B}">
      <dgm:prSet/>
      <dgm:spPr/>
      <dgm:t>
        <a:bodyPr/>
        <a:lstStyle/>
        <a:p>
          <a:endParaRPr lang="ru-RU"/>
        </a:p>
      </dgm:t>
    </dgm:pt>
    <dgm:pt modelId="{ABB289A2-E24C-4C5B-8665-C0B408D090FA}">
      <dgm:prSet/>
      <dgm:spPr/>
      <dgm:t>
        <a:bodyPr/>
        <a:lstStyle/>
        <a:p>
          <a:pPr rtl="0"/>
          <a:r>
            <a:rPr lang="uk-UA" smtClean="0"/>
            <a:t>Високий темп роботи</a:t>
          </a:r>
          <a:endParaRPr lang="ru-RU"/>
        </a:p>
      </dgm:t>
    </dgm:pt>
    <dgm:pt modelId="{0227AB48-A225-44E2-9861-80AF68DE84E8}" type="parTrans" cxnId="{36D72290-6008-494C-B1E4-B096F3D67A6B}">
      <dgm:prSet/>
      <dgm:spPr/>
      <dgm:t>
        <a:bodyPr/>
        <a:lstStyle/>
        <a:p>
          <a:endParaRPr lang="ru-RU"/>
        </a:p>
      </dgm:t>
    </dgm:pt>
    <dgm:pt modelId="{242A7BEA-FB61-45BB-9ABC-057643C82BAB}" type="sibTrans" cxnId="{36D72290-6008-494C-B1E4-B096F3D67A6B}">
      <dgm:prSet/>
      <dgm:spPr/>
      <dgm:t>
        <a:bodyPr/>
        <a:lstStyle/>
        <a:p>
          <a:endParaRPr lang="ru-RU"/>
        </a:p>
      </dgm:t>
    </dgm:pt>
    <dgm:pt modelId="{BF2F1F9D-1D68-47E3-B99F-28E90D062A61}">
      <dgm:prSet/>
      <dgm:spPr/>
      <dgm:t>
        <a:bodyPr/>
        <a:lstStyle/>
        <a:p>
          <a:pPr rtl="0"/>
          <a:r>
            <a:rPr lang="uk-UA" smtClean="0"/>
            <a:t>Концентрація та переключення уваги учнів</a:t>
          </a:r>
          <a:endParaRPr lang="ru-RU"/>
        </a:p>
      </dgm:t>
    </dgm:pt>
    <dgm:pt modelId="{178D919D-BC38-415D-AF64-53AC4D45A900}" type="parTrans" cxnId="{22DC6EDD-1316-4DD5-AA7A-0F691A08A2D6}">
      <dgm:prSet/>
      <dgm:spPr/>
      <dgm:t>
        <a:bodyPr/>
        <a:lstStyle/>
        <a:p>
          <a:endParaRPr lang="ru-RU"/>
        </a:p>
      </dgm:t>
    </dgm:pt>
    <dgm:pt modelId="{9F7A2D36-7FFB-4B7B-BB9D-A90A1BCE1E90}" type="sibTrans" cxnId="{22DC6EDD-1316-4DD5-AA7A-0F691A08A2D6}">
      <dgm:prSet/>
      <dgm:spPr/>
      <dgm:t>
        <a:bodyPr/>
        <a:lstStyle/>
        <a:p>
          <a:endParaRPr lang="ru-RU"/>
        </a:p>
      </dgm:t>
    </dgm:pt>
    <dgm:pt modelId="{F31B97CE-9BCB-4413-8FF5-E879B636026E}">
      <dgm:prSet/>
      <dgm:spPr/>
      <dgm:t>
        <a:bodyPr/>
        <a:lstStyle/>
        <a:p>
          <a:pPr rtl="0"/>
          <a:r>
            <a:rPr lang="uk-UA" smtClean="0"/>
            <a:t>Різноманіття форм презентації матеріалу </a:t>
          </a:r>
          <a:endParaRPr lang="ru-RU"/>
        </a:p>
      </dgm:t>
    </dgm:pt>
    <dgm:pt modelId="{F710E66C-B2B0-42BD-A6E7-69A15DC98722}" type="parTrans" cxnId="{BC56560A-D7DD-4950-996A-8C532B2634C2}">
      <dgm:prSet/>
      <dgm:spPr/>
      <dgm:t>
        <a:bodyPr/>
        <a:lstStyle/>
        <a:p>
          <a:endParaRPr lang="ru-RU"/>
        </a:p>
      </dgm:t>
    </dgm:pt>
    <dgm:pt modelId="{370AC975-92D8-4202-8C1C-9CB1E8235558}" type="sibTrans" cxnId="{BC56560A-D7DD-4950-996A-8C532B2634C2}">
      <dgm:prSet/>
      <dgm:spPr/>
      <dgm:t>
        <a:bodyPr/>
        <a:lstStyle/>
        <a:p>
          <a:endParaRPr lang="ru-RU"/>
        </a:p>
      </dgm:t>
    </dgm:pt>
    <dgm:pt modelId="{F5401158-F4B8-46F7-8261-21BF8CA4A90C}">
      <dgm:prSet/>
      <dgm:spPr/>
      <dgm:t>
        <a:bodyPr/>
        <a:lstStyle/>
        <a:p>
          <a:pPr rtl="0"/>
          <a:r>
            <a:rPr lang="uk-UA" smtClean="0"/>
            <a:t>Компетентність в управлінні класом</a:t>
          </a:r>
          <a:endParaRPr lang="ru-RU"/>
        </a:p>
      </dgm:t>
    </dgm:pt>
    <dgm:pt modelId="{F695612C-10DB-4019-8798-BA9DD96A07ED}" type="parTrans" cxnId="{142D720B-7AEF-4892-A555-60B77C724671}">
      <dgm:prSet/>
      <dgm:spPr/>
      <dgm:t>
        <a:bodyPr/>
        <a:lstStyle/>
        <a:p>
          <a:endParaRPr lang="ru-RU"/>
        </a:p>
      </dgm:t>
    </dgm:pt>
    <dgm:pt modelId="{0788BC23-AA1D-4A7A-90BE-120B90C42BFF}" type="sibTrans" cxnId="{142D720B-7AEF-4892-A555-60B77C724671}">
      <dgm:prSet/>
      <dgm:spPr/>
      <dgm:t>
        <a:bodyPr/>
        <a:lstStyle/>
        <a:p>
          <a:endParaRPr lang="ru-RU"/>
        </a:p>
      </dgm:t>
    </dgm:pt>
    <dgm:pt modelId="{CC0009FA-23E1-44E4-84E1-0363AD176953}">
      <dgm:prSet/>
      <dgm:spPr/>
      <dgm:t>
        <a:bodyPr/>
        <a:lstStyle/>
        <a:p>
          <a:pPr rtl="0"/>
          <a:r>
            <a:rPr lang="uk-UA" dirty="0" smtClean="0"/>
            <a:t>Максимальне охоплення всіх учнів </a:t>
          </a:r>
          <a:endParaRPr lang="ru-RU" dirty="0"/>
        </a:p>
      </dgm:t>
    </dgm:pt>
    <dgm:pt modelId="{317002BC-A072-4186-BFDF-7B314D89B145}" type="parTrans" cxnId="{0C7219BB-97CF-4627-939C-195E6C16105F}">
      <dgm:prSet/>
      <dgm:spPr/>
      <dgm:t>
        <a:bodyPr/>
        <a:lstStyle/>
        <a:p>
          <a:endParaRPr lang="ru-RU"/>
        </a:p>
      </dgm:t>
    </dgm:pt>
    <dgm:pt modelId="{2FC17BD5-D816-40C6-A50C-CD55012E4454}" type="sibTrans" cxnId="{0C7219BB-97CF-4627-939C-195E6C16105F}">
      <dgm:prSet/>
      <dgm:spPr/>
      <dgm:t>
        <a:bodyPr/>
        <a:lstStyle/>
        <a:p>
          <a:endParaRPr lang="ru-RU"/>
        </a:p>
      </dgm:t>
    </dgm:pt>
    <dgm:pt modelId="{C89AF348-B295-44C5-8457-2BA5513CF862}">
      <dgm:prSet/>
      <dgm:spPr/>
      <dgm:t>
        <a:bodyPr/>
        <a:lstStyle/>
        <a:p>
          <a:pPr rtl="0"/>
          <a:r>
            <a:rPr lang="uk-UA" smtClean="0"/>
            <a:t>Різноманіття форм роботи та завдань</a:t>
          </a:r>
          <a:endParaRPr lang="ru-RU"/>
        </a:p>
      </dgm:t>
    </dgm:pt>
    <dgm:pt modelId="{ABC864BD-E510-4D64-A1B6-284A39EF0068}" type="parTrans" cxnId="{3FA86910-9F01-4D0C-9EA5-852BEAFEB4F2}">
      <dgm:prSet/>
      <dgm:spPr/>
      <dgm:t>
        <a:bodyPr/>
        <a:lstStyle/>
        <a:p>
          <a:endParaRPr lang="ru-RU"/>
        </a:p>
      </dgm:t>
    </dgm:pt>
    <dgm:pt modelId="{6288CDE5-6514-426D-B947-AB0245BBD4A7}" type="sibTrans" cxnId="{3FA86910-9F01-4D0C-9EA5-852BEAFEB4F2}">
      <dgm:prSet/>
      <dgm:spPr/>
      <dgm:t>
        <a:bodyPr/>
        <a:lstStyle/>
        <a:p>
          <a:endParaRPr lang="ru-RU"/>
        </a:p>
      </dgm:t>
    </dgm:pt>
    <dgm:pt modelId="{A33D1B80-2100-47E0-8838-61090A787711}">
      <dgm:prSet/>
      <dgm:spPr/>
      <dgm:t>
        <a:bodyPr/>
        <a:lstStyle/>
        <a:p>
          <a:pPr rtl="0"/>
          <a:r>
            <a:rPr lang="uk-UA" smtClean="0"/>
            <a:t>Співпраця між вчителем і дітьми	</a:t>
          </a:r>
          <a:endParaRPr lang="ru-RU"/>
        </a:p>
      </dgm:t>
    </dgm:pt>
    <dgm:pt modelId="{17A65552-D997-42C3-8803-16083B88BB44}" type="parTrans" cxnId="{E89CF1F5-9D6C-4A5C-B8E3-37995DCF1111}">
      <dgm:prSet/>
      <dgm:spPr/>
      <dgm:t>
        <a:bodyPr/>
        <a:lstStyle/>
        <a:p>
          <a:endParaRPr lang="ru-RU"/>
        </a:p>
      </dgm:t>
    </dgm:pt>
    <dgm:pt modelId="{9CF39445-754E-43D8-8F20-4B1DB96C0FFF}" type="sibTrans" cxnId="{E89CF1F5-9D6C-4A5C-B8E3-37995DCF1111}">
      <dgm:prSet/>
      <dgm:spPr/>
      <dgm:t>
        <a:bodyPr/>
        <a:lstStyle/>
        <a:p>
          <a:endParaRPr lang="ru-RU"/>
        </a:p>
      </dgm:t>
    </dgm:pt>
    <dgm:pt modelId="{AA5EE8A3-D1DA-46EF-B930-3198FB387180}">
      <dgm:prSet/>
      <dgm:spPr/>
      <dgm:t>
        <a:bodyPr/>
        <a:lstStyle/>
        <a:p>
          <a:pPr rtl="0"/>
          <a:r>
            <a:rPr lang="uk-UA" smtClean="0"/>
            <a:t>Максимальна відповідність потребам учнів</a:t>
          </a:r>
          <a:endParaRPr lang="ru-RU"/>
        </a:p>
      </dgm:t>
    </dgm:pt>
    <dgm:pt modelId="{50509ECF-78ED-4F6F-9128-2FA721D323CA}" type="parTrans" cxnId="{BEE8D895-D6FB-4749-B400-0FC69E982196}">
      <dgm:prSet/>
      <dgm:spPr/>
      <dgm:t>
        <a:bodyPr/>
        <a:lstStyle/>
        <a:p>
          <a:endParaRPr lang="ru-RU"/>
        </a:p>
      </dgm:t>
    </dgm:pt>
    <dgm:pt modelId="{A05D9667-3536-40E8-91ED-D50090CDB0C5}" type="sibTrans" cxnId="{BEE8D895-D6FB-4749-B400-0FC69E982196}">
      <dgm:prSet/>
      <dgm:spPr/>
      <dgm:t>
        <a:bodyPr/>
        <a:lstStyle/>
        <a:p>
          <a:endParaRPr lang="ru-RU"/>
        </a:p>
      </dgm:t>
    </dgm:pt>
    <dgm:pt modelId="{13CEA687-F5CE-421D-8B71-48B26EBF9538}">
      <dgm:prSet/>
      <dgm:spPr/>
      <dgm:t>
        <a:bodyPr/>
        <a:lstStyle/>
        <a:p>
          <a:pPr rtl="0"/>
          <a:r>
            <a:rPr lang="uk-UA" smtClean="0"/>
            <a:t>Максимальний облік індивідуальних потреб учнів</a:t>
          </a:r>
          <a:endParaRPr lang="ru-RU"/>
        </a:p>
      </dgm:t>
    </dgm:pt>
    <dgm:pt modelId="{E2424516-28E2-4851-8DE3-BD4DAE776330}" type="parTrans" cxnId="{F54469E1-59A1-4D82-A241-A983DBFA20DE}">
      <dgm:prSet/>
      <dgm:spPr/>
      <dgm:t>
        <a:bodyPr/>
        <a:lstStyle/>
        <a:p>
          <a:endParaRPr lang="ru-RU"/>
        </a:p>
      </dgm:t>
    </dgm:pt>
    <dgm:pt modelId="{DABBE24E-A791-4BA4-B564-685C8C173E9D}" type="sibTrans" cxnId="{F54469E1-59A1-4D82-A241-A983DBFA20DE}">
      <dgm:prSet/>
      <dgm:spPr/>
      <dgm:t>
        <a:bodyPr/>
        <a:lstStyle/>
        <a:p>
          <a:endParaRPr lang="ru-RU"/>
        </a:p>
      </dgm:t>
    </dgm:pt>
    <dgm:pt modelId="{742E8DF9-27E9-4C01-B745-41D7343EC8C2}">
      <dgm:prSet/>
      <dgm:spPr/>
      <dgm:t>
        <a:bodyPr/>
        <a:lstStyle/>
        <a:p>
          <a:pPr rtl="0"/>
          <a:r>
            <a:rPr lang="uk-UA" smtClean="0"/>
            <a:t>Диференціація завдань за складністю та об'ємом</a:t>
          </a:r>
          <a:endParaRPr lang="ru-RU"/>
        </a:p>
      </dgm:t>
    </dgm:pt>
    <dgm:pt modelId="{989AB64C-DAEB-4790-8BC4-BB4993EC2798}" type="parTrans" cxnId="{64509F21-05CE-4EB1-AD2C-606C7BB21EDE}">
      <dgm:prSet/>
      <dgm:spPr/>
      <dgm:t>
        <a:bodyPr/>
        <a:lstStyle/>
        <a:p>
          <a:endParaRPr lang="ru-RU"/>
        </a:p>
      </dgm:t>
    </dgm:pt>
    <dgm:pt modelId="{DA972A81-9AD1-46A5-A406-B5B6AD484794}" type="sibTrans" cxnId="{64509F21-05CE-4EB1-AD2C-606C7BB21EDE}">
      <dgm:prSet/>
      <dgm:spPr/>
      <dgm:t>
        <a:bodyPr/>
        <a:lstStyle/>
        <a:p>
          <a:endParaRPr lang="ru-RU"/>
        </a:p>
      </dgm:t>
    </dgm:pt>
    <dgm:pt modelId="{C22E3E7B-AB2A-4ED4-9E01-B8DFB7F77EEE}">
      <dgm:prSet/>
      <dgm:spPr/>
      <dgm:t>
        <a:bodyPr/>
        <a:lstStyle/>
        <a:p>
          <a:pPr rtl="0"/>
          <a:r>
            <a:rPr lang="uk-UA" smtClean="0"/>
            <a:t>Використання творчих завдань </a:t>
          </a:r>
          <a:endParaRPr lang="ru-RU"/>
        </a:p>
      </dgm:t>
    </dgm:pt>
    <dgm:pt modelId="{614A30B7-81AD-4A03-89D8-080B5D195058}" type="parTrans" cxnId="{17A2D0C1-6490-4382-9D3C-A895C2F03483}">
      <dgm:prSet/>
      <dgm:spPr/>
      <dgm:t>
        <a:bodyPr/>
        <a:lstStyle/>
        <a:p>
          <a:endParaRPr lang="ru-RU"/>
        </a:p>
      </dgm:t>
    </dgm:pt>
    <dgm:pt modelId="{E45D884F-5208-422E-8DD9-748D942DF178}" type="sibTrans" cxnId="{17A2D0C1-6490-4382-9D3C-A895C2F03483}">
      <dgm:prSet/>
      <dgm:spPr/>
      <dgm:t>
        <a:bodyPr/>
        <a:lstStyle/>
        <a:p>
          <a:endParaRPr lang="ru-RU"/>
        </a:p>
      </dgm:t>
    </dgm:pt>
    <dgm:pt modelId="{C8092F1F-3DE7-479A-BAAC-B0554B097B55}">
      <dgm:prSet/>
      <dgm:spPr/>
      <dgm:t>
        <a:bodyPr/>
        <a:lstStyle/>
        <a:p>
          <a:pPr rtl="0"/>
          <a:r>
            <a:rPr lang="uk-UA" smtClean="0"/>
            <a:t>Забезпечення активності та самостійності учнів</a:t>
          </a:r>
          <a:endParaRPr lang="ru-RU"/>
        </a:p>
      </dgm:t>
    </dgm:pt>
    <dgm:pt modelId="{303CDE89-0B67-4BCF-845F-E599CDBC00A1}" type="parTrans" cxnId="{E9AD207D-49D0-4837-AA98-83C793A5798F}">
      <dgm:prSet/>
      <dgm:spPr/>
      <dgm:t>
        <a:bodyPr/>
        <a:lstStyle/>
        <a:p>
          <a:endParaRPr lang="ru-RU"/>
        </a:p>
      </dgm:t>
    </dgm:pt>
    <dgm:pt modelId="{A9855DB4-52E4-4E2D-986B-F23A6F5C6674}" type="sibTrans" cxnId="{E9AD207D-49D0-4837-AA98-83C793A5798F}">
      <dgm:prSet/>
      <dgm:spPr/>
      <dgm:t>
        <a:bodyPr/>
        <a:lstStyle/>
        <a:p>
          <a:endParaRPr lang="ru-RU"/>
        </a:p>
      </dgm:t>
    </dgm:pt>
    <dgm:pt modelId="{532B98DC-6869-41BA-BBAF-8F1A5780B8CA}">
      <dgm:prSet/>
      <dgm:spPr/>
      <dgm:t>
        <a:bodyPr/>
        <a:lstStyle/>
        <a:p>
          <a:pPr rtl="0"/>
          <a:r>
            <a:rPr lang="uk-UA" smtClean="0"/>
            <a:t>Самостійна робота в групах і парах</a:t>
          </a:r>
          <a:endParaRPr lang="ru-RU"/>
        </a:p>
      </dgm:t>
    </dgm:pt>
    <dgm:pt modelId="{C5151943-4289-4A42-959A-E8483C744B93}" type="parTrans" cxnId="{32859B8B-C851-4310-9513-DCAECF15E7D0}">
      <dgm:prSet/>
      <dgm:spPr/>
      <dgm:t>
        <a:bodyPr/>
        <a:lstStyle/>
        <a:p>
          <a:endParaRPr lang="ru-RU"/>
        </a:p>
      </dgm:t>
    </dgm:pt>
    <dgm:pt modelId="{48417DA9-7C62-4B0B-82D3-CA705363DA8F}" type="sibTrans" cxnId="{32859B8B-C851-4310-9513-DCAECF15E7D0}">
      <dgm:prSet/>
      <dgm:spPr/>
      <dgm:t>
        <a:bodyPr/>
        <a:lstStyle/>
        <a:p>
          <a:endParaRPr lang="ru-RU"/>
        </a:p>
      </dgm:t>
    </dgm:pt>
    <dgm:pt modelId="{7BD43984-2C3E-4481-B436-0A52C292AEEA}">
      <dgm:prSet/>
      <dgm:spPr/>
      <dgm:t>
        <a:bodyPr/>
        <a:lstStyle/>
        <a:p>
          <a:pPr rtl="0"/>
          <a:r>
            <a:rPr lang="uk-UA" dirty="0" smtClean="0"/>
            <a:t>Емоційний стан учнів</a:t>
          </a:r>
          <a:endParaRPr lang="ru-RU" dirty="0"/>
        </a:p>
      </dgm:t>
    </dgm:pt>
    <dgm:pt modelId="{36BE1D10-5F47-4E94-AB1B-1AFC90FD282A}" type="parTrans" cxnId="{B1F6561D-88E6-4172-A769-EFA9775E64CC}">
      <dgm:prSet/>
      <dgm:spPr/>
      <dgm:t>
        <a:bodyPr/>
        <a:lstStyle/>
        <a:p>
          <a:endParaRPr lang="ru-RU"/>
        </a:p>
      </dgm:t>
    </dgm:pt>
    <dgm:pt modelId="{1D532C55-DA55-4E34-A7E0-73B8E55DAF9C}" type="sibTrans" cxnId="{B1F6561D-88E6-4172-A769-EFA9775E64CC}">
      <dgm:prSet/>
      <dgm:spPr/>
      <dgm:t>
        <a:bodyPr/>
        <a:lstStyle/>
        <a:p>
          <a:endParaRPr lang="ru-RU"/>
        </a:p>
      </dgm:t>
    </dgm:pt>
    <dgm:pt modelId="{DA3429A1-08D2-47B8-8A02-18C67C953134}">
      <dgm:prSet/>
      <dgm:spPr/>
      <dgm:t>
        <a:bodyPr/>
        <a:lstStyle/>
        <a:p>
          <a:pPr rtl="0"/>
          <a:r>
            <a:rPr lang="uk-UA" smtClean="0"/>
            <a:t>Створення комунікації між учнями</a:t>
          </a:r>
          <a:endParaRPr lang="ru-RU"/>
        </a:p>
      </dgm:t>
    </dgm:pt>
    <dgm:pt modelId="{7DAFFDC3-689F-4BC2-8D9C-81E0958FBDC4}" type="parTrans" cxnId="{834B1597-DC91-4BA5-9755-2BCB5D0F684B}">
      <dgm:prSet/>
      <dgm:spPr/>
      <dgm:t>
        <a:bodyPr/>
        <a:lstStyle/>
        <a:p>
          <a:endParaRPr lang="ru-RU"/>
        </a:p>
      </dgm:t>
    </dgm:pt>
    <dgm:pt modelId="{E1E9D931-AFB1-4A80-859F-D8228EBCC1AF}" type="sibTrans" cxnId="{834B1597-DC91-4BA5-9755-2BCB5D0F684B}">
      <dgm:prSet/>
      <dgm:spPr/>
      <dgm:t>
        <a:bodyPr/>
        <a:lstStyle/>
        <a:p>
          <a:endParaRPr lang="ru-RU"/>
        </a:p>
      </dgm:t>
    </dgm:pt>
    <dgm:pt modelId="{E72E4F15-B320-4C47-96D0-07935F8BB807}">
      <dgm:prSet/>
      <dgm:spPr/>
      <dgm:t>
        <a:bodyPr/>
        <a:lstStyle/>
        <a:p>
          <a:pPr rtl="0"/>
          <a:r>
            <a:rPr lang="uk-UA" smtClean="0"/>
            <a:t>Індивідуальна робота та зворотний зв’язок </a:t>
          </a:r>
          <a:endParaRPr lang="ru-RU"/>
        </a:p>
      </dgm:t>
    </dgm:pt>
    <dgm:pt modelId="{EABD770A-8A9B-402C-8E9D-6A98BAF8F453}" type="parTrans" cxnId="{D6C497AF-0F6A-4B57-9CD0-09B22BCA943A}">
      <dgm:prSet/>
      <dgm:spPr/>
      <dgm:t>
        <a:bodyPr/>
        <a:lstStyle/>
        <a:p>
          <a:endParaRPr lang="ru-RU"/>
        </a:p>
      </dgm:t>
    </dgm:pt>
    <dgm:pt modelId="{D4EC4892-4E8C-4F30-8E93-FF78DDDE2622}" type="sibTrans" cxnId="{D6C497AF-0F6A-4B57-9CD0-09B22BCA943A}">
      <dgm:prSet/>
      <dgm:spPr/>
      <dgm:t>
        <a:bodyPr/>
        <a:lstStyle/>
        <a:p>
          <a:endParaRPr lang="ru-RU"/>
        </a:p>
      </dgm:t>
    </dgm:pt>
    <dgm:pt modelId="{4BF1658A-7062-4C5C-A326-1FA843202E58}">
      <dgm:prSet/>
      <dgm:spPr/>
      <dgm:t>
        <a:bodyPr/>
        <a:lstStyle/>
        <a:p>
          <a:pPr rtl="0"/>
          <a:r>
            <a:rPr lang="uk-UA" smtClean="0"/>
            <a:t>Використання різноманітних методів оцінювання</a:t>
          </a:r>
          <a:endParaRPr lang="ru-RU"/>
        </a:p>
      </dgm:t>
    </dgm:pt>
    <dgm:pt modelId="{5BF77C54-0379-4760-A08C-D8F0AD0315B8}" type="parTrans" cxnId="{FF2EB874-EF40-461E-803B-FD1C2112EFD2}">
      <dgm:prSet/>
      <dgm:spPr/>
      <dgm:t>
        <a:bodyPr/>
        <a:lstStyle/>
        <a:p>
          <a:endParaRPr lang="ru-RU"/>
        </a:p>
      </dgm:t>
    </dgm:pt>
    <dgm:pt modelId="{8E39A901-467F-4040-98FC-70DB74AA2419}" type="sibTrans" cxnId="{FF2EB874-EF40-461E-803B-FD1C2112EFD2}">
      <dgm:prSet/>
      <dgm:spPr/>
      <dgm:t>
        <a:bodyPr/>
        <a:lstStyle/>
        <a:p>
          <a:endParaRPr lang="ru-RU"/>
        </a:p>
      </dgm:t>
    </dgm:pt>
    <dgm:pt modelId="{775BB149-E487-437B-8D92-A2EFCC81F7D0}">
      <dgm:prSet/>
      <dgm:spPr/>
      <dgm:t>
        <a:bodyPr/>
        <a:lstStyle/>
        <a:p>
          <a:pPr rtl="0"/>
          <a:r>
            <a:rPr lang="uk-UA" smtClean="0"/>
            <a:t>Різноманіття інструментів оцінювання</a:t>
          </a:r>
          <a:endParaRPr lang="ru-RU"/>
        </a:p>
      </dgm:t>
    </dgm:pt>
    <dgm:pt modelId="{9C8155B7-00DC-483E-B0A8-59AB489E74C9}" type="parTrans" cxnId="{27A52F1B-EBD9-49F9-97E8-D2071487AEF7}">
      <dgm:prSet/>
      <dgm:spPr/>
      <dgm:t>
        <a:bodyPr/>
        <a:lstStyle/>
        <a:p>
          <a:endParaRPr lang="ru-RU"/>
        </a:p>
      </dgm:t>
    </dgm:pt>
    <dgm:pt modelId="{8B5BE9A4-E7E7-4C3C-8FA1-2C59635AA9AF}" type="sibTrans" cxnId="{27A52F1B-EBD9-49F9-97E8-D2071487AEF7}">
      <dgm:prSet/>
      <dgm:spPr/>
      <dgm:t>
        <a:bodyPr/>
        <a:lstStyle/>
        <a:p>
          <a:endParaRPr lang="ru-RU"/>
        </a:p>
      </dgm:t>
    </dgm:pt>
    <dgm:pt modelId="{3F867744-E711-4724-B04C-481F2CF06FD5}">
      <dgm:prSet/>
      <dgm:spPr/>
      <dgm:t>
        <a:bodyPr/>
        <a:lstStyle/>
        <a:p>
          <a:pPr rtl="0"/>
          <a:r>
            <a:rPr lang="uk-UA" smtClean="0"/>
            <a:t>Оцінювання для управління навчальним процесом</a:t>
          </a:r>
          <a:endParaRPr lang="ru-RU"/>
        </a:p>
      </dgm:t>
    </dgm:pt>
    <dgm:pt modelId="{BB457244-F797-4898-897E-D3E0A12C2ADF}" type="parTrans" cxnId="{602B7D59-7847-40B5-A005-32932BD8B13C}">
      <dgm:prSet/>
      <dgm:spPr/>
      <dgm:t>
        <a:bodyPr/>
        <a:lstStyle/>
        <a:p>
          <a:endParaRPr lang="ru-RU"/>
        </a:p>
      </dgm:t>
    </dgm:pt>
    <dgm:pt modelId="{16264DB8-C336-4817-A744-8A5003E93AE3}" type="sibTrans" cxnId="{602B7D59-7847-40B5-A005-32932BD8B13C}">
      <dgm:prSet/>
      <dgm:spPr/>
      <dgm:t>
        <a:bodyPr/>
        <a:lstStyle/>
        <a:p>
          <a:endParaRPr lang="ru-RU"/>
        </a:p>
      </dgm:t>
    </dgm:pt>
    <dgm:pt modelId="{2CFED7C6-2EFB-4864-A1B5-F988719C5C80}">
      <dgm:prSet/>
      <dgm:spPr/>
      <dgm:t>
        <a:bodyPr/>
        <a:lstStyle/>
        <a:p>
          <a:pPr rtl="0"/>
          <a:r>
            <a:rPr lang="uk-UA" smtClean="0"/>
            <a:t>Партнерське, групове та індивідуальне самооцінювання</a:t>
          </a:r>
          <a:endParaRPr lang="ru-RU"/>
        </a:p>
      </dgm:t>
    </dgm:pt>
    <dgm:pt modelId="{49D7C089-16BC-4D9E-9F72-9CCBBE3A8705}" type="parTrans" cxnId="{06E167A6-F3D5-4F8E-99EF-83B8A8E71F81}">
      <dgm:prSet/>
      <dgm:spPr/>
      <dgm:t>
        <a:bodyPr/>
        <a:lstStyle/>
        <a:p>
          <a:endParaRPr lang="ru-RU"/>
        </a:p>
      </dgm:t>
    </dgm:pt>
    <dgm:pt modelId="{0C360C48-0A91-4274-A300-D1CBA294C011}" type="sibTrans" cxnId="{06E167A6-F3D5-4F8E-99EF-83B8A8E71F81}">
      <dgm:prSet/>
      <dgm:spPr/>
      <dgm:t>
        <a:bodyPr/>
        <a:lstStyle/>
        <a:p>
          <a:endParaRPr lang="ru-RU"/>
        </a:p>
      </dgm:t>
    </dgm:pt>
    <dgm:pt modelId="{0080C729-7593-44B0-9474-3B5B49221107}" type="pres">
      <dgm:prSet presAssocID="{17F46D95-B0DA-419C-9A88-F25A39BBC19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FBF442-330D-4CA2-B025-51AF67C38D72}" type="pres">
      <dgm:prSet presAssocID="{38370CF0-CE4A-4A69-9D17-681B25C4B165}" presName="compNode" presStyleCnt="0"/>
      <dgm:spPr/>
    </dgm:pt>
    <dgm:pt modelId="{8D6D3F92-5200-43BD-A652-C30638B31747}" type="pres">
      <dgm:prSet presAssocID="{38370CF0-CE4A-4A69-9D17-681B25C4B165}" presName="aNode" presStyleLbl="bgShp" presStyleIdx="0" presStyleCnt="5"/>
      <dgm:spPr/>
      <dgm:t>
        <a:bodyPr/>
        <a:lstStyle/>
        <a:p>
          <a:endParaRPr lang="ru-RU"/>
        </a:p>
      </dgm:t>
    </dgm:pt>
    <dgm:pt modelId="{799D23F5-88DD-4D49-A979-5666791BC011}" type="pres">
      <dgm:prSet presAssocID="{38370CF0-CE4A-4A69-9D17-681B25C4B165}" presName="textNode" presStyleLbl="bgShp" presStyleIdx="0" presStyleCnt="5"/>
      <dgm:spPr/>
      <dgm:t>
        <a:bodyPr/>
        <a:lstStyle/>
        <a:p>
          <a:endParaRPr lang="ru-RU"/>
        </a:p>
      </dgm:t>
    </dgm:pt>
    <dgm:pt modelId="{312930E0-3D1C-4786-A94E-03F37648815D}" type="pres">
      <dgm:prSet presAssocID="{38370CF0-CE4A-4A69-9D17-681B25C4B165}" presName="compChildNode" presStyleCnt="0"/>
      <dgm:spPr/>
    </dgm:pt>
    <dgm:pt modelId="{6BAA53FE-59CE-4C41-BFF9-FFCF553140ED}" type="pres">
      <dgm:prSet presAssocID="{38370CF0-CE4A-4A69-9D17-681B25C4B165}" presName="theInnerList" presStyleCnt="0"/>
      <dgm:spPr/>
    </dgm:pt>
    <dgm:pt modelId="{C2EDD949-3401-4B52-A584-54E6ED8826F6}" type="pres">
      <dgm:prSet presAssocID="{ABB289A2-E24C-4C5B-8665-C0B408D090FA}" presName="child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6881D-BED8-4B71-B4BA-A38F91291CCE}" type="pres">
      <dgm:prSet presAssocID="{ABB289A2-E24C-4C5B-8665-C0B408D090FA}" presName="aSpace2" presStyleCnt="0"/>
      <dgm:spPr/>
    </dgm:pt>
    <dgm:pt modelId="{49697D24-91D3-46AA-8DA7-14067392B123}" type="pres">
      <dgm:prSet presAssocID="{BF2F1F9D-1D68-47E3-B99F-28E90D062A61}" presName="child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B2320-4397-4F5C-9548-9AE4B7A8DFD7}" type="pres">
      <dgm:prSet presAssocID="{BF2F1F9D-1D68-47E3-B99F-28E90D062A61}" presName="aSpace2" presStyleCnt="0"/>
      <dgm:spPr/>
    </dgm:pt>
    <dgm:pt modelId="{C6A3D377-2D22-45D5-8908-B82AA7145AE6}" type="pres">
      <dgm:prSet presAssocID="{F31B97CE-9BCB-4413-8FF5-E879B636026E}" presName="child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E051E-6D04-4CCA-A9B4-DE68F87936EB}" type="pres">
      <dgm:prSet presAssocID="{38370CF0-CE4A-4A69-9D17-681B25C4B165}" presName="aSpace" presStyleCnt="0"/>
      <dgm:spPr/>
    </dgm:pt>
    <dgm:pt modelId="{DE203840-A95F-4647-B4AD-E586F9CFF734}" type="pres">
      <dgm:prSet presAssocID="{F5401158-F4B8-46F7-8261-21BF8CA4A90C}" presName="compNode" presStyleCnt="0"/>
      <dgm:spPr/>
    </dgm:pt>
    <dgm:pt modelId="{A0E82977-6910-46BE-A80C-A27F7278B1CA}" type="pres">
      <dgm:prSet presAssocID="{F5401158-F4B8-46F7-8261-21BF8CA4A90C}" presName="aNode" presStyleLbl="bgShp" presStyleIdx="1" presStyleCnt="5"/>
      <dgm:spPr/>
      <dgm:t>
        <a:bodyPr/>
        <a:lstStyle/>
        <a:p>
          <a:endParaRPr lang="ru-RU"/>
        </a:p>
      </dgm:t>
    </dgm:pt>
    <dgm:pt modelId="{C43ED3DB-91DF-4EBA-916D-0285FA47DB7E}" type="pres">
      <dgm:prSet presAssocID="{F5401158-F4B8-46F7-8261-21BF8CA4A90C}" presName="textNode" presStyleLbl="bgShp" presStyleIdx="1" presStyleCnt="5"/>
      <dgm:spPr/>
      <dgm:t>
        <a:bodyPr/>
        <a:lstStyle/>
        <a:p>
          <a:endParaRPr lang="ru-RU"/>
        </a:p>
      </dgm:t>
    </dgm:pt>
    <dgm:pt modelId="{D5FE15F5-76A4-46C3-9B39-5976981714C3}" type="pres">
      <dgm:prSet presAssocID="{F5401158-F4B8-46F7-8261-21BF8CA4A90C}" presName="compChildNode" presStyleCnt="0"/>
      <dgm:spPr/>
    </dgm:pt>
    <dgm:pt modelId="{652E881E-C572-49F3-849C-3ECAD728D19C}" type="pres">
      <dgm:prSet presAssocID="{F5401158-F4B8-46F7-8261-21BF8CA4A90C}" presName="theInnerList" presStyleCnt="0"/>
      <dgm:spPr/>
    </dgm:pt>
    <dgm:pt modelId="{11349890-6BCA-470E-A3B3-2901DBCDE244}" type="pres">
      <dgm:prSet presAssocID="{CC0009FA-23E1-44E4-84E1-0363AD176953}" presName="child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E6F6AC-5859-41F4-ABB5-A686260C9761}" type="pres">
      <dgm:prSet presAssocID="{CC0009FA-23E1-44E4-84E1-0363AD176953}" presName="aSpace2" presStyleCnt="0"/>
      <dgm:spPr/>
    </dgm:pt>
    <dgm:pt modelId="{191A1817-23A6-4FA5-A235-4F66EEB6C939}" type="pres">
      <dgm:prSet presAssocID="{C89AF348-B295-44C5-8457-2BA5513CF862}" presName="child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7BF32-38FB-49E9-A37F-72C4A6C233F7}" type="pres">
      <dgm:prSet presAssocID="{C89AF348-B295-44C5-8457-2BA5513CF862}" presName="aSpace2" presStyleCnt="0"/>
      <dgm:spPr/>
    </dgm:pt>
    <dgm:pt modelId="{0D68AF4E-D048-46BE-85A9-A30F1183EC4D}" type="pres">
      <dgm:prSet presAssocID="{A33D1B80-2100-47E0-8838-61090A787711}" presName="child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29E33-A9B1-4D5F-80C4-FF0AA25D044F}" type="pres">
      <dgm:prSet presAssocID="{F5401158-F4B8-46F7-8261-21BF8CA4A90C}" presName="aSpace" presStyleCnt="0"/>
      <dgm:spPr/>
    </dgm:pt>
    <dgm:pt modelId="{6A68EABF-EE3E-44BF-9DE8-1F6AB87DF924}" type="pres">
      <dgm:prSet presAssocID="{AA5EE8A3-D1DA-46EF-B930-3198FB387180}" presName="compNode" presStyleCnt="0"/>
      <dgm:spPr/>
    </dgm:pt>
    <dgm:pt modelId="{60CE3A8E-C0AD-45B7-9CBF-C9C43069CDEB}" type="pres">
      <dgm:prSet presAssocID="{AA5EE8A3-D1DA-46EF-B930-3198FB387180}" presName="aNode" presStyleLbl="bgShp" presStyleIdx="2" presStyleCnt="5"/>
      <dgm:spPr/>
      <dgm:t>
        <a:bodyPr/>
        <a:lstStyle/>
        <a:p>
          <a:endParaRPr lang="ru-RU"/>
        </a:p>
      </dgm:t>
    </dgm:pt>
    <dgm:pt modelId="{F0227EFF-03FF-4362-B75A-45046759867B}" type="pres">
      <dgm:prSet presAssocID="{AA5EE8A3-D1DA-46EF-B930-3198FB387180}" presName="textNode" presStyleLbl="bgShp" presStyleIdx="2" presStyleCnt="5"/>
      <dgm:spPr/>
      <dgm:t>
        <a:bodyPr/>
        <a:lstStyle/>
        <a:p>
          <a:endParaRPr lang="ru-RU"/>
        </a:p>
      </dgm:t>
    </dgm:pt>
    <dgm:pt modelId="{7DF2B7D0-FC13-4DFE-80C1-C66565060F25}" type="pres">
      <dgm:prSet presAssocID="{AA5EE8A3-D1DA-46EF-B930-3198FB387180}" presName="compChildNode" presStyleCnt="0"/>
      <dgm:spPr/>
    </dgm:pt>
    <dgm:pt modelId="{AD336B32-167A-4E2A-AD29-152AAD0AB4BA}" type="pres">
      <dgm:prSet presAssocID="{AA5EE8A3-D1DA-46EF-B930-3198FB387180}" presName="theInnerList" presStyleCnt="0"/>
      <dgm:spPr/>
    </dgm:pt>
    <dgm:pt modelId="{550FE180-11F7-476B-9D78-B07CE8252EE3}" type="pres">
      <dgm:prSet presAssocID="{13CEA687-F5CE-421D-8B71-48B26EBF9538}" presName="child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6048F-828C-491F-871B-4B1E4B5DA901}" type="pres">
      <dgm:prSet presAssocID="{13CEA687-F5CE-421D-8B71-48B26EBF9538}" presName="aSpace2" presStyleCnt="0"/>
      <dgm:spPr/>
    </dgm:pt>
    <dgm:pt modelId="{30EC32F8-9B9F-4756-94A4-ADDA3EBED1F3}" type="pres">
      <dgm:prSet presAssocID="{742E8DF9-27E9-4C01-B745-41D7343EC8C2}" presName="child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A9E42-F0D1-4186-93D1-BE35D2941349}" type="pres">
      <dgm:prSet presAssocID="{742E8DF9-27E9-4C01-B745-41D7343EC8C2}" presName="aSpace2" presStyleCnt="0"/>
      <dgm:spPr/>
    </dgm:pt>
    <dgm:pt modelId="{9A224A18-EC43-4D6E-B2B0-8E7D05F7C268}" type="pres">
      <dgm:prSet presAssocID="{C22E3E7B-AB2A-4ED4-9E01-B8DFB7F77EEE}" presName="child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14FF4-7CDE-49CC-8806-E4896E66F92D}" type="pres">
      <dgm:prSet presAssocID="{AA5EE8A3-D1DA-46EF-B930-3198FB387180}" presName="aSpace" presStyleCnt="0"/>
      <dgm:spPr/>
    </dgm:pt>
    <dgm:pt modelId="{FBBAC978-4267-421C-BEBC-529072A4B4A1}" type="pres">
      <dgm:prSet presAssocID="{C8092F1F-3DE7-479A-BAAC-B0554B097B55}" presName="compNode" presStyleCnt="0"/>
      <dgm:spPr/>
    </dgm:pt>
    <dgm:pt modelId="{AE19A3A2-21D5-4812-87D3-DC98481E8ADA}" type="pres">
      <dgm:prSet presAssocID="{C8092F1F-3DE7-479A-BAAC-B0554B097B55}" presName="aNode" presStyleLbl="bgShp" presStyleIdx="3" presStyleCnt="5"/>
      <dgm:spPr/>
      <dgm:t>
        <a:bodyPr/>
        <a:lstStyle/>
        <a:p>
          <a:endParaRPr lang="ru-RU"/>
        </a:p>
      </dgm:t>
    </dgm:pt>
    <dgm:pt modelId="{512481CB-4BB1-40C1-9395-8BE62C4F2382}" type="pres">
      <dgm:prSet presAssocID="{C8092F1F-3DE7-479A-BAAC-B0554B097B55}" presName="textNode" presStyleLbl="bgShp" presStyleIdx="3" presStyleCnt="5"/>
      <dgm:spPr/>
      <dgm:t>
        <a:bodyPr/>
        <a:lstStyle/>
        <a:p>
          <a:endParaRPr lang="ru-RU"/>
        </a:p>
      </dgm:t>
    </dgm:pt>
    <dgm:pt modelId="{396B0DCB-4920-4EC8-AC34-5D73F424A3BC}" type="pres">
      <dgm:prSet presAssocID="{C8092F1F-3DE7-479A-BAAC-B0554B097B55}" presName="compChildNode" presStyleCnt="0"/>
      <dgm:spPr/>
    </dgm:pt>
    <dgm:pt modelId="{F08074AA-197A-4F42-BF43-2166C1D7C364}" type="pres">
      <dgm:prSet presAssocID="{C8092F1F-3DE7-479A-BAAC-B0554B097B55}" presName="theInnerList" presStyleCnt="0"/>
      <dgm:spPr/>
    </dgm:pt>
    <dgm:pt modelId="{BA0378D2-E143-43C3-ACDA-0CE6C769F852}" type="pres">
      <dgm:prSet presAssocID="{532B98DC-6869-41BA-BBAF-8F1A5780B8CA}" presName="child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30BE75-6260-4755-8242-8954CF3F80A6}" type="pres">
      <dgm:prSet presAssocID="{532B98DC-6869-41BA-BBAF-8F1A5780B8CA}" presName="aSpace2" presStyleCnt="0"/>
      <dgm:spPr/>
    </dgm:pt>
    <dgm:pt modelId="{FFD424A9-D2F9-415E-AA5F-6F0CA946ECE5}" type="pres">
      <dgm:prSet presAssocID="{7BD43984-2C3E-4481-B436-0A52C292AEEA}" presName="child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D93C9-15EE-4ADC-97A0-895479B7E06F}" type="pres">
      <dgm:prSet presAssocID="{7BD43984-2C3E-4481-B436-0A52C292AEEA}" presName="aSpace2" presStyleCnt="0"/>
      <dgm:spPr/>
    </dgm:pt>
    <dgm:pt modelId="{13E65C0F-AFD4-44A7-A9CF-FA413BD7E02C}" type="pres">
      <dgm:prSet presAssocID="{DA3429A1-08D2-47B8-8A02-18C67C953134}" presName="child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72FC9-A865-4C85-9753-6CF3BD03FF4A}" type="pres">
      <dgm:prSet presAssocID="{DA3429A1-08D2-47B8-8A02-18C67C953134}" presName="aSpace2" presStyleCnt="0"/>
      <dgm:spPr/>
    </dgm:pt>
    <dgm:pt modelId="{AC3565C3-7C67-4D10-BD4B-1F8F1F58542C}" type="pres">
      <dgm:prSet presAssocID="{E72E4F15-B320-4C47-96D0-07935F8BB807}" presName="child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92F69-CD21-430A-8E12-E015D8850E7B}" type="pres">
      <dgm:prSet presAssocID="{C8092F1F-3DE7-479A-BAAC-B0554B097B55}" presName="aSpace" presStyleCnt="0"/>
      <dgm:spPr/>
    </dgm:pt>
    <dgm:pt modelId="{E7162EF7-6E1C-48E4-8D08-F86D81E75D2E}" type="pres">
      <dgm:prSet presAssocID="{4BF1658A-7062-4C5C-A326-1FA843202E58}" presName="compNode" presStyleCnt="0"/>
      <dgm:spPr/>
    </dgm:pt>
    <dgm:pt modelId="{73B6DE4C-3F81-4959-9F47-097744A03E31}" type="pres">
      <dgm:prSet presAssocID="{4BF1658A-7062-4C5C-A326-1FA843202E58}" presName="aNode" presStyleLbl="bgShp" presStyleIdx="4" presStyleCnt="5"/>
      <dgm:spPr/>
      <dgm:t>
        <a:bodyPr/>
        <a:lstStyle/>
        <a:p>
          <a:endParaRPr lang="ru-RU"/>
        </a:p>
      </dgm:t>
    </dgm:pt>
    <dgm:pt modelId="{B25C4DA8-519D-47E5-BFAC-84A20BEE65BC}" type="pres">
      <dgm:prSet presAssocID="{4BF1658A-7062-4C5C-A326-1FA843202E58}" presName="textNode" presStyleLbl="bgShp" presStyleIdx="4" presStyleCnt="5"/>
      <dgm:spPr/>
      <dgm:t>
        <a:bodyPr/>
        <a:lstStyle/>
        <a:p>
          <a:endParaRPr lang="ru-RU"/>
        </a:p>
      </dgm:t>
    </dgm:pt>
    <dgm:pt modelId="{7A136EFC-2D06-4D98-8E76-512190BEF63D}" type="pres">
      <dgm:prSet presAssocID="{4BF1658A-7062-4C5C-A326-1FA843202E58}" presName="compChildNode" presStyleCnt="0"/>
      <dgm:spPr/>
    </dgm:pt>
    <dgm:pt modelId="{9DF25F73-0B03-4DE7-BD8D-8808FC28CA21}" type="pres">
      <dgm:prSet presAssocID="{4BF1658A-7062-4C5C-A326-1FA843202E58}" presName="theInnerList" presStyleCnt="0"/>
      <dgm:spPr/>
    </dgm:pt>
    <dgm:pt modelId="{D489965E-E007-4725-A0B6-AF6DC0021174}" type="pres">
      <dgm:prSet presAssocID="{775BB149-E487-437B-8D92-A2EFCC81F7D0}" presName="child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BA0C4-9BAE-44CB-A543-AA1FB0AE6238}" type="pres">
      <dgm:prSet presAssocID="{775BB149-E487-437B-8D92-A2EFCC81F7D0}" presName="aSpace2" presStyleCnt="0"/>
      <dgm:spPr/>
    </dgm:pt>
    <dgm:pt modelId="{C4716047-8548-481E-A957-36BE5BBCF47C}" type="pres">
      <dgm:prSet presAssocID="{3F867744-E711-4724-B04C-481F2CF06FD5}" presName="child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9DA3B-3EC5-4E3A-91FF-821018030545}" type="pres">
      <dgm:prSet presAssocID="{3F867744-E711-4724-B04C-481F2CF06FD5}" presName="aSpace2" presStyleCnt="0"/>
      <dgm:spPr/>
    </dgm:pt>
    <dgm:pt modelId="{AD0C46F4-D5A4-4B7B-BFDD-AAEA3808825C}" type="pres">
      <dgm:prSet presAssocID="{2CFED7C6-2EFB-4864-A1B5-F988719C5C80}" presName="child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859B8B-C851-4310-9513-DCAECF15E7D0}" srcId="{C8092F1F-3DE7-479A-BAAC-B0554B097B55}" destId="{532B98DC-6869-41BA-BBAF-8F1A5780B8CA}" srcOrd="0" destOrd="0" parTransId="{C5151943-4289-4A42-959A-E8483C744B93}" sibTransId="{48417DA9-7C62-4B0B-82D3-CA705363DA8F}"/>
    <dgm:cxn modelId="{6D3CCBE1-0392-419E-9268-4282ECF7E126}" type="presOf" srcId="{C8092F1F-3DE7-479A-BAAC-B0554B097B55}" destId="{512481CB-4BB1-40C1-9395-8BE62C4F2382}" srcOrd="1" destOrd="0" presId="urn:microsoft.com/office/officeart/2005/8/layout/lProcess2"/>
    <dgm:cxn modelId="{F91BB715-FD86-45C3-9890-17E8CB5FD7A5}" type="presOf" srcId="{38370CF0-CE4A-4A69-9D17-681B25C4B165}" destId="{8D6D3F92-5200-43BD-A652-C30638B31747}" srcOrd="0" destOrd="0" presId="urn:microsoft.com/office/officeart/2005/8/layout/lProcess2"/>
    <dgm:cxn modelId="{17A2D0C1-6490-4382-9D3C-A895C2F03483}" srcId="{AA5EE8A3-D1DA-46EF-B930-3198FB387180}" destId="{C22E3E7B-AB2A-4ED4-9E01-B8DFB7F77EEE}" srcOrd="2" destOrd="0" parTransId="{614A30B7-81AD-4A03-89D8-080B5D195058}" sibTransId="{E45D884F-5208-422E-8DD9-748D942DF178}"/>
    <dgm:cxn modelId="{06E167A6-F3D5-4F8E-99EF-83B8A8E71F81}" srcId="{4BF1658A-7062-4C5C-A326-1FA843202E58}" destId="{2CFED7C6-2EFB-4864-A1B5-F988719C5C80}" srcOrd="2" destOrd="0" parTransId="{49D7C089-16BC-4D9E-9F72-9CCBBE3A8705}" sibTransId="{0C360C48-0A91-4274-A300-D1CBA294C011}"/>
    <dgm:cxn modelId="{EE7EDCD8-2CB1-47C6-B1E0-13C7538166BB}" type="presOf" srcId="{C22E3E7B-AB2A-4ED4-9E01-B8DFB7F77EEE}" destId="{9A224A18-EC43-4D6E-B2B0-8E7D05F7C268}" srcOrd="0" destOrd="0" presId="urn:microsoft.com/office/officeart/2005/8/layout/lProcess2"/>
    <dgm:cxn modelId="{59B59FCC-E6FA-4A5A-95BD-9B27AEA72E4B}" srcId="{17F46D95-B0DA-419C-9A88-F25A39BBC19C}" destId="{38370CF0-CE4A-4A69-9D17-681B25C4B165}" srcOrd="0" destOrd="0" parTransId="{BC96096D-4A23-4EB7-AF36-3B1C55DAF53E}" sibTransId="{192F4C7E-6707-4803-81E6-5118979713B7}"/>
    <dgm:cxn modelId="{92796DF8-708D-4526-9371-7467A306442A}" type="presOf" srcId="{7BD43984-2C3E-4481-B436-0A52C292AEEA}" destId="{FFD424A9-D2F9-415E-AA5F-6F0CA946ECE5}" srcOrd="0" destOrd="0" presId="urn:microsoft.com/office/officeart/2005/8/layout/lProcess2"/>
    <dgm:cxn modelId="{E5046532-2780-4980-8EE7-C75ABF18D609}" type="presOf" srcId="{F5401158-F4B8-46F7-8261-21BF8CA4A90C}" destId="{C43ED3DB-91DF-4EBA-916D-0285FA47DB7E}" srcOrd="1" destOrd="0" presId="urn:microsoft.com/office/officeart/2005/8/layout/lProcess2"/>
    <dgm:cxn modelId="{505FE1AD-A2EA-4D87-9EF4-631497853C25}" type="presOf" srcId="{532B98DC-6869-41BA-BBAF-8F1A5780B8CA}" destId="{BA0378D2-E143-43C3-ACDA-0CE6C769F852}" srcOrd="0" destOrd="0" presId="urn:microsoft.com/office/officeart/2005/8/layout/lProcess2"/>
    <dgm:cxn modelId="{F54469E1-59A1-4D82-A241-A983DBFA20DE}" srcId="{AA5EE8A3-D1DA-46EF-B930-3198FB387180}" destId="{13CEA687-F5CE-421D-8B71-48B26EBF9538}" srcOrd="0" destOrd="0" parTransId="{E2424516-28E2-4851-8DE3-BD4DAE776330}" sibTransId="{DABBE24E-A791-4BA4-B564-685C8C173E9D}"/>
    <dgm:cxn modelId="{22DC6EDD-1316-4DD5-AA7A-0F691A08A2D6}" srcId="{38370CF0-CE4A-4A69-9D17-681B25C4B165}" destId="{BF2F1F9D-1D68-47E3-B99F-28E90D062A61}" srcOrd="1" destOrd="0" parTransId="{178D919D-BC38-415D-AF64-53AC4D45A900}" sibTransId="{9F7A2D36-7FFB-4B7B-BB9D-A90A1BCE1E90}"/>
    <dgm:cxn modelId="{AF99332C-EF64-4299-8911-4FB3EE70E7E8}" type="presOf" srcId="{ABB289A2-E24C-4C5B-8665-C0B408D090FA}" destId="{C2EDD949-3401-4B52-A584-54E6ED8826F6}" srcOrd="0" destOrd="0" presId="urn:microsoft.com/office/officeart/2005/8/layout/lProcess2"/>
    <dgm:cxn modelId="{8682D471-A71A-49C5-B18E-7057B1D20954}" type="presOf" srcId="{AA5EE8A3-D1DA-46EF-B930-3198FB387180}" destId="{60CE3A8E-C0AD-45B7-9CBF-C9C43069CDEB}" srcOrd="0" destOrd="0" presId="urn:microsoft.com/office/officeart/2005/8/layout/lProcess2"/>
    <dgm:cxn modelId="{66E2A72E-A628-4BD9-9B7B-C20EF05BD9C6}" type="presOf" srcId="{C89AF348-B295-44C5-8457-2BA5513CF862}" destId="{191A1817-23A6-4FA5-A235-4F66EEB6C939}" srcOrd="0" destOrd="0" presId="urn:microsoft.com/office/officeart/2005/8/layout/lProcess2"/>
    <dgm:cxn modelId="{27A52F1B-EBD9-49F9-97E8-D2071487AEF7}" srcId="{4BF1658A-7062-4C5C-A326-1FA843202E58}" destId="{775BB149-E487-437B-8D92-A2EFCC81F7D0}" srcOrd="0" destOrd="0" parTransId="{9C8155B7-00DC-483E-B0A8-59AB489E74C9}" sibTransId="{8B5BE9A4-E7E7-4C3C-8FA1-2C59635AA9AF}"/>
    <dgm:cxn modelId="{092118FB-9FD7-47C9-9AA3-83181A3BF166}" type="presOf" srcId="{3F867744-E711-4724-B04C-481F2CF06FD5}" destId="{C4716047-8548-481E-A957-36BE5BBCF47C}" srcOrd="0" destOrd="0" presId="urn:microsoft.com/office/officeart/2005/8/layout/lProcess2"/>
    <dgm:cxn modelId="{9A7DA7CC-2939-4546-9525-520005FA89A0}" type="presOf" srcId="{4BF1658A-7062-4C5C-A326-1FA843202E58}" destId="{B25C4DA8-519D-47E5-BFAC-84A20BEE65BC}" srcOrd="1" destOrd="0" presId="urn:microsoft.com/office/officeart/2005/8/layout/lProcess2"/>
    <dgm:cxn modelId="{D6C497AF-0F6A-4B57-9CD0-09B22BCA943A}" srcId="{C8092F1F-3DE7-479A-BAAC-B0554B097B55}" destId="{E72E4F15-B320-4C47-96D0-07935F8BB807}" srcOrd="3" destOrd="0" parTransId="{EABD770A-8A9B-402C-8E9D-6A98BAF8F453}" sibTransId="{D4EC4892-4E8C-4F30-8E93-FF78DDDE2622}"/>
    <dgm:cxn modelId="{E9AD207D-49D0-4837-AA98-83C793A5798F}" srcId="{17F46D95-B0DA-419C-9A88-F25A39BBC19C}" destId="{C8092F1F-3DE7-479A-BAAC-B0554B097B55}" srcOrd="3" destOrd="0" parTransId="{303CDE89-0B67-4BCF-845F-E599CDBC00A1}" sibTransId="{A9855DB4-52E4-4E2D-986B-F23A6F5C6674}"/>
    <dgm:cxn modelId="{B1F6561D-88E6-4172-A769-EFA9775E64CC}" srcId="{C8092F1F-3DE7-479A-BAAC-B0554B097B55}" destId="{7BD43984-2C3E-4481-B436-0A52C292AEEA}" srcOrd="1" destOrd="0" parTransId="{36BE1D10-5F47-4E94-AB1B-1AFC90FD282A}" sibTransId="{1D532C55-DA55-4E34-A7E0-73B8E55DAF9C}"/>
    <dgm:cxn modelId="{DFD7F76A-8A74-48D7-BB54-8A0F24FDDA65}" type="presOf" srcId="{13CEA687-F5CE-421D-8B71-48B26EBF9538}" destId="{550FE180-11F7-476B-9D78-B07CE8252EE3}" srcOrd="0" destOrd="0" presId="urn:microsoft.com/office/officeart/2005/8/layout/lProcess2"/>
    <dgm:cxn modelId="{BC56560A-D7DD-4950-996A-8C532B2634C2}" srcId="{38370CF0-CE4A-4A69-9D17-681B25C4B165}" destId="{F31B97CE-9BCB-4413-8FF5-E879B636026E}" srcOrd="2" destOrd="0" parTransId="{F710E66C-B2B0-42BD-A6E7-69A15DC98722}" sibTransId="{370AC975-92D8-4202-8C1C-9CB1E8235558}"/>
    <dgm:cxn modelId="{BEE8D895-D6FB-4749-B400-0FC69E982196}" srcId="{17F46D95-B0DA-419C-9A88-F25A39BBC19C}" destId="{AA5EE8A3-D1DA-46EF-B930-3198FB387180}" srcOrd="2" destOrd="0" parTransId="{50509ECF-78ED-4F6F-9128-2FA721D323CA}" sibTransId="{A05D9667-3536-40E8-91ED-D50090CDB0C5}"/>
    <dgm:cxn modelId="{F35FAB3F-BFD9-4A97-8662-99A502254C5D}" type="presOf" srcId="{E72E4F15-B320-4C47-96D0-07935F8BB807}" destId="{AC3565C3-7C67-4D10-BD4B-1F8F1F58542C}" srcOrd="0" destOrd="0" presId="urn:microsoft.com/office/officeart/2005/8/layout/lProcess2"/>
    <dgm:cxn modelId="{36D72290-6008-494C-B1E4-B096F3D67A6B}" srcId="{38370CF0-CE4A-4A69-9D17-681B25C4B165}" destId="{ABB289A2-E24C-4C5B-8665-C0B408D090FA}" srcOrd="0" destOrd="0" parTransId="{0227AB48-A225-44E2-9861-80AF68DE84E8}" sibTransId="{242A7BEA-FB61-45BB-9ABC-057643C82BAB}"/>
    <dgm:cxn modelId="{38A3FA68-2FC5-47E2-A35A-8FDFD7F1E349}" type="presOf" srcId="{DA3429A1-08D2-47B8-8A02-18C67C953134}" destId="{13E65C0F-AFD4-44A7-A9CF-FA413BD7E02C}" srcOrd="0" destOrd="0" presId="urn:microsoft.com/office/officeart/2005/8/layout/lProcess2"/>
    <dgm:cxn modelId="{602B7D59-7847-40B5-A005-32932BD8B13C}" srcId="{4BF1658A-7062-4C5C-A326-1FA843202E58}" destId="{3F867744-E711-4724-B04C-481F2CF06FD5}" srcOrd="1" destOrd="0" parTransId="{BB457244-F797-4898-897E-D3E0A12C2ADF}" sibTransId="{16264DB8-C336-4817-A744-8A5003E93AE3}"/>
    <dgm:cxn modelId="{C80B24BF-621D-4EAB-A35D-DC1A9A2D8237}" type="presOf" srcId="{2CFED7C6-2EFB-4864-A1B5-F988719C5C80}" destId="{AD0C46F4-D5A4-4B7B-BFDD-AAEA3808825C}" srcOrd="0" destOrd="0" presId="urn:microsoft.com/office/officeart/2005/8/layout/lProcess2"/>
    <dgm:cxn modelId="{2D5BF4AC-B909-4B56-83C5-C803FAC11365}" type="presOf" srcId="{F31B97CE-9BCB-4413-8FF5-E879B636026E}" destId="{C6A3D377-2D22-45D5-8908-B82AA7145AE6}" srcOrd="0" destOrd="0" presId="urn:microsoft.com/office/officeart/2005/8/layout/lProcess2"/>
    <dgm:cxn modelId="{C7269BF0-1A1B-4390-830D-4789C092E417}" type="presOf" srcId="{A33D1B80-2100-47E0-8838-61090A787711}" destId="{0D68AF4E-D048-46BE-85A9-A30F1183EC4D}" srcOrd="0" destOrd="0" presId="urn:microsoft.com/office/officeart/2005/8/layout/lProcess2"/>
    <dgm:cxn modelId="{4D8EE83B-5CF2-4F46-86D4-F3813262F4D9}" type="presOf" srcId="{AA5EE8A3-D1DA-46EF-B930-3198FB387180}" destId="{F0227EFF-03FF-4362-B75A-45046759867B}" srcOrd="1" destOrd="0" presId="urn:microsoft.com/office/officeart/2005/8/layout/lProcess2"/>
    <dgm:cxn modelId="{D1AD47CE-CB6A-41FE-AD59-4AD4E7095AAF}" type="presOf" srcId="{BF2F1F9D-1D68-47E3-B99F-28E90D062A61}" destId="{49697D24-91D3-46AA-8DA7-14067392B123}" srcOrd="0" destOrd="0" presId="urn:microsoft.com/office/officeart/2005/8/layout/lProcess2"/>
    <dgm:cxn modelId="{ADFB2DE0-EB81-46F3-BEC0-BAC75C6B868F}" type="presOf" srcId="{38370CF0-CE4A-4A69-9D17-681B25C4B165}" destId="{799D23F5-88DD-4D49-A979-5666791BC011}" srcOrd="1" destOrd="0" presId="urn:microsoft.com/office/officeart/2005/8/layout/lProcess2"/>
    <dgm:cxn modelId="{D11DD848-014A-4BD9-8939-9AC63FE48546}" type="presOf" srcId="{4BF1658A-7062-4C5C-A326-1FA843202E58}" destId="{73B6DE4C-3F81-4959-9F47-097744A03E31}" srcOrd="0" destOrd="0" presId="urn:microsoft.com/office/officeart/2005/8/layout/lProcess2"/>
    <dgm:cxn modelId="{142D720B-7AEF-4892-A555-60B77C724671}" srcId="{17F46D95-B0DA-419C-9A88-F25A39BBC19C}" destId="{F5401158-F4B8-46F7-8261-21BF8CA4A90C}" srcOrd="1" destOrd="0" parTransId="{F695612C-10DB-4019-8798-BA9DD96A07ED}" sibTransId="{0788BC23-AA1D-4A7A-90BE-120B90C42BFF}"/>
    <dgm:cxn modelId="{A1E4C28D-7889-4CBD-959B-6F3B1793F777}" type="presOf" srcId="{775BB149-E487-437B-8D92-A2EFCC81F7D0}" destId="{D489965E-E007-4725-A0B6-AF6DC0021174}" srcOrd="0" destOrd="0" presId="urn:microsoft.com/office/officeart/2005/8/layout/lProcess2"/>
    <dgm:cxn modelId="{834B1597-DC91-4BA5-9755-2BCB5D0F684B}" srcId="{C8092F1F-3DE7-479A-BAAC-B0554B097B55}" destId="{DA3429A1-08D2-47B8-8A02-18C67C953134}" srcOrd="2" destOrd="0" parTransId="{7DAFFDC3-689F-4BC2-8D9C-81E0958FBDC4}" sibTransId="{E1E9D931-AFB1-4A80-859F-D8228EBCC1AF}"/>
    <dgm:cxn modelId="{0C7219BB-97CF-4627-939C-195E6C16105F}" srcId="{F5401158-F4B8-46F7-8261-21BF8CA4A90C}" destId="{CC0009FA-23E1-44E4-84E1-0363AD176953}" srcOrd="0" destOrd="0" parTransId="{317002BC-A072-4186-BFDF-7B314D89B145}" sibTransId="{2FC17BD5-D816-40C6-A50C-CD55012E4454}"/>
    <dgm:cxn modelId="{4317EDEA-B8A5-4DA0-AECF-DA93B2F145B0}" type="presOf" srcId="{742E8DF9-27E9-4C01-B745-41D7343EC8C2}" destId="{30EC32F8-9B9F-4756-94A4-ADDA3EBED1F3}" srcOrd="0" destOrd="0" presId="urn:microsoft.com/office/officeart/2005/8/layout/lProcess2"/>
    <dgm:cxn modelId="{07344709-0379-4978-8630-37D1762ABFC2}" type="presOf" srcId="{C8092F1F-3DE7-479A-BAAC-B0554B097B55}" destId="{AE19A3A2-21D5-4812-87D3-DC98481E8ADA}" srcOrd="0" destOrd="0" presId="urn:microsoft.com/office/officeart/2005/8/layout/lProcess2"/>
    <dgm:cxn modelId="{66724389-0BDB-4487-9349-6E05C41139F2}" type="presOf" srcId="{17F46D95-B0DA-419C-9A88-F25A39BBC19C}" destId="{0080C729-7593-44B0-9474-3B5B49221107}" srcOrd="0" destOrd="0" presId="urn:microsoft.com/office/officeart/2005/8/layout/lProcess2"/>
    <dgm:cxn modelId="{DB52F0C9-D194-4951-8317-21ECFF4D2C1F}" type="presOf" srcId="{CC0009FA-23E1-44E4-84E1-0363AD176953}" destId="{11349890-6BCA-470E-A3B3-2901DBCDE244}" srcOrd="0" destOrd="0" presId="urn:microsoft.com/office/officeart/2005/8/layout/lProcess2"/>
    <dgm:cxn modelId="{64509F21-05CE-4EB1-AD2C-606C7BB21EDE}" srcId="{AA5EE8A3-D1DA-46EF-B930-3198FB387180}" destId="{742E8DF9-27E9-4C01-B745-41D7343EC8C2}" srcOrd="1" destOrd="0" parTransId="{989AB64C-DAEB-4790-8BC4-BB4993EC2798}" sibTransId="{DA972A81-9AD1-46A5-A406-B5B6AD484794}"/>
    <dgm:cxn modelId="{E89CF1F5-9D6C-4A5C-B8E3-37995DCF1111}" srcId="{F5401158-F4B8-46F7-8261-21BF8CA4A90C}" destId="{A33D1B80-2100-47E0-8838-61090A787711}" srcOrd="2" destOrd="0" parTransId="{17A65552-D997-42C3-8803-16083B88BB44}" sibTransId="{9CF39445-754E-43D8-8F20-4B1DB96C0FFF}"/>
    <dgm:cxn modelId="{FF2EB874-EF40-461E-803B-FD1C2112EFD2}" srcId="{17F46D95-B0DA-419C-9A88-F25A39BBC19C}" destId="{4BF1658A-7062-4C5C-A326-1FA843202E58}" srcOrd="4" destOrd="0" parTransId="{5BF77C54-0379-4760-A08C-D8F0AD0315B8}" sibTransId="{8E39A901-467F-4040-98FC-70DB74AA2419}"/>
    <dgm:cxn modelId="{3FA86910-9F01-4D0C-9EA5-852BEAFEB4F2}" srcId="{F5401158-F4B8-46F7-8261-21BF8CA4A90C}" destId="{C89AF348-B295-44C5-8457-2BA5513CF862}" srcOrd="1" destOrd="0" parTransId="{ABC864BD-E510-4D64-A1B6-284A39EF0068}" sibTransId="{6288CDE5-6514-426D-B947-AB0245BBD4A7}"/>
    <dgm:cxn modelId="{585117E5-50D0-46DE-8E0D-573CD5A6B231}" type="presOf" srcId="{F5401158-F4B8-46F7-8261-21BF8CA4A90C}" destId="{A0E82977-6910-46BE-A80C-A27F7278B1CA}" srcOrd="0" destOrd="0" presId="urn:microsoft.com/office/officeart/2005/8/layout/lProcess2"/>
    <dgm:cxn modelId="{6F9212BA-CB4B-40CD-B890-72D920C1B7B7}" type="presParOf" srcId="{0080C729-7593-44B0-9474-3B5B49221107}" destId="{54FBF442-330D-4CA2-B025-51AF67C38D72}" srcOrd="0" destOrd="0" presId="urn:microsoft.com/office/officeart/2005/8/layout/lProcess2"/>
    <dgm:cxn modelId="{25588F5E-9AFC-49C9-8178-05A2089782D2}" type="presParOf" srcId="{54FBF442-330D-4CA2-B025-51AF67C38D72}" destId="{8D6D3F92-5200-43BD-A652-C30638B31747}" srcOrd="0" destOrd="0" presId="urn:microsoft.com/office/officeart/2005/8/layout/lProcess2"/>
    <dgm:cxn modelId="{AC12B143-EDE2-45D4-B087-D0DD146458B8}" type="presParOf" srcId="{54FBF442-330D-4CA2-B025-51AF67C38D72}" destId="{799D23F5-88DD-4D49-A979-5666791BC011}" srcOrd="1" destOrd="0" presId="urn:microsoft.com/office/officeart/2005/8/layout/lProcess2"/>
    <dgm:cxn modelId="{B42C7AE4-7FCC-4DD6-ABA9-FBD04B191794}" type="presParOf" srcId="{54FBF442-330D-4CA2-B025-51AF67C38D72}" destId="{312930E0-3D1C-4786-A94E-03F37648815D}" srcOrd="2" destOrd="0" presId="urn:microsoft.com/office/officeart/2005/8/layout/lProcess2"/>
    <dgm:cxn modelId="{B692AC30-430B-4BD0-AD00-6D04C10C7D92}" type="presParOf" srcId="{312930E0-3D1C-4786-A94E-03F37648815D}" destId="{6BAA53FE-59CE-4C41-BFF9-FFCF553140ED}" srcOrd="0" destOrd="0" presId="urn:microsoft.com/office/officeart/2005/8/layout/lProcess2"/>
    <dgm:cxn modelId="{0A603EB1-1ECB-44D7-86A2-0A1F1DB79CF4}" type="presParOf" srcId="{6BAA53FE-59CE-4C41-BFF9-FFCF553140ED}" destId="{C2EDD949-3401-4B52-A584-54E6ED8826F6}" srcOrd="0" destOrd="0" presId="urn:microsoft.com/office/officeart/2005/8/layout/lProcess2"/>
    <dgm:cxn modelId="{D517D4C6-3675-41F2-85B7-6119C200526B}" type="presParOf" srcId="{6BAA53FE-59CE-4C41-BFF9-FFCF553140ED}" destId="{3076881D-BED8-4B71-B4BA-A38F91291CCE}" srcOrd="1" destOrd="0" presId="urn:microsoft.com/office/officeart/2005/8/layout/lProcess2"/>
    <dgm:cxn modelId="{5B958947-7136-4536-BD9E-7544ACB12390}" type="presParOf" srcId="{6BAA53FE-59CE-4C41-BFF9-FFCF553140ED}" destId="{49697D24-91D3-46AA-8DA7-14067392B123}" srcOrd="2" destOrd="0" presId="urn:microsoft.com/office/officeart/2005/8/layout/lProcess2"/>
    <dgm:cxn modelId="{D8C1DCE8-4B53-41D5-A6FA-356C43296412}" type="presParOf" srcId="{6BAA53FE-59CE-4C41-BFF9-FFCF553140ED}" destId="{2F5B2320-4397-4F5C-9548-9AE4B7A8DFD7}" srcOrd="3" destOrd="0" presId="urn:microsoft.com/office/officeart/2005/8/layout/lProcess2"/>
    <dgm:cxn modelId="{863019CD-E2CF-4129-B99A-05B7686F98AD}" type="presParOf" srcId="{6BAA53FE-59CE-4C41-BFF9-FFCF553140ED}" destId="{C6A3D377-2D22-45D5-8908-B82AA7145AE6}" srcOrd="4" destOrd="0" presId="urn:microsoft.com/office/officeart/2005/8/layout/lProcess2"/>
    <dgm:cxn modelId="{8A308B35-F641-4CD3-88B1-D986E3ABA64D}" type="presParOf" srcId="{0080C729-7593-44B0-9474-3B5B49221107}" destId="{C22E051E-6D04-4CCA-A9B4-DE68F87936EB}" srcOrd="1" destOrd="0" presId="urn:microsoft.com/office/officeart/2005/8/layout/lProcess2"/>
    <dgm:cxn modelId="{F65ABB01-91E9-464D-B41E-33A805861E2A}" type="presParOf" srcId="{0080C729-7593-44B0-9474-3B5B49221107}" destId="{DE203840-A95F-4647-B4AD-E586F9CFF734}" srcOrd="2" destOrd="0" presId="urn:microsoft.com/office/officeart/2005/8/layout/lProcess2"/>
    <dgm:cxn modelId="{B1A5E41A-2C70-4DB8-AC62-DBBCD8464716}" type="presParOf" srcId="{DE203840-A95F-4647-B4AD-E586F9CFF734}" destId="{A0E82977-6910-46BE-A80C-A27F7278B1CA}" srcOrd="0" destOrd="0" presId="urn:microsoft.com/office/officeart/2005/8/layout/lProcess2"/>
    <dgm:cxn modelId="{9B28A4C8-523E-4504-BEBB-27CEF314879F}" type="presParOf" srcId="{DE203840-A95F-4647-B4AD-E586F9CFF734}" destId="{C43ED3DB-91DF-4EBA-916D-0285FA47DB7E}" srcOrd="1" destOrd="0" presId="urn:microsoft.com/office/officeart/2005/8/layout/lProcess2"/>
    <dgm:cxn modelId="{897EBF58-A1BB-43AC-BD37-2B6606A42191}" type="presParOf" srcId="{DE203840-A95F-4647-B4AD-E586F9CFF734}" destId="{D5FE15F5-76A4-46C3-9B39-5976981714C3}" srcOrd="2" destOrd="0" presId="urn:microsoft.com/office/officeart/2005/8/layout/lProcess2"/>
    <dgm:cxn modelId="{2A0EFA26-5813-4B53-8226-A7388891403C}" type="presParOf" srcId="{D5FE15F5-76A4-46C3-9B39-5976981714C3}" destId="{652E881E-C572-49F3-849C-3ECAD728D19C}" srcOrd="0" destOrd="0" presId="urn:microsoft.com/office/officeart/2005/8/layout/lProcess2"/>
    <dgm:cxn modelId="{020B6C70-493E-41AB-A629-6E3591EE3F6C}" type="presParOf" srcId="{652E881E-C572-49F3-849C-3ECAD728D19C}" destId="{11349890-6BCA-470E-A3B3-2901DBCDE244}" srcOrd="0" destOrd="0" presId="urn:microsoft.com/office/officeart/2005/8/layout/lProcess2"/>
    <dgm:cxn modelId="{F90962E6-FD3F-4C35-8986-508306AB3A56}" type="presParOf" srcId="{652E881E-C572-49F3-849C-3ECAD728D19C}" destId="{40E6F6AC-5859-41F4-ABB5-A686260C9761}" srcOrd="1" destOrd="0" presId="urn:microsoft.com/office/officeart/2005/8/layout/lProcess2"/>
    <dgm:cxn modelId="{89494EBE-9E59-4C6B-94EC-452AD5E01880}" type="presParOf" srcId="{652E881E-C572-49F3-849C-3ECAD728D19C}" destId="{191A1817-23A6-4FA5-A235-4F66EEB6C939}" srcOrd="2" destOrd="0" presId="urn:microsoft.com/office/officeart/2005/8/layout/lProcess2"/>
    <dgm:cxn modelId="{237D6A38-5C57-47EF-B92B-DB1A208585CB}" type="presParOf" srcId="{652E881E-C572-49F3-849C-3ECAD728D19C}" destId="{8CE7BF32-38FB-49E9-A37F-72C4A6C233F7}" srcOrd="3" destOrd="0" presId="urn:microsoft.com/office/officeart/2005/8/layout/lProcess2"/>
    <dgm:cxn modelId="{3539E57B-21A0-4943-9BE4-12B91D177186}" type="presParOf" srcId="{652E881E-C572-49F3-849C-3ECAD728D19C}" destId="{0D68AF4E-D048-46BE-85A9-A30F1183EC4D}" srcOrd="4" destOrd="0" presId="urn:microsoft.com/office/officeart/2005/8/layout/lProcess2"/>
    <dgm:cxn modelId="{F0367B5E-5060-4291-BC57-67576BA35085}" type="presParOf" srcId="{0080C729-7593-44B0-9474-3B5B49221107}" destId="{B4529E33-A9B1-4D5F-80C4-FF0AA25D044F}" srcOrd="3" destOrd="0" presId="urn:microsoft.com/office/officeart/2005/8/layout/lProcess2"/>
    <dgm:cxn modelId="{94F328D5-9EDB-496F-8A6E-B496EFB5D3B4}" type="presParOf" srcId="{0080C729-7593-44B0-9474-3B5B49221107}" destId="{6A68EABF-EE3E-44BF-9DE8-1F6AB87DF924}" srcOrd="4" destOrd="0" presId="urn:microsoft.com/office/officeart/2005/8/layout/lProcess2"/>
    <dgm:cxn modelId="{A8600F1D-47E5-4C1A-8B0B-065510F246D8}" type="presParOf" srcId="{6A68EABF-EE3E-44BF-9DE8-1F6AB87DF924}" destId="{60CE3A8E-C0AD-45B7-9CBF-C9C43069CDEB}" srcOrd="0" destOrd="0" presId="urn:microsoft.com/office/officeart/2005/8/layout/lProcess2"/>
    <dgm:cxn modelId="{1EB762E8-5D79-4982-88D6-CEF5B1F6C748}" type="presParOf" srcId="{6A68EABF-EE3E-44BF-9DE8-1F6AB87DF924}" destId="{F0227EFF-03FF-4362-B75A-45046759867B}" srcOrd="1" destOrd="0" presId="urn:microsoft.com/office/officeart/2005/8/layout/lProcess2"/>
    <dgm:cxn modelId="{C82D90D7-C9A2-42F0-B598-89FECF40E997}" type="presParOf" srcId="{6A68EABF-EE3E-44BF-9DE8-1F6AB87DF924}" destId="{7DF2B7D0-FC13-4DFE-80C1-C66565060F25}" srcOrd="2" destOrd="0" presId="urn:microsoft.com/office/officeart/2005/8/layout/lProcess2"/>
    <dgm:cxn modelId="{D8767350-5F4F-4FA7-B9F3-F98668AAF336}" type="presParOf" srcId="{7DF2B7D0-FC13-4DFE-80C1-C66565060F25}" destId="{AD336B32-167A-4E2A-AD29-152AAD0AB4BA}" srcOrd="0" destOrd="0" presId="urn:microsoft.com/office/officeart/2005/8/layout/lProcess2"/>
    <dgm:cxn modelId="{0595A377-6519-4EAC-BBCE-00CB2BA5A98F}" type="presParOf" srcId="{AD336B32-167A-4E2A-AD29-152AAD0AB4BA}" destId="{550FE180-11F7-476B-9D78-B07CE8252EE3}" srcOrd="0" destOrd="0" presId="urn:microsoft.com/office/officeart/2005/8/layout/lProcess2"/>
    <dgm:cxn modelId="{609B43DB-CE73-46F3-A5A3-A16C0D31AD32}" type="presParOf" srcId="{AD336B32-167A-4E2A-AD29-152AAD0AB4BA}" destId="{9B86048F-828C-491F-871B-4B1E4B5DA901}" srcOrd="1" destOrd="0" presId="urn:microsoft.com/office/officeart/2005/8/layout/lProcess2"/>
    <dgm:cxn modelId="{FA8721BF-B5DA-4F97-81C9-7BCF824FFA0B}" type="presParOf" srcId="{AD336B32-167A-4E2A-AD29-152AAD0AB4BA}" destId="{30EC32F8-9B9F-4756-94A4-ADDA3EBED1F3}" srcOrd="2" destOrd="0" presId="urn:microsoft.com/office/officeart/2005/8/layout/lProcess2"/>
    <dgm:cxn modelId="{D92DB0FA-C3F6-4AB7-9837-7E07D94A5ACA}" type="presParOf" srcId="{AD336B32-167A-4E2A-AD29-152AAD0AB4BA}" destId="{AEAA9E42-F0D1-4186-93D1-BE35D2941349}" srcOrd="3" destOrd="0" presId="urn:microsoft.com/office/officeart/2005/8/layout/lProcess2"/>
    <dgm:cxn modelId="{026A552A-90A6-49EC-B478-B374FB4E5DCA}" type="presParOf" srcId="{AD336B32-167A-4E2A-AD29-152AAD0AB4BA}" destId="{9A224A18-EC43-4D6E-B2B0-8E7D05F7C268}" srcOrd="4" destOrd="0" presId="urn:microsoft.com/office/officeart/2005/8/layout/lProcess2"/>
    <dgm:cxn modelId="{730B699E-43C1-494A-8427-B32E540A3978}" type="presParOf" srcId="{0080C729-7593-44B0-9474-3B5B49221107}" destId="{A7014FF4-7CDE-49CC-8806-E4896E66F92D}" srcOrd="5" destOrd="0" presId="urn:microsoft.com/office/officeart/2005/8/layout/lProcess2"/>
    <dgm:cxn modelId="{6F358FAF-AE32-4E8D-8E37-1E4FCD15795B}" type="presParOf" srcId="{0080C729-7593-44B0-9474-3B5B49221107}" destId="{FBBAC978-4267-421C-BEBC-529072A4B4A1}" srcOrd="6" destOrd="0" presId="urn:microsoft.com/office/officeart/2005/8/layout/lProcess2"/>
    <dgm:cxn modelId="{C4773A3B-82F1-4094-91EB-134E8B652C4E}" type="presParOf" srcId="{FBBAC978-4267-421C-BEBC-529072A4B4A1}" destId="{AE19A3A2-21D5-4812-87D3-DC98481E8ADA}" srcOrd="0" destOrd="0" presId="urn:microsoft.com/office/officeart/2005/8/layout/lProcess2"/>
    <dgm:cxn modelId="{92EEAE02-1BFB-4A79-A77F-83FBA3404DC5}" type="presParOf" srcId="{FBBAC978-4267-421C-BEBC-529072A4B4A1}" destId="{512481CB-4BB1-40C1-9395-8BE62C4F2382}" srcOrd="1" destOrd="0" presId="urn:microsoft.com/office/officeart/2005/8/layout/lProcess2"/>
    <dgm:cxn modelId="{62DC0957-3863-4126-A248-91024F27E278}" type="presParOf" srcId="{FBBAC978-4267-421C-BEBC-529072A4B4A1}" destId="{396B0DCB-4920-4EC8-AC34-5D73F424A3BC}" srcOrd="2" destOrd="0" presId="urn:microsoft.com/office/officeart/2005/8/layout/lProcess2"/>
    <dgm:cxn modelId="{59EF8550-5C67-4AA2-9736-8E6DD160918C}" type="presParOf" srcId="{396B0DCB-4920-4EC8-AC34-5D73F424A3BC}" destId="{F08074AA-197A-4F42-BF43-2166C1D7C364}" srcOrd="0" destOrd="0" presId="urn:microsoft.com/office/officeart/2005/8/layout/lProcess2"/>
    <dgm:cxn modelId="{4B36D3DB-177A-44DC-8CF2-173CE0D8E9E0}" type="presParOf" srcId="{F08074AA-197A-4F42-BF43-2166C1D7C364}" destId="{BA0378D2-E143-43C3-ACDA-0CE6C769F852}" srcOrd="0" destOrd="0" presId="urn:microsoft.com/office/officeart/2005/8/layout/lProcess2"/>
    <dgm:cxn modelId="{7F443088-0B0C-4559-97D5-85247040C807}" type="presParOf" srcId="{F08074AA-197A-4F42-BF43-2166C1D7C364}" destId="{A430BE75-6260-4755-8242-8954CF3F80A6}" srcOrd="1" destOrd="0" presId="urn:microsoft.com/office/officeart/2005/8/layout/lProcess2"/>
    <dgm:cxn modelId="{137DEE62-74DF-4685-94D2-FE0E9E1CCE22}" type="presParOf" srcId="{F08074AA-197A-4F42-BF43-2166C1D7C364}" destId="{FFD424A9-D2F9-415E-AA5F-6F0CA946ECE5}" srcOrd="2" destOrd="0" presId="urn:microsoft.com/office/officeart/2005/8/layout/lProcess2"/>
    <dgm:cxn modelId="{CFDA8978-2846-43EE-AF9C-E06F8E240B00}" type="presParOf" srcId="{F08074AA-197A-4F42-BF43-2166C1D7C364}" destId="{FC1D93C9-15EE-4ADC-97A0-895479B7E06F}" srcOrd="3" destOrd="0" presId="urn:microsoft.com/office/officeart/2005/8/layout/lProcess2"/>
    <dgm:cxn modelId="{35CED5CD-4BF3-45FA-9999-95C893EA9F7E}" type="presParOf" srcId="{F08074AA-197A-4F42-BF43-2166C1D7C364}" destId="{13E65C0F-AFD4-44A7-A9CF-FA413BD7E02C}" srcOrd="4" destOrd="0" presId="urn:microsoft.com/office/officeart/2005/8/layout/lProcess2"/>
    <dgm:cxn modelId="{FCB2821A-7C5C-48E0-87F4-E57D290FE2C7}" type="presParOf" srcId="{F08074AA-197A-4F42-BF43-2166C1D7C364}" destId="{64472FC9-A865-4C85-9753-6CF3BD03FF4A}" srcOrd="5" destOrd="0" presId="urn:microsoft.com/office/officeart/2005/8/layout/lProcess2"/>
    <dgm:cxn modelId="{F32B5E82-F156-4DFA-8CC4-35BDC59E9075}" type="presParOf" srcId="{F08074AA-197A-4F42-BF43-2166C1D7C364}" destId="{AC3565C3-7C67-4D10-BD4B-1F8F1F58542C}" srcOrd="6" destOrd="0" presId="urn:microsoft.com/office/officeart/2005/8/layout/lProcess2"/>
    <dgm:cxn modelId="{34438D43-B24D-46F0-8BA8-BB03180D791B}" type="presParOf" srcId="{0080C729-7593-44B0-9474-3B5B49221107}" destId="{15692F69-CD21-430A-8E12-E015D8850E7B}" srcOrd="7" destOrd="0" presId="urn:microsoft.com/office/officeart/2005/8/layout/lProcess2"/>
    <dgm:cxn modelId="{89ABBFC0-35DE-4A01-8A96-B1C1D5006E09}" type="presParOf" srcId="{0080C729-7593-44B0-9474-3B5B49221107}" destId="{E7162EF7-6E1C-48E4-8D08-F86D81E75D2E}" srcOrd="8" destOrd="0" presId="urn:microsoft.com/office/officeart/2005/8/layout/lProcess2"/>
    <dgm:cxn modelId="{C423701C-639A-4551-869A-EEE2CD80D8B3}" type="presParOf" srcId="{E7162EF7-6E1C-48E4-8D08-F86D81E75D2E}" destId="{73B6DE4C-3F81-4959-9F47-097744A03E31}" srcOrd="0" destOrd="0" presId="urn:microsoft.com/office/officeart/2005/8/layout/lProcess2"/>
    <dgm:cxn modelId="{9FB41D66-7D3C-4AB0-92B2-6F4C0A48009D}" type="presParOf" srcId="{E7162EF7-6E1C-48E4-8D08-F86D81E75D2E}" destId="{B25C4DA8-519D-47E5-BFAC-84A20BEE65BC}" srcOrd="1" destOrd="0" presId="urn:microsoft.com/office/officeart/2005/8/layout/lProcess2"/>
    <dgm:cxn modelId="{EE11E738-4954-4D4A-8C6C-8174000156EB}" type="presParOf" srcId="{E7162EF7-6E1C-48E4-8D08-F86D81E75D2E}" destId="{7A136EFC-2D06-4D98-8E76-512190BEF63D}" srcOrd="2" destOrd="0" presId="urn:microsoft.com/office/officeart/2005/8/layout/lProcess2"/>
    <dgm:cxn modelId="{9AFA4DC4-2E55-490A-AB86-B9F0065E7B85}" type="presParOf" srcId="{7A136EFC-2D06-4D98-8E76-512190BEF63D}" destId="{9DF25F73-0B03-4DE7-BD8D-8808FC28CA21}" srcOrd="0" destOrd="0" presId="urn:microsoft.com/office/officeart/2005/8/layout/lProcess2"/>
    <dgm:cxn modelId="{9EADF041-6D19-49F3-9EBB-F8F157CB35BC}" type="presParOf" srcId="{9DF25F73-0B03-4DE7-BD8D-8808FC28CA21}" destId="{D489965E-E007-4725-A0B6-AF6DC0021174}" srcOrd="0" destOrd="0" presId="urn:microsoft.com/office/officeart/2005/8/layout/lProcess2"/>
    <dgm:cxn modelId="{CF258DA8-0889-45AC-BE93-7511EBDBE7A8}" type="presParOf" srcId="{9DF25F73-0B03-4DE7-BD8D-8808FC28CA21}" destId="{2D4BA0C4-9BAE-44CB-A543-AA1FB0AE6238}" srcOrd="1" destOrd="0" presId="urn:microsoft.com/office/officeart/2005/8/layout/lProcess2"/>
    <dgm:cxn modelId="{2164EDC9-82E7-4D53-A8A7-C4EC56826E69}" type="presParOf" srcId="{9DF25F73-0B03-4DE7-BD8D-8808FC28CA21}" destId="{C4716047-8548-481E-A957-36BE5BBCF47C}" srcOrd="2" destOrd="0" presId="urn:microsoft.com/office/officeart/2005/8/layout/lProcess2"/>
    <dgm:cxn modelId="{F66F42A0-6CAE-4224-AA05-8D0CF7F50279}" type="presParOf" srcId="{9DF25F73-0B03-4DE7-BD8D-8808FC28CA21}" destId="{A9B9DA3B-3EC5-4E3A-91FF-821018030545}" srcOrd="3" destOrd="0" presId="urn:microsoft.com/office/officeart/2005/8/layout/lProcess2"/>
    <dgm:cxn modelId="{9F638A8D-BB19-4973-9711-143CD29A27BA}" type="presParOf" srcId="{9DF25F73-0B03-4DE7-BD8D-8808FC28CA21}" destId="{AD0C46F4-D5A4-4B7B-BFDD-AAEA3808825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8148A1C-9EAE-422B-8B42-0E2A86013EA1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93EC777-FD94-439A-975B-F1BB321AF8D9}">
      <dgm:prSet/>
      <dgm:spPr/>
      <dgm:t>
        <a:bodyPr/>
        <a:lstStyle/>
        <a:p>
          <a:pPr rtl="0"/>
          <a:r>
            <a:rPr lang="uk-UA" smtClean="0"/>
            <a:t>Формуюче оцінювання відображає іншу модель відносин всередині процесу навчання, в основі якої лежать перш за все особистісні цінності учня, його цілі, інтереси, його здатність до самостійного прийняття рішень і яка передбачає, що контроль та оцінка діяльності пов'язані з мотивацією до навчання.</a:t>
          </a:r>
          <a:endParaRPr lang="ru-RU"/>
        </a:p>
      </dgm:t>
    </dgm:pt>
    <dgm:pt modelId="{B16F0287-192D-4A00-AB42-BEED630FE477}" type="parTrans" cxnId="{EBCBC3CD-7F52-4A64-A079-310C685667D6}">
      <dgm:prSet/>
      <dgm:spPr/>
      <dgm:t>
        <a:bodyPr/>
        <a:lstStyle/>
        <a:p>
          <a:endParaRPr lang="ru-RU"/>
        </a:p>
      </dgm:t>
    </dgm:pt>
    <dgm:pt modelId="{328A6AC6-4D16-4BBD-8A2F-021953A12C75}" type="sibTrans" cxnId="{EBCBC3CD-7F52-4A64-A079-310C685667D6}">
      <dgm:prSet/>
      <dgm:spPr/>
      <dgm:t>
        <a:bodyPr/>
        <a:lstStyle/>
        <a:p>
          <a:endParaRPr lang="ru-RU"/>
        </a:p>
      </dgm:t>
    </dgm:pt>
    <dgm:pt modelId="{CE3E7016-AF16-4B9F-935E-D447DF1FCA0D}" type="pres">
      <dgm:prSet presAssocID="{F8148A1C-9EAE-422B-8B42-0E2A86013E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93E1A1-D74A-4754-BB36-98A3A2FBB505}" type="pres">
      <dgm:prSet presAssocID="{F93EC777-FD94-439A-975B-F1BB321AF8D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CBC3CD-7F52-4A64-A079-310C685667D6}" srcId="{F8148A1C-9EAE-422B-8B42-0E2A86013EA1}" destId="{F93EC777-FD94-439A-975B-F1BB321AF8D9}" srcOrd="0" destOrd="0" parTransId="{B16F0287-192D-4A00-AB42-BEED630FE477}" sibTransId="{328A6AC6-4D16-4BBD-8A2F-021953A12C75}"/>
    <dgm:cxn modelId="{EA6967E0-0343-49BB-967E-3C28FC67D533}" type="presOf" srcId="{F93EC777-FD94-439A-975B-F1BB321AF8D9}" destId="{6993E1A1-D74A-4754-BB36-98A3A2FBB505}" srcOrd="0" destOrd="0" presId="urn:microsoft.com/office/officeart/2005/8/layout/vList2"/>
    <dgm:cxn modelId="{4EF154AE-B9F2-4725-B4B5-F28ED162F979}" type="presOf" srcId="{F8148A1C-9EAE-422B-8B42-0E2A86013EA1}" destId="{CE3E7016-AF16-4B9F-935E-D447DF1FCA0D}" srcOrd="0" destOrd="0" presId="urn:microsoft.com/office/officeart/2005/8/layout/vList2"/>
    <dgm:cxn modelId="{426B120C-FDD9-4EB7-9DF5-6A4A85B4C781}" type="presParOf" srcId="{CE3E7016-AF16-4B9F-935E-D447DF1FCA0D}" destId="{6993E1A1-D74A-4754-BB36-98A3A2FBB50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A099DE-2DF3-40D1-BE77-A58A6EB2A04C}" type="doc">
      <dgm:prSet loTypeId="urn:microsoft.com/office/officeart/2005/8/layout/lProcess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E41D764-B1F0-4D3B-A45A-C56C9725CCCB}">
      <dgm:prSet/>
      <dgm:spPr/>
      <dgm:t>
        <a:bodyPr/>
        <a:lstStyle/>
        <a:p>
          <a:pPr rtl="0"/>
          <a:r>
            <a:rPr lang="uk-UA" dirty="0" smtClean="0"/>
            <a:t>Формуюче оцінювання </a:t>
          </a:r>
          <a:br>
            <a:rPr lang="uk-UA" dirty="0" smtClean="0"/>
          </a:br>
          <a:r>
            <a:rPr lang="uk-UA" dirty="0" err="1" smtClean="0"/>
            <a:t>formativ</a:t>
          </a:r>
          <a:r>
            <a:rPr lang="uk-UA" dirty="0" smtClean="0"/>
            <a:t> </a:t>
          </a:r>
          <a:endParaRPr lang="ru-RU" dirty="0"/>
        </a:p>
      </dgm:t>
    </dgm:pt>
    <dgm:pt modelId="{7321556C-EE9F-4EF6-A37A-7DEA361E772D}" type="parTrans" cxnId="{23E853EC-BAD3-4FBB-8473-8AD3079A2054}">
      <dgm:prSet/>
      <dgm:spPr/>
      <dgm:t>
        <a:bodyPr/>
        <a:lstStyle/>
        <a:p>
          <a:endParaRPr lang="ru-RU"/>
        </a:p>
      </dgm:t>
    </dgm:pt>
    <dgm:pt modelId="{8C996DA8-9BB8-4FF5-AB39-866694A262C9}" type="sibTrans" cxnId="{23E853EC-BAD3-4FBB-8473-8AD3079A2054}">
      <dgm:prSet/>
      <dgm:spPr/>
      <dgm:t>
        <a:bodyPr/>
        <a:lstStyle/>
        <a:p>
          <a:endParaRPr lang="ru-RU"/>
        </a:p>
      </dgm:t>
    </dgm:pt>
    <dgm:pt modelId="{B99D6A17-77F0-4E16-8942-AAEA2105EAD8}">
      <dgm:prSet/>
      <dgm:spPr/>
      <dgm:t>
        <a:bodyPr/>
        <a:lstStyle/>
        <a:p>
          <a:pPr rtl="0"/>
          <a:r>
            <a:rPr lang="uk-UA" dirty="0" smtClean="0"/>
            <a:t>Оцінка застосовується для отримання даних щодо поточного стану для визначення найближчих кроків в напрямку покращення. </a:t>
          </a:r>
          <a:endParaRPr lang="ru-RU" dirty="0"/>
        </a:p>
      </dgm:t>
    </dgm:pt>
    <dgm:pt modelId="{3A3B337C-9FFF-42F2-AE61-24FF3CA49BE9}" type="parTrans" cxnId="{1B8BA399-D434-4453-BFD1-8B5868953FA3}">
      <dgm:prSet/>
      <dgm:spPr/>
      <dgm:t>
        <a:bodyPr/>
        <a:lstStyle/>
        <a:p>
          <a:endParaRPr lang="ru-RU"/>
        </a:p>
      </dgm:t>
    </dgm:pt>
    <dgm:pt modelId="{1F087E13-7FC2-4CEF-91B8-DA7BAA00005B}" type="sibTrans" cxnId="{1B8BA399-D434-4453-BFD1-8B5868953FA3}">
      <dgm:prSet/>
      <dgm:spPr/>
      <dgm:t>
        <a:bodyPr/>
        <a:lstStyle/>
        <a:p>
          <a:endParaRPr lang="ru-RU"/>
        </a:p>
      </dgm:t>
    </dgm:pt>
    <dgm:pt modelId="{915B9DD8-6EC4-43F5-AD2C-1485D3B5FD19}">
      <dgm:prSet/>
      <dgm:spPr/>
      <dgm:t>
        <a:bodyPr/>
        <a:lstStyle/>
        <a:p>
          <a:pPr rtl="0"/>
          <a:r>
            <a:rPr lang="uk-UA" dirty="0" smtClean="0"/>
            <a:t>Підсумкове оцінювання </a:t>
          </a:r>
          <a:br>
            <a:rPr lang="uk-UA" dirty="0" smtClean="0"/>
          </a:br>
          <a:r>
            <a:rPr lang="uk-UA" dirty="0" err="1" smtClean="0"/>
            <a:t>summativ</a:t>
          </a:r>
          <a:r>
            <a:rPr lang="uk-UA" dirty="0" smtClean="0"/>
            <a:t> </a:t>
          </a:r>
          <a:endParaRPr lang="ru-RU" dirty="0"/>
        </a:p>
      </dgm:t>
    </dgm:pt>
    <dgm:pt modelId="{B00891FB-1D0A-46FB-AC16-F6D32F30AEAC}" type="parTrans" cxnId="{5D1D2A21-70D0-4D5D-8F8B-E020A50B9834}">
      <dgm:prSet/>
      <dgm:spPr/>
      <dgm:t>
        <a:bodyPr/>
        <a:lstStyle/>
        <a:p>
          <a:endParaRPr lang="ru-RU"/>
        </a:p>
      </dgm:t>
    </dgm:pt>
    <dgm:pt modelId="{CD85B573-6B9B-4C3D-9193-0F61B7DC2C23}" type="sibTrans" cxnId="{5D1D2A21-70D0-4D5D-8F8B-E020A50B9834}">
      <dgm:prSet/>
      <dgm:spPr/>
      <dgm:t>
        <a:bodyPr/>
        <a:lstStyle/>
        <a:p>
          <a:endParaRPr lang="ru-RU"/>
        </a:p>
      </dgm:t>
    </dgm:pt>
    <dgm:pt modelId="{EC45B46F-644D-4610-A37C-34D158C56B84}">
      <dgm:prSet/>
      <dgm:spPr/>
      <dgm:t>
        <a:bodyPr/>
        <a:lstStyle/>
        <a:p>
          <a:pPr rtl="0"/>
          <a:r>
            <a:rPr lang="uk-UA" dirty="0" smtClean="0"/>
            <a:t>Оцінка застосовується для визначення кількості вивченого матеріалу за пройдений період.</a:t>
          </a:r>
          <a:endParaRPr lang="ru-RU" dirty="0"/>
        </a:p>
      </dgm:t>
    </dgm:pt>
    <dgm:pt modelId="{EFC7D466-2456-4825-A337-48AD2CE5255A}" type="parTrans" cxnId="{17A366CA-E93E-4BFB-9C0B-4B0F2F74519F}">
      <dgm:prSet/>
      <dgm:spPr/>
      <dgm:t>
        <a:bodyPr/>
        <a:lstStyle/>
        <a:p>
          <a:endParaRPr lang="ru-RU"/>
        </a:p>
      </dgm:t>
    </dgm:pt>
    <dgm:pt modelId="{BDA3E6F7-9754-4820-8266-EF9E47ABCA4C}" type="sibTrans" cxnId="{17A366CA-E93E-4BFB-9C0B-4B0F2F74519F}">
      <dgm:prSet/>
      <dgm:spPr/>
      <dgm:t>
        <a:bodyPr/>
        <a:lstStyle/>
        <a:p>
          <a:endParaRPr lang="ru-RU"/>
        </a:p>
      </dgm:t>
    </dgm:pt>
    <dgm:pt modelId="{AF198C43-0350-4587-A52E-0EB410C41BF8}" type="pres">
      <dgm:prSet presAssocID="{4EA099DE-2DF3-40D1-BE77-A58A6EB2A04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4F8DCE-B11D-46FE-B867-E216357C2EA2}" type="pres">
      <dgm:prSet presAssocID="{8E41D764-B1F0-4D3B-A45A-C56C9725CCCB}" presName="compNode" presStyleCnt="0"/>
      <dgm:spPr/>
    </dgm:pt>
    <dgm:pt modelId="{72521BA7-C135-4F57-ABBD-8F0642C19AA3}" type="pres">
      <dgm:prSet presAssocID="{8E41D764-B1F0-4D3B-A45A-C56C9725CCCB}" presName="aNode" presStyleLbl="bgShp" presStyleIdx="0" presStyleCnt="2"/>
      <dgm:spPr/>
      <dgm:t>
        <a:bodyPr/>
        <a:lstStyle/>
        <a:p>
          <a:endParaRPr lang="ru-RU"/>
        </a:p>
      </dgm:t>
    </dgm:pt>
    <dgm:pt modelId="{D7BC948A-1A21-443C-B990-C3FFC05C054E}" type="pres">
      <dgm:prSet presAssocID="{8E41D764-B1F0-4D3B-A45A-C56C9725CCCB}" presName="textNode" presStyleLbl="bgShp" presStyleIdx="0" presStyleCnt="2"/>
      <dgm:spPr/>
      <dgm:t>
        <a:bodyPr/>
        <a:lstStyle/>
        <a:p>
          <a:endParaRPr lang="ru-RU"/>
        </a:p>
      </dgm:t>
    </dgm:pt>
    <dgm:pt modelId="{02D53C2E-6284-44F7-A473-13F42BA39A3B}" type="pres">
      <dgm:prSet presAssocID="{8E41D764-B1F0-4D3B-A45A-C56C9725CCCB}" presName="compChildNode" presStyleCnt="0"/>
      <dgm:spPr/>
    </dgm:pt>
    <dgm:pt modelId="{876878C0-5BC4-4FFA-9A7C-98A7109A77D5}" type="pres">
      <dgm:prSet presAssocID="{8E41D764-B1F0-4D3B-A45A-C56C9725CCCB}" presName="theInnerList" presStyleCnt="0"/>
      <dgm:spPr/>
    </dgm:pt>
    <dgm:pt modelId="{BC6B7947-ACF5-46E5-A03C-815A1080CBBA}" type="pres">
      <dgm:prSet presAssocID="{B99D6A17-77F0-4E16-8942-AAEA2105EAD8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19C08-85E2-4C39-BCBC-9A790C11D068}" type="pres">
      <dgm:prSet presAssocID="{8E41D764-B1F0-4D3B-A45A-C56C9725CCCB}" presName="aSpace" presStyleCnt="0"/>
      <dgm:spPr/>
    </dgm:pt>
    <dgm:pt modelId="{A6DA23F8-5A5A-4C7E-B4AF-ED12325BFFFD}" type="pres">
      <dgm:prSet presAssocID="{915B9DD8-6EC4-43F5-AD2C-1485D3B5FD19}" presName="compNode" presStyleCnt="0"/>
      <dgm:spPr/>
    </dgm:pt>
    <dgm:pt modelId="{DBCA1670-1B26-4FC6-9DA7-C0418E90817B}" type="pres">
      <dgm:prSet presAssocID="{915B9DD8-6EC4-43F5-AD2C-1485D3B5FD19}" presName="aNode" presStyleLbl="bgShp" presStyleIdx="1" presStyleCnt="2"/>
      <dgm:spPr/>
      <dgm:t>
        <a:bodyPr/>
        <a:lstStyle/>
        <a:p>
          <a:endParaRPr lang="ru-RU"/>
        </a:p>
      </dgm:t>
    </dgm:pt>
    <dgm:pt modelId="{5A17DDAA-8C2C-4C64-913A-B4C65C395752}" type="pres">
      <dgm:prSet presAssocID="{915B9DD8-6EC4-43F5-AD2C-1485D3B5FD19}" presName="textNode" presStyleLbl="bgShp" presStyleIdx="1" presStyleCnt="2"/>
      <dgm:spPr/>
      <dgm:t>
        <a:bodyPr/>
        <a:lstStyle/>
        <a:p>
          <a:endParaRPr lang="ru-RU"/>
        </a:p>
      </dgm:t>
    </dgm:pt>
    <dgm:pt modelId="{E37E0202-2953-443E-9F13-7B1B5671CF46}" type="pres">
      <dgm:prSet presAssocID="{915B9DD8-6EC4-43F5-AD2C-1485D3B5FD19}" presName="compChildNode" presStyleCnt="0"/>
      <dgm:spPr/>
    </dgm:pt>
    <dgm:pt modelId="{09BAF7B1-47A7-4527-A478-B3E27C7BB2A3}" type="pres">
      <dgm:prSet presAssocID="{915B9DD8-6EC4-43F5-AD2C-1485D3B5FD19}" presName="theInnerList" presStyleCnt="0"/>
      <dgm:spPr/>
    </dgm:pt>
    <dgm:pt modelId="{C42ADCDF-12E5-4536-BF97-8BF9FF4F8582}" type="pres">
      <dgm:prSet presAssocID="{EC45B46F-644D-4610-A37C-34D158C56B84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1D2A21-70D0-4D5D-8F8B-E020A50B9834}" srcId="{4EA099DE-2DF3-40D1-BE77-A58A6EB2A04C}" destId="{915B9DD8-6EC4-43F5-AD2C-1485D3B5FD19}" srcOrd="1" destOrd="0" parTransId="{B00891FB-1D0A-46FB-AC16-F6D32F30AEAC}" sibTransId="{CD85B573-6B9B-4C3D-9193-0F61B7DC2C23}"/>
    <dgm:cxn modelId="{B7F30C34-DF4A-4052-98C6-DB30785CF404}" type="presOf" srcId="{4EA099DE-2DF3-40D1-BE77-A58A6EB2A04C}" destId="{AF198C43-0350-4587-A52E-0EB410C41BF8}" srcOrd="0" destOrd="0" presId="urn:microsoft.com/office/officeart/2005/8/layout/lProcess2"/>
    <dgm:cxn modelId="{96246F53-B913-4937-A03F-2CE9DBCA544E}" type="presOf" srcId="{8E41D764-B1F0-4D3B-A45A-C56C9725CCCB}" destId="{72521BA7-C135-4F57-ABBD-8F0642C19AA3}" srcOrd="0" destOrd="0" presId="urn:microsoft.com/office/officeart/2005/8/layout/lProcess2"/>
    <dgm:cxn modelId="{7E012F21-143E-4085-87AA-8986C4A99126}" type="presOf" srcId="{B99D6A17-77F0-4E16-8942-AAEA2105EAD8}" destId="{BC6B7947-ACF5-46E5-A03C-815A1080CBBA}" srcOrd="0" destOrd="0" presId="urn:microsoft.com/office/officeart/2005/8/layout/lProcess2"/>
    <dgm:cxn modelId="{4ABC3385-4006-4919-9F77-F7F67ABAC4DD}" type="presOf" srcId="{8E41D764-B1F0-4D3B-A45A-C56C9725CCCB}" destId="{D7BC948A-1A21-443C-B990-C3FFC05C054E}" srcOrd="1" destOrd="0" presId="urn:microsoft.com/office/officeart/2005/8/layout/lProcess2"/>
    <dgm:cxn modelId="{23E853EC-BAD3-4FBB-8473-8AD3079A2054}" srcId="{4EA099DE-2DF3-40D1-BE77-A58A6EB2A04C}" destId="{8E41D764-B1F0-4D3B-A45A-C56C9725CCCB}" srcOrd="0" destOrd="0" parTransId="{7321556C-EE9F-4EF6-A37A-7DEA361E772D}" sibTransId="{8C996DA8-9BB8-4FF5-AB39-866694A262C9}"/>
    <dgm:cxn modelId="{C15C59E4-B792-42AC-9EDC-0E52E1CE59FC}" type="presOf" srcId="{EC45B46F-644D-4610-A37C-34D158C56B84}" destId="{C42ADCDF-12E5-4536-BF97-8BF9FF4F8582}" srcOrd="0" destOrd="0" presId="urn:microsoft.com/office/officeart/2005/8/layout/lProcess2"/>
    <dgm:cxn modelId="{17A366CA-E93E-4BFB-9C0B-4B0F2F74519F}" srcId="{915B9DD8-6EC4-43F5-AD2C-1485D3B5FD19}" destId="{EC45B46F-644D-4610-A37C-34D158C56B84}" srcOrd="0" destOrd="0" parTransId="{EFC7D466-2456-4825-A337-48AD2CE5255A}" sibTransId="{BDA3E6F7-9754-4820-8266-EF9E47ABCA4C}"/>
    <dgm:cxn modelId="{1B8BA399-D434-4453-BFD1-8B5868953FA3}" srcId="{8E41D764-B1F0-4D3B-A45A-C56C9725CCCB}" destId="{B99D6A17-77F0-4E16-8942-AAEA2105EAD8}" srcOrd="0" destOrd="0" parTransId="{3A3B337C-9FFF-42F2-AE61-24FF3CA49BE9}" sibTransId="{1F087E13-7FC2-4CEF-91B8-DA7BAA00005B}"/>
    <dgm:cxn modelId="{BC7116E9-CDC7-486C-A75F-02AFD83B3402}" type="presOf" srcId="{915B9DD8-6EC4-43F5-AD2C-1485D3B5FD19}" destId="{5A17DDAA-8C2C-4C64-913A-B4C65C395752}" srcOrd="1" destOrd="0" presId="urn:microsoft.com/office/officeart/2005/8/layout/lProcess2"/>
    <dgm:cxn modelId="{3AF4850A-EF2B-4812-8D9F-B0AC422BE6C5}" type="presOf" srcId="{915B9DD8-6EC4-43F5-AD2C-1485D3B5FD19}" destId="{DBCA1670-1B26-4FC6-9DA7-C0418E90817B}" srcOrd="0" destOrd="0" presId="urn:microsoft.com/office/officeart/2005/8/layout/lProcess2"/>
    <dgm:cxn modelId="{574FE51C-D4DD-470C-9825-60A65850BCD4}" type="presParOf" srcId="{AF198C43-0350-4587-A52E-0EB410C41BF8}" destId="{334F8DCE-B11D-46FE-B867-E216357C2EA2}" srcOrd="0" destOrd="0" presId="urn:microsoft.com/office/officeart/2005/8/layout/lProcess2"/>
    <dgm:cxn modelId="{AC0484F8-B049-4CC5-BB9A-EA670131FF2F}" type="presParOf" srcId="{334F8DCE-B11D-46FE-B867-E216357C2EA2}" destId="{72521BA7-C135-4F57-ABBD-8F0642C19AA3}" srcOrd="0" destOrd="0" presId="urn:microsoft.com/office/officeart/2005/8/layout/lProcess2"/>
    <dgm:cxn modelId="{AFE5F583-F843-40C8-8704-6CB3F7D3FC8F}" type="presParOf" srcId="{334F8DCE-B11D-46FE-B867-E216357C2EA2}" destId="{D7BC948A-1A21-443C-B990-C3FFC05C054E}" srcOrd="1" destOrd="0" presId="urn:microsoft.com/office/officeart/2005/8/layout/lProcess2"/>
    <dgm:cxn modelId="{7203F1A6-9236-40D5-B7E6-8B1E7B866AAB}" type="presParOf" srcId="{334F8DCE-B11D-46FE-B867-E216357C2EA2}" destId="{02D53C2E-6284-44F7-A473-13F42BA39A3B}" srcOrd="2" destOrd="0" presId="urn:microsoft.com/office/officeart/2005/8/layout/lProcess2"/>
    <dgm:cxn modelId="{ADE6F8EB-0BF5-4CAC-A423-D3B061E8081D}" type="presParOf" srcId="{02D53C2E-6284-44F7-A473-13F42BA39A3B}" destId="{876878C0-5BC4-4FFA-9A7C-98A7109A77D5}" srcOrd="0" destOrd="0" presId="urn:microsoft.com/office/officeart/2005/8/layout/lProcess2"/>
    <dgm:cxn modelId="{6CAB0966-9C20-41FA-BCED-7433BFA4AD21}" type="presParOf" srcId="{876878C0-5BC4-4FFA-9A7C-98A7109A77D5}" destId="{BC6B7947-ACF5-46E5-A03C-815A1080CBBA}" srcOrd="0" destOrd="0" presId="urn:microsoft.com/office/officeart/2005/8/layout/lProcess2"/>
    <dgm:cxn modelId="{3772126C-5D5E-4491-A0CE-B18764B42678}" type="presParOf" srcId="{AF198C43-0350-4587-A52E-0EB410C41BF8}" destId="{F9D19C08-85E2-4C39-BCBC-9A790C11D068}" srcOrd="1" destOrd="0" presId="urn:microsoft.com/office/officeart/2005/8/layout/lProcess2"/>
    <dgm:cxn modelId="{8C09FC6A-1BEE-47F6-B22E-944789CF0872}" type="presParOf" srcId="{AF198C43-0350-4587-A52E-0EB410C41BF8}" destId="{A6DA23F8-5A5A-4C7E-B4AF-ED12325BFFFD}" srcOrd="2" destOrd="0" presId="urn:microsoft.com/office/officeart/2005/8/layout/lProcess2"/>
    <dgm:cxn modelId="{8A9E8C15-3FEF-4084-ACCE-2AD904A0AB73}" type="presParOf" srcId="{A6DA23F8-5A5A-4C7E-B4AF-ED12325BFFFD}" destId="{DBCA1670-1B26-4FC6-9DA7-C0418E90817B}" srcOrd="0" destOrd="0" presId="urn:microsoft.com/office/officeart/2005/8/layout/lProcess2"/>
    <dgm:cxn modelId="{259AED8F-F546-40C6-B905-4807DB7A6143}" type="presParOf" srcId="{A6DA23F8-5A5A-4C7E-B4AF-ED12325BFFFD}" destId="{5A17DDAA-8C2C-4C64-913A-B4C65C395752}" srcOrd="1" destOrd="0" presId="urn:microsoft.com/office/officeart/2005/8/layout/lProcess2"/>
    <dgm:cxn modelId="{8D31D61E-635D-4B7E-8B4C-A2594CF45676}" type="presParOf" srcId="{A6DA23F8-5A5A-4C7E-B4AF-ED12325BFFFD}" destId="{E37E0202-2953-443E-9F13-7B1B5671CF46}" srcOrd="2" destOrd="0" presId="urn:microsoft.com/office/officeart/2005/8/layout/lProcess2"/>
    <dgm:cxn modelId="{2210D223-367D-4059-9912-3F5BB73B17BF}" type="presParOf" srcId="{E37E0202-2953-443E-9F13-7B1B5671CF46}" destId="{09BAF7B1-47A7-4527-A478-B3E27C7BB2A3}" srcOrd="0" destOrd="0" presId="urn:microsoft.com/office/officeart/2005/8/layout/lProcess2"/>
    <dgm:cxn modelId="{8967AB0D-053A-4856-8839-BB8D4A45961A}" type="presParOf" srcId="{09BAF7B1-47A7-4527-A478-B3E27C7BB2A3}" destId="{C42ADCDF-12E5-4536-BF97-8BF9FF4F858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FF9584-B80C-4BDA-9AC0-880BF45F61DD}" type="doc">
      <dgm:prSet loTypeId="urn:microsoft.com/office/officeart/2005/8/layout/lProcess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77EAC4-BE28-49DA-8505-DC5FDAEC4A68}">
      <dgm:prSet/>
      <dgm:spPr/>
      <dgm:t>
        <a:bodyPr/>
        <a:lstStyle/>
        <a:p>
          <a:pPr rtl="0"/>
          <a:r>
            <a:rPr lang="uk-UA" dirty="0" smtClean="0"/>
            <a:t>Оцінювання – це зворотній зв'язок. </a:t>
          </a:r>
          <a:endParaRPr lang="ru-RU" dirty="0"/>
        </a:p>
      </dgm:t>
    </dgm:pt>
    <dgm:pt modelId="{BC7C2F5C-2B26-4CAD-91BB-577214FDABBF}" type="parTrans" cxnId="{025CE3D0-98CC-461B-A95A-CCB705909D7B}">
      <dgm:prSet/>
      <dgm:spPr/>
      <dgm:t>
        <a:bodyPr/>
        <a:lstStyle/>
        <a:p>
          <a:endParaRPr lang="ru-RU"/>
        </a:p>
      </dgm:t>
    </dgm:pt>
    <dgm:pt modelId="{21654843-21A5-4D88-9899-8603D940FDD5}" type="sibTrans" cxnId="{025CE3D0-98CC-461B-A95A-CCB705909D7B}">
      <dgm:prSet/>
      <dgm:spPr/>
      <dgm:t>
        <a:bodyPr/>
        <a:lstStyle/>
        <a:p>
          <a:endParaRPr lang="ru-RU"/>
        </a:p>
      </dgm:t>
    </dgm:pt>
    <dgm:pt modelId="{99918A47-0BA5-4E87-BF1F-8C0B6EC5A30B}">
      <dgm:prSet/>
      <dgm:spPr/>
      <dgm:t>
        <a:bodyPr/>
        <a:lstStyle/>
        <a:p>
          <a:pPr rtl="0"/>
          <a:r>
            <a:rPr lang="uk-UA" dirty="0" smtClean="0"/>
            <a:t>Воно дає вчителю інформацію про те, чому навчились учні і в якій мірі реалізовані поставлені навчальні цілі.</a:t>
          </a:r>
          <a:endParaRPr lang="ru-RU" dirty="0"/>
        </a:p>
      </dgm:t>
    </dgm:pt>
    <dgm:pt modelId="{8A2ECECD-A464-4714-AE84-3611EA2DDF7D}" type="parTrans" cxnId="{B371A500-4F73-4CF7-9694-75ADBA69E0CE}">
      <dgm:prSet/>
      <dgm:spPr/>
      <dgm:t>
        <a:bodyPr/>
        <a:lstStyle/>
        <a:p>
          <a:endParaRPr lang="ru-RU"/>
        </a:p>
      </dgm:t>
    </dgm:pt>
    <dgm:pt modelId="{0FF11DAD-1519-40B8-AA9E-C28A93873226}" type="sibTrans" cxnId="{B371A500-4F73-4CF7-9694-75ADBA69E0CE}">
      <dgm:prSet/>
      <dgm:spPr/>
      <dgm:t>
        <a:bodyPr/>
        <a:lstStyle/>
        <a:p>
          <a:endParaRPr lang="ru-RU"/>
        </a:p>
      </dgm:t>
    </dgm:pt>
    <dgm:pt modelId="{179D0486-56C1-4F32-BEB5-78D0B3DF48DE}">
      <dgm:prSet/>
      <dgm:spPr/>
      <dgm:t>
        <a:bodyPr/>
        <a:lstStyle/>
        <a:p>
          <a:pPr rtl="0"/>
          <a:r>
            <a:rPr lang="uk-UA" dirty="0" smtClean="0"/>
            <a:t>Оцінювання – це навігатор. </a:t>
          </a:r>
          <a:endParaRPr lang="ru-RU" dirty="0"/>
        </a:p>
      </dgm:t>
    </dgm:pt>
    <dgm:pt modelId="{B6C2DAC1-D738-4BF9-8E5F-5DBE3FF88496}" type="parTrans" cxnId="{3F58BB41-EA9C-419B-B6E9-0C770B72D1FB}">
      <dgm:prSet/>
      <dgm:spPr/>
      <dgm:t>
        <a:bodyPr/>
        <a:lstStyle/>
        <a:p>
          <a:endParaRPr lang="ru-RU"/>
        </a:p>
      </dgm:t>
    </dgm:pt>
    <dgm:pt modelId="{83ADEF30-002B-43CA-B24A-0D62D6D484C1}" type="sibTrans" cxnId="{3F58BB41-EA9C-419B-B6E9-0C770B72D1FB}">
      <dgm:prSet/>
      <dgm:spPr/>
      <dgm:t>
        <a:bodyPr/>
        <a:lstStyle/>
        <a:p>
          <a:endParaRPr lang="ru-RU"/>
        </a:p>
      </dgm:t>
    </dgm:pt>
    <dgm:pt modelId="{B1D9BE0F-E861-48CB-875D-C14B7C576A64}">
      <dgm:prSet/>
      <dgm:spPr/>
      <dgm:t>
        <a:bodyPr/>
        <a:lstStyle/>
        <a:p>
          <a:pPr rtl="0"/>
          <a:r>
            <a:rPr lang="uk-UA" dirty="0" smtClean="0"/>
            <a:t>Учні дізнаються, якого рівня вони досягли та які знання є найціннішими. </a:t>
          </a:r>
          <a:endParaRPr lang="ru-RU" dirty="0"/>
        </a:p>
      </dgm:t>
    </dgm:pt>
    <dgm:pt modelId="{B257710B-5B3A-4CB4-A33C-80C6DE1262D9}" type="parTrans" cxnId="{57383276-7AD0-4F1F-80BE-83715CB21E8C}">
      <dgm:prSet/>
      <dgm:spPr/>
      <dgm:t>
        <a:bodyPr/>
        <a:lstStyle/>
        <a:p>
          <a:endParaRPr lang="ru-RU"/>
        </a:p>
      </dgm:t>
    </dgm:pt>
    <dgm:pt modelId="{B11B557D-0897-4B3E-9022-C390808BE2B7}" type="sibTrans" cxnId="{57383276-7AD0-4F1F-80BE-83715CB21E8C}">
      <dgm:prSet/>
      <dgm:spPr/>
      <dgm:t>
        <a:bodyPr/>
        <a:lstStyle/>
        <a:p>
          <a:endParaRPr lang="ru-RU"/>
        </a:p>
      </dgm:t>
    </dgm:pt>
    <dgm:pt modelId="{DA8599C1-88EC-42FF-8292-A676B4790958}">
      <dgm:prSet/>
      <dgm:spPr/>
      <dgm:t>
        <a:bodyPr/>
        <a:lstStyle/>
        <a:p>
          <a:pPr rtl="0"/>
          <a:r>
            <a:rPr lang="uk-UA" smtClean="0"/>
            <a:t> Але на повну силу можливості оцінювання реалізуються лише, якщо воно використовується для того, щоб дати зворотній зв’язок учням.</a:t>
          </a:r>
          <a:endParaRPr lang="ru-RU" dirty="0"/>
        </a:p>
      </dgm:t>
    </dgm:pt>
    <dgm:pt modelId="{7A24FDA7-B267-4498-BE20-AADDAB2D9B5B}" type="parTrans" cxnId="{DAC4A0E0-BE11-4CC1-A223-BB92345FE98A}">
      <dgm:prSet/>
      <dgm:spPr/>
      <dgm:t>
        <a:bodyPr/>
        <a:lstStyle/>
        <a:p>
          <a:endParaRPr lang="ru-RU"/>
        </a:p>
      </dgm:t>
    </dgm:pt>
    <dgm:pt modelId="{AE01BAA5-AAFA-49A2-903C-131F68F9CE33}" type="sibTrans" cxnId="{DAC4A0E0-BE11-4CC1-A223-BB92345FE98A}">
      <dgm:prSet/>
      <dgm:spPr/>
      <dgm:t>
        <a:bodyPr/>
        <a:lstStyle/>
        <a:p>
          <a:endParaRPr lang="ru-RU"/>
        </a:p>
      </dgm:t>
    </dgm:pt>
    <dgm:pt modelId="{8A25CCA7-9F26-4E29-A889-F406A73EDD00}">
      <dgm:prSet/>
      <dgm:spPr/>
      <dgm:t>
        <a:bodyPr/>
        <a:lstStyle/>
        <a:p>
          <a:pPr rtl="0"/>
          <a:r>
            <a:rPr lang="uk-UA" smtClean="0"/>
            <a:t>Таким </a:t>
          </a:r>
          <a:r>
            <a:rPr lang="uk-UA" dirty="0" smtClean="0"/>
            <a:t>чином оцінювання слугує для них орієнтиром.</a:t>
          </a:r>
          <a:endParaRPr lang="ru-RU" dirty="0"/>
        </a:p>
      </dgm:t>
    </dgm:pt>
    <dgm:pt modelId="{C613B66D-5E02-404B-A523-6550600D859F}" type="parTrans" cxnId="{F2B92F8C-0668-4917-B35B-60E8CA5E2CE6}">
      <dgm:prSet/>
      <dgm:spPr/>
      <dgm:t>
        <a:bodyPr/>
        <a:lstStyle/>
        <a:p>
          <a:endParaRPr lang="ru-RU"/>
        </a:p>
      </dgm:t>
    </dgm:pt>
    <dgm:pt modelId="{E791ED33-3B72-4C9B-A6E8-EB59EAEC526A}" type="sibTrans" cxnId="{F2B92F8C-0668-4917-B35B-60E8CA5E2CE6}">
      <dgm:prSet/>
      <dgm:spPr/>
      <dgm:t>
        <a:bodyPr/>
        <a:lstStyle/>
        <a:p>
          <a:endParaRPr lang="ru-RU"/>
        </a:p>
      </dgm:t>
    </dgm:pt>
    <dgm:pt modelId="{C8F99609-9B60-443D-A295-8C846FFADF7E}" type="pres">
      <dgm:prSet presAssocID="{32FF9584-B80C-4BDA-9AC0-880BF45F61D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3ED307-6B6E-48E0-A7CD-6105C86C6592}" type="pres">
      <dgm:prSet presAssocID="{D377EAC4-BE28-49DA-8505-DC5FDAEC4A68}" presName="compNode" presStyleCnt="0"/>
      <dgm:spPr/>
    </dgm:pt>
    <dgm:pt modelId="{E5F626D9-E0C8-4540-ACDF-CA31F7570FC5}" type="pres">
      <dgm:prSet presAssocID="{D377EAC4-BE28-49DA-8505-DC5FDAEC4A68}" presName="aNode" presStyleLbl="bgShp" presStyleIdx="0" presStyleCnt="2"/>
      <dgm:spPr/>
      <dgm:t>
        <a:bodyPr/>
        <a:lstStyle/>
        <a:p>
          <a:endParaRPr lang="ru-RU"/>
        </a:p>
      </dgm:t>
    </dgm:pt>
    <dgm:pt modelId="{16CD3160-1493-4676-BDA7-BCBCC4211DBC}" type="pres">
      <dgm:prSet presAssocID="{D377EAC4-BE28-49DA-8505-DC5FDAEC4A68}" presName="textNode" presStyleLbl="bgShp" presStyleIdx="0" presStyleCnt="2"/>
      <dgm:spPr/>
      <dgm:t>
        <a:bodyPr/>
        <a:lstStyle/>
        <a:p>
          <a:endParaRPr lang="ru-RU"/>
        </a:p>
      </dgm:t>
    </dgm:pt>
    <dgm:pt modelId="{CA9FA07E-C9BF-40D1-9E5F-A5D221262E75}" type="pres">
      <dgm:prSet presAssocID="{D377EAC4-BE28-49DA-8505-DC5FDAEC4A68}" presName="compChildNode" presStyleCnt="0"/>
      <dgm:spPr/>
    </dgm:pt>
    <dgm:pt modelId="{8951B26A-BAE9-4412-A41E-69E5E3BCC6E9}" type="pres">
      <dgm:prSet presAssocID="{D377EAC4-BE28-49DA-8505-DC5FDAEC4A68}" presName="theInnerList" presStyleCnt="0"/>
      <dgm:spPr/>
    </dgm:pt>
    <dgm:pt modelId="{2F572B76-6CFA-402D-8330-F5B57BF02067}" type="pres">
      <dgm:prSet presAssocID="{99918A47-0BA5-4E87-BF1F-8C0B6EC5A30B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68305-F2EC-482A-A92A-80886B5B08AB}" type="pres">
      <dgm:prSet presAssocID="{99918A47-0BA5-4E87-BF1F-8C0B6EC5A30B}" presName="aSpace2" presStyleCnt="0"/>
      <dgm:spPr/>
    </dgm:pt>
    <dgm:pt modelId="{0FA94E12-835C-4372-B2F0-E9503F1CC95D}" type="pres">
      <dgm:prSet presAssocID="{DA8599C1-88EC-42FF-8292-A676B4790958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2BD55A-86EB-40D4-A2F2-2309CEF51A62}" type="pres">
      <dgm:prSet presAssocID="{D377EAC4-BE28-49DA-8505-DC5FDAEC4A68}" presName="aSpace" presStyleCnt="0"/>
      <dgm:spPr/>
    </dgm:pt>
    <dgm:pt modelId="{FE073E5B-2965-4AB7-9998-A4E1318D4621}" type="pres">
      <dgm:prSet presAssocID="{179D0486-56C1-4F32-BEB5-78D0B3DF48DE}" presName="compNode" presStyleCnt="0"/>
      <dgm:spPr/>
    </dgm:pt>
    <dgm:pt modelId="{B4E87A0E-1F41-420E-B046-2A4461904AEE}" type="pres">
      <dgm:prSet presAssocID="{179D0486-56C1-4F32-BEB5-78D0B3DF48DE}" presName="aNode" presStyleLbl="bgShp" presStyleIdx="1" presStyleCnt="2"/>
      <dgm:spPr/>
      <dgm:t>
        <a:bodyPr/>
        <a:lstStyle/>
        <a:p>
          <a:endParaRPr lang="ru-RU"/>
        </a:p>
      </dgm:t>
    </dgm:pt>
    <dgm:pt modelId="{DC40109B-B5F5-4F17-93F1-B6BAC6416292}" type="pres">
      <dgm:prSet presAssocID="{179D0486-56C1-4F32-BEB5-78D0B3DF48DE}" presName="textNode" presStyleLbl="bgShp" presStyleIdx="1" presStyleCnt="2"/>
      <dgm:spPr/>
      <dgm:t>
        <a:bodyPr/>
        <a:lstStyle/>
        <a:p>
          <a:endParaRPr lang="ru-RU"/>
        </a:p>
      </dgm:t>
    </dgm:pt>
    <dgm:pt modelId="{C82D2406-51F4-473B-9585-0977DC7EBB2D}" type="pres">
      <dgm:prSet presAssocID="{179D0486-56C1-4F32-BEB5-78D0B3DF48DE}" presName="compChildNode" presStyleCnt="0"/>
      <dgm:spPr/>
    </dgm:pt>
    <dgm:pt modelId="{035BA39E-FB05-4DFA-BE0B-C1D7006E7B20}" type="pres">
      <dgm:prSet presAssocID="{179D0486-56C1-4F32-BEB5-78D0B3DF48DE}" presName="theInnerList" presStyleCnt="0"/>
      <dgm:spPr/>
    </dgm:pt>
    <dgm:pt modelId="{BE5A31D4-9EC0-40A2-9140-744D4AFCA06A}" type="pres">
      <dgm:prSet presAssocID="{B1D9BE0F-E861-48CB-875D-C14B7C576A64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9D4D8-CD21-48AB-8F97-7239B225EC76}" type="pres">
      <dgm:prSet presAssocID="{B1D9BE0F-E861-48CB-875D-C14B7C576A64}" presName="aSpace2" presStyleCnt="0"/>
      <dgm:spPr/>
    </dgm:pt>
    <dgm:pt modelId="{6D1D0CB2-08CA-4EBA-925D-830ED442E956}" type="pres">
      <dgm:prSet presAssocID="{8A25CCA7-9F26-4E29-A889-F406A73EDD00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43F94C-FBA7-4E66-BB64-ACF4B7D13FE1}" type="presOf" srcId="{179D0486-56C1-4F32-BEB5-78D0B3DF48DE}" destId="{DC40109B-B5F5-4F17-93F1-B6BAC6416292}" srcOrd="1" destOrd="0" presId="urn:microsoft.com/office/officeart/2005/8/layout/lProcess2"/>
    <dgm:cxn modelId="{DAC4A0E0-BE11-4CC1-A223-BB92345FE98A}" srcId="{D377EAC4-BE28-49DA-8505-DC5FDAEC4A68}" destId="{DA8599C1-88EC-42FF-8292-A676B4790958}" srcOrd="1" destOrd="0" parTransId="{7A24FDA7-B267-4498-BE20-AADDAB2D9B5B}" sibTransId="{AE01BAA5-AAFA-49A2-903C-131F68F9CE33}"/>
    <dgm:cxn modelId="{4991811B-FC41-4BE0-8823-FA5E748AE692}" type="presOf" srcId="{32FF9584-B80C-4BDA-9AC0-880BF45F61DD}" destId="{C8F99609-9B60-443D-A295-8C846FFADF7E}" srcOrd="0" destOrd="0" presId="urn:microsoft.com/office/officeart/2005/8/layout/lProcess2"/>
    <dgm:cxn modelId="{C1D804B3-0FA8-485C-B0B9-6454119FA74D}" type="presOf" srcId="{D377EAC4-BE28-49DA-8505-DC5FDAEC4A68}" destId="{16CD3160-1493-4676-BDA7-BCBCC4211DBC}" srcOrd="1" destOrd="0" presId="urn:microsoft.com/office/officeart/2005/8/layout/lProcess2"/>
    <dgm:cxn modelId="{BC2ED927-3763-45DD-A991-075ED7CD7D7C}" type="presOf" srcId="{179D0486-56C1-4F32-BEB5-78D0B3DF48DE}" destId="{B4E87A0E-1F41-420E-B046-2A4461904AEE}" srcOrd="0" destOrd="0" presId="urn:microsoft.com/office/officeart/2005/8/layout/lProcess2"/>
    <dgm:cxn modelId="{3F58BB41-EA9C-419B-B6E9-0C770B72D1FB}" srcId="{32FF9584-B80C-4BDA-9AC0-880BF45F61DD}" destId="{179D0486-56C1-4F32-BEB5-78D0B3DF48DE}" srcOrd="1" destOrd="0" parTransId="{B6C2DAC1-D738-4BF9-8E5F-5DBE3FF88496}" sibTransId="{83ADEF30-002B-43CA-B24A-0D62D6D484C1}"/>
    <dgm:cxn modelId="{614229FB-DCDE-4E32-ADE0-977B4FED4812}" type="presOf" srcId="{8A25CCA7-9F26-4E29-A889-F406A73EDD00}" destId="{6D1D0CB2-08CA-4EBA-925D-830ED442E956}" srcOrd="0" destOrd="0" presId="urn:microsoft.com/office/officeart/2005/8/layout/lProcess2"/>
    <dgm:cxn modelId="{025CE3D0-98CC-461B-A95A-CCB705909D7B}" srcId="{32FF9584-B80C-4BDA-9AC0-880BF45F61DD}" destId="{D377EAC4-BE28-49DA-8505-DC5FDAEC4A68}" srcOrd="0" destOrd="0" parTransId="{BC7C2F5C-2B26-4CAD-91BB-577214FDABBF}" sibTransId="{21654843-21A5-4D88-9899-8603D940FDD5}"/>
    <dgm:cxn modelId="{B371A500-4F73-4CF7-9694-75ADBA69E0CE}" srcId="{D377EAC4-BE28-49DA-8505-DC5FDAEC4A68}" destId="{99918A47-0BA5-4E87-BF1F-8C0B6EC5A30B}" srcOrd="0" destOrd="0" parTransId="{8A2ECECD-A464-4714-AE84-3611EA2DDF7D}" sibTransId="{0FF11DAD-1519-40B8-AA9E-C28A93873226}"/>
    <dgm:cxn modelId="{B7040200-F9CF-4355-9A4D-4A9E154872FF}" type="presOf" srcId="{DA8599C1-88EC-42FF-8292-A676B4790958}" destId="{0FA94E12-835C-4372-B2F0-E9503F1CC95D}" srcOrd="0" destOrd="0" presId="urn:microsoft.com/office/officeart/2005/8/layout/lProcess2"/>
    <dgm:cxn modelId="{57383276-7AD0-4F1F-80BE-83715CB21E8C}" srcId="{179D0486-56C1-4F32-BEB5-78D0B3DF48DE}" destId="{B1D9BE0F-E861-48CB-875D-C14B7C576A64}" srcOrd="0" destOrd="0" parTransId="{B257710B-5B3A-4CB4-A33C-80C6DE1262D9}" sibTransId="{B11B557D-0897-4B3E-9022-C390808BE2B7}"/>
    <dgm:cxn modelId="{F2B92F8C-0668-4917-B35B-60E8CA5E2CE6}" srcId="{179D0486-56C1-4F32-BEB5-78D0B3DF48DE}" destId="{8A25CCA7-9F26-4E29-A889-F406A73EDD00}" srcOrd="1" destOrd="0" parTransId="{C613B66D-5E02-404B-A523-6550600D859F}" sibTransId="{E791ED33-3B72-4C9B-A6E8-EB59EAEC526A}"/>
    <dgm:cxn modelId="{1020A005-4FB7-4931-9185-FDB94EF56928}" type="presOf" srcId="{99918A47-0BA5-4E87-BF1F-8C0B6EC5A30B}" destId="{2F572B76-6CFA-402D-8330-F5B57BF02067}" srcOrd="0" destOrd="0" presId="urn:microsoft.com/office/officeart/2005/8/layout/lProcess2"/>
    <dgm:cxn modelId="{470D6C96-D768-4C95-AF47-650F05F75D4B}" type="presOf" srcId="{B1D9BE0F-E861-48CB-875D-C14B7C576A64}" destId="{BE5A31D4-9EC0-40A2-9140-744D4AFCA06A}" srcOrd="0" destOrd="0" presId="urn:microsoft.com/office/officeart/2005/8/layout/lProcess2"/>
    <dgm:cxn modelId="{260AA894-CF6D-4A19-9CC3-5046E65C2D77}" type="presOf" srcId="{D377EAC4-BE28-49DA-8505-DC5FDAEC4A68}" destId="{E5F626D9-E0C8-4540-ACDF-CA31F7570FC5}" srcOrd="0" destOrd="0" presId="urn:microsoft.com/office/officeart/2005/8/layout/lProcess2"/>
    <dgm:cxn modelId="{E68D506A-9088-46A3-A40B-FC38FE9F13AE}" type="presParOf" srcId="{C8F99609-9B60-443D-A295-8C846FFADF7E}" destId="{CD3ED307-6B6E-48E0-A7CD-6105C86C6592}" srcOrd="0" destOrd="0" presId="urn:microsoft.com/office/officeart/2005/8/layout/lProcess2"/>
    <dgm:cxn modelId="{C5A72E38-342D-4733-BF4C-C8299537B170}" type="presParOf" srcId="{CD3ED307-6B6E-48E0-A7CD-6105C86C6592}" destId="{E5F626D9-E0C8-4540-ACDF-CA31F7570FC5}" srcOrd="0" destOrd="0" presId="urn:microsoft.com/office/officeart/2005/8/layout/lProcess2"/>
    <dgm:cxn modelId="{947B5EAE-1D0C-4B18-A372-682BD0B72B7C}" type="presParOf" srcId="{CD3ED307-6B6E-48E0-A7CD-6105C86C6592}" destId="{16CD3160-1493-4676-BDA7-BCBCC4211DBC}" srcOrd="1" destOrd="0" presId="urn:microsoft.com/office/officeart/2005/8/layout/lProcess2"/>
    <dgm:cxn modelId="{3A929894-1551-4563-8BEA-F02821500B98}" type="presParOf" srcId="{CD3ED307-6B6E-48E0-A7CD-6105C86C6592}" destId="{CA9FA07E-C9BF-40D1-9E5F-A5D221262E75}" srcOrd="2" destOrd="0" presId="urn:microsoft.com/office/officeart/2005/8/layout/lProcess2"/>
    <dgm:cxn modelId="{D26DF041-5CD1-4715-B08C-E13B6C99211A}" type="presParOf" srcId="{CA9FA07E-C9BF-40D1-9E5F-A5D221262E75}" destId="{8951B26A-BAE9-4412-A41E-69E5E3BCC6E9}" srcOrd="0" destOrd="0" presId="urn:microsoft.com/office/officeart/2005/8/layout/lProcess2"/>
    <dgm:cxn modelId="{2C9C3FC4-9615-40CF-A89A-3C619E16ABEF}" type="presParOf" srcId="{8951B26A-BAE9-4412-A41E-69E5E3BCC6E9}" destId="{2F572B76-6CFA-402D-8330-F5B57BF02067}" srcOrd="0" destOrd="0" presId="urn:microsoft.com/office/officeart/2005/8/layout/lProcess2"/>
    <dgm:cxn modelId="{3FE59EF4-8CBB-4732-AAD5-00090AEF0C74}" type="presParOf" srcId="{8951B26A-BAE9-4412-A41E-69E5E3BCC6E9}" destId="{B1968305-F2EC-482A-A92A-80886B5B08AB}" srcOrd="1" destOrd="0" presId="urn:microsoft.com/office/officeart/2005/8/layout/lProcess2"/>
    <dgm:cxn modelId="{A57EE686-89E6-46D3-A38B-23BFF93EF505}" type="presParOf" srcId="{8951B26A-BAE9-4412-A41E-69E5E3BCC6E9}" destId="{0FA94E12-835C-4372-B2F0-E9503F1CC95D}" srcOrd="2" destOrd="0" presId="urn:microsoft.com/office/officeart/2005/8/layout/lProcess2"/>
    <dgm:cxn modelId="{6BB1871F-D970-4781-AAD7-854F5373789D}" type="presParOf" srcId="{C8F99609-9B60-443D-A295-8C846FFADF7E}" destId="{E62BD55A-86EB-40D4-A2F2-2309CEF51A62}" srcOrd="1" destOrd="0" presId="urn:microsoft.com/office/officeart/2005/8/layout/lProcess2"/>
    <dgm:cxn modelId="{504B7E61-F2C6-43AA-A95B-0267F87A33BB}" type="presParOf" srcId="{C8F99609-9B60-443D-A295-8C846FFADF7E}" destId="{FE073E5B-2965-4AB7-9998-A4E1318D4621}" srcOrd="2" destOrd="0" presId="urn:microsoft.com/office/officeart/2005/8/layout/lProcess2"/>
    <dgm:cxn modelId="{B6F84E74-3762-49BA-8565-D350003CB9D5}" type="presParOf" srcId="{FE073E5B-2965-4AB7-9998-A4E1318D4621}" destId="{B4E87A0E-1F41-420E-B046-2A4461904AEE}" srcOrd="0" destOrd="0" presId="urn:microsoft.com/office/officeart/2005/8/layout/lProcess2"/>
    <dgm:cxn modelId="{80F0C7ED-08DD-4953-BF33-C08809724927}" type="presParOf" srcId="{FE073E5B-2965-4AB7-9998-A4E1318D4621}" destId="{DC40109B-B5F5-4F17-93F1-B6BAC6416292}" srcOrd="1" destOrd="0" presId="urn:microsoft.com/office/officeart/2005/8/layout/lProcess2"/>
    <dgm:cxn modelId="{B5BFB9CF-5F7D-4A9C-8347-18A030CC662E}" type="presParOf" srcId="{FE073E5B-2965-4AB7-9998-A4E1318D4621}" destId="{C82D2406-51F4-473B-9585-0977DC7EBB2D}" srcOrd="2" destOrd="0" presId="urn:microsoft.com/office/officeart/2005/8/layout/lProcess2"/>
    <dgm:cxn modelId="{37A789E3-99D9-4EE7-B33F-C86E83852477}" type="presParOf" srcId="{C82D2406-51F4-473B-9585-0977DC7EBB2D}" destId="{035BA39E-FB05-4DFA-BE0B-C1D7006E7B20}" srcOrd="0" destOrd="0" presId="urn:microsoft.com/office/officeart/2005/8/layout/lProcess2"/>
    <dgm:cxn modelId="{B38ADF0F-872A-458F-B3BC-9E091967D3C0}" type="presParOf" srcId="{035BA39E-FB05-4DFA-BE0B-C1D7006E7B20}" destId="{BE5A31D4-9EC0-40A2-9140-744D4AFCA06A}" srcOrd="0" destOrd="0" presId="urn:microsoft.com/office/officeart/2005/8/layout/lProcess2"/>
    <dgm:cxn modelId="{AA060BF4-E267-4565-B84E-264BAE6690C3}" type="presParOf" srcId="{035BA39E-FB05-4DFA-BE0B-C1D7006E7B20}" destId="{DFE9D4D8-CD21-48AB-8F97-7239B225EC76}" srcOrd="1" destOrd="0" presId="urn:microsoft.com/office/officeart/2005/8/layout/lProcess2"/>
    <dgm:cxn modelId="{CE3BA344-677B-4AFA-B40E-383C00717A41}" type="presParOf" srcId="{035BA39E-FB05-4DFA-BE0B-C1D7006E7B20}" destId="{6D1D0CB2-08CA-4EBA-925D-830ED442E95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B480BF-977F-4ED8-8175-5DD0237CF9C7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D8B96F-ADDD-4794-A3E8-C3A2C14940D4}">
      <dgm:prSet/>
      <dgm:spPr/>
      <dgm:t>
        <a:bodyPr/>
        <a:lstStyle/>
        <a:p>
          <a:pPr rtl="0"/>
          <a:r>
            <a:rPr lang="uk-UA" dirty="0" smtClean="0"/>
            <a:t>Це оцінювання для підвищення ефективності навчання</a:t>
          </a:r>
          <a:endParaRPr lang="ru-RU" dirty="0"/>
        </a:p>
      </dgm:t>
    </dgm:pt>
    <dgm:pt modelId="{50D262B4-1686-4A0A-9883-A30D55256D0F}" type="parTrans" cxnId="{893AB04F-B848-4560-AFDB-A475B74DD8E8}">
      <dgm:prSet/>
      <dgm:spPr/>
      <dgm:t>
        <a:bodyPr/>
        <a:lstStyle/>
        <a:p>
          <a:endParaRPr lang="ru-RU"/>
        </a:p>
      </dgm:t>
    </dgm:pt>
    <dgm:pt modelId="{F0C01903-6A7E-4500-AFBD-CA662E8E336E}" type="sibTrans" cxnId="{893AB04F-B848-4560-AFDB-A475B74DD8E8}">
      <dgm:prSet/>
      <dgm:spPr/>
      <dgm:t>
        <a:bodyPr/>
        <a:lstStyle/>
        <a:p>
          <a:endParaRPr lang="ru-RU"/>
        </a:p>
      </dgm:t>
    </dgm:pt>
    <dgm:pt modelId="{936362BB-450F-4B91-B41B-5AEA42AE0BBA}">
      <dgm:prSet/>
      <dgm:spPr/>
      <dgm:t>
        <a:bodyPr/>
        <a:lstStyle/>
        <a:p>
          <a:pPr rtl="0"/>
          <a:r>
            <a:rPr lang="uk-UA" dirty="0" smtClean="0"/>
            <a:t>Мета</a:t>
          </a:r>
          <a:endParaRPr lang="ru-RU" dirty="0"/>
        </a:p>
      </dgm:t>
    </dgm:pt>
    <dgm:pt modelId="{AA46B047-BBBA-4039-85F6-BE27DE803CAC}" type="parTrans" cxnId="{091ACFDB-35F4-4018-9FEB-77242E3C316E}">
      <dgm:prSet/>
      <dgm:spPr/>
      <dgm:t>
        <a:bodyPr/>
        <a:lstStyle/>
        <a:p>
          <a:endParaRPr lang="ru-RU"/>
        </a:p>
      </dgm:t>
    </dgm:pt>
    <dgm:pt modelId="{33960C90-4CAF-4EDF-89E2-EED347C3B350}" type="sibTrans" cxnId="{091ACFDB-35F4-4018-9FEB-77242E3C316E}">
      <dgm:prSet/>
      <dgm:spPr/>
      <dgm:t>
        <a:bodyPr/>
        <a:lstStyle/>
        <a:p>
          <a:endParaRPr lang="ru-RU"/>
        </a:p>
      </dgm:t>
    </dgm:pt>
    <dgm:pt modelId="{C7BEBD6E-A214-42CB-88C1-AE35F86B9513}">
      <dgm:prSet/>
      <dgm:spPr/>
      <dgm:t>
        <a:bodyPr/>
        <a:lstStyle/>
        <a:p>
          <a:pPr rtl="0"/>
          <a:r>
            <a:rPr lang="uk-UA" smtClean="0"/>
            <a:t>Задачі: </a:t>
          </a:r>
          <a:endParaRPr lang="ru-RU"/>
        </a:p>
      </dgm:t>
    </dgm:pt>
    <dgm:pt modelId="{24630C0E-0E79-4083-8962-25C2F4F13629}" type="parTrans" cxnId="{C6F8CB44-CA7F-45F2-A3CF-FD6E1FA16400}">
      <dgm:prSet/>
      <dgm:spPr/>
      <dgm:t>
        <a:bodyPr/>
        <a:lstStyle/>
        <a:p>
          <a:endParaRPr lang="ru-RU"/>
        </a:p>
      </dgm:t>
    </dgm:pt>
    <dgm:pt modelId="{0EFE00D1-1F70-4D04-BD46-896B0F3B2C46}" type="sibTrans" cxnId="{C6F8CB44-CA7F-45F2-A3CF-FD6E1FA16400}">
      <dgm:prSet/>
      <dgm:spPr/>
      <dgm:t>
        <a:bodyPr/>
        <a:lstStyle/>
        <a:p>
          <a:endParaRPr lang="ru-RU"/>
        </a:p>
      </dgm:t>
    </dgm:pt>
    <dgm:pt modelId="{81E30D58-1CEC-4E01-8B42-F8F37FBA7375}">
      <dgm:prSet/>
      <dgm:spPr/>
      <dgm:t>
        <a:bodyPr/>
        <a:lstStyle/>
        <a:p>
          <a:pPr rtl="0"/>
          <a:r>
            <a:rPr lang="uk-UA" dirty="0" smtClean="0"/>
            <a:t>Сприяння виникненню навчальної мотивації</a:t>
          </a:r>
          <a:endParaRPr lang="ru-RU" dirty="0"/>
        </a:p>
      </dgm:t>
    </dgm:pt>
    <dgm:pt modelId="{34CBB439-39B7-4D92-A366-28AA189CFFCA}" type="parTrans" cxnId="{4167BDD2-7E73-4D9C-874A-60B9DC31391E}">
      <dgm:prSet/>
      <dgm:spPr/>
      <dgm:t>
        <a:bodyPr/>
        <a:lstStyle/>
        <a:p>
          <a:endParaRPr lang="ru-RU"/>
        </a:p>
      </dgm:t>
    </dgm:pt>
    <dgm:pt modelId="{6E5AD77D-6840-4182-86BF-097C0DBAA11D}" type="sibTrans" cxnId="{4167BDD2-7E73-4D9C-874A-60B9DC31391E}">
      <dgm:prSet/>
      <dgm:spPr/>
      <dgm:t>
        <a:bodyPr/>
        <a:lstStyle/>
        <a:p>
          <a:endParaRPr lang="ru-RU"/>
        </a:p>
      </dgm:t>
    </dgm:pt>
    <dgm:pt modelId="{BA2744D9-0D65-4E8A-8836-E922E5DA1E85}">
      <dgm:prSet/>
      <dgm:spPr/>
      <dgm:t>
        <a:bodyPr/>
        <a:lstStyle/>
        <a:p>
          <a:pPr rtl="0"/>
          <a:r>
            <a:rPr lang="uk-UA" dirty="0" smtClean="0"/>
            <a:t>Індивідуалізація навчального процесу</a:t>
          </a:r>
          <a:endParaRPr lang="ru-RU" dirty="0"/>
        </a:p>
      </dgm:t>
    </dgm:pt>
    <dgm:pt modelId="{0CF501A8-1F49-4E36-A0FA-D2A91D91C849}" type="parTrans" cxnId="{D0CBC85C-FC3C-443A-A2AF-1920025C30B3}">
      <dgm:prSet/>
      <dgm:spPr/>
      <dgm:t>
        <a:bodyPr/>
        <a:lstStyle/>
        <a:p>
          <a:endParaRPr lang="ru-RU"/>
        </a:p>
      </dgm:t>
    </dgm:pt>
    <dgm:pt modelId="{7FABBB09-76CA-4EAB-88F3-C989548F38FE}" type="sibTrans" cxnId="{D0CBC85C-FC3C-443A-A2AF-1920025C30B3}">
      <dgm:prSet/>
      <dgm:spPr/>
      <dgm:t>
        <a:bodyPr/>
        <a:lstStyle/>
        <a:p>
          <a:endParaRPr lang="ru-RU"/>
        </a:p>
      </dgm:t>
    </dgm:pt>
    <dgm:pt modelId="{00B0B40E-BFFC-4D6A-ACD3-7FA4382EEED9}">
      <dgm:prSet/>
      <dgm:spPr/>
      <dgm:t>
        <a:bodyPr/>
        <a:lstStyle/>
        <a:p>
          <a:pPr rtl="0"/>
          <a:r>
            <a:rPr lang="uk-UA" dirty="0" smtClean="0"/>
            <a:t>Підвищення навчальної самостійності</a:t>
          </a:r>
          <a:endParaRPr lang="ru-RU" dirty="0"/>
        </a:p>
      </dgm:t>
    </dgm:pt>
    <dgm:pt modelId="{1691D54C-168A-4F00-9FAC-A8DF453BC75F}" type="parTrans" cxnId="{928E4367-F539-476C-ADD9-ADDA14C03190}">
      <dgm:prSet/>
      <dgm:spPr/>
      <dgm:t>
        <a:bodyPr/>
        <a:lstStyle/>
        <a:p>
          <a:endParaRPr lang="ru-RU"/>
        </a:p>
      </dgm:t>
    </dgm:pt>
    <dgm:pt modelId="{8F13E192-CA61-4CEE-AC7C-1A8B35C25ADE}" type="sibTrans" cxnId="{928E4367-F539-476C-ADD9-ADDA14C03190}">
      <dgm:prSet/>
      <dgm:spPr/>
      <dgm:t>
        <a:bodyPr/>
        <a:lstStyle/>
        <a:p>
          <a:endParaRPr lang="ru-RU"/>
        </a:p>
      </dgm:t>
    </dgm:pt>
    <dgm:pt modelId="{FBDE29D3-130A-4F9B-B59C-354E4783BBBC}">
      <dgm:prSet/>
      <dgm:spPr/>
      <dgm:t>
        <a:bodyPr/>
        <a:lstStyle/>
        <a:p>
          <a:pPr rtl="0"/>
          <a:r>
            <a:rPr lang="uk-UA" dirty="0" smtClean="0"/>
            <a:t>Ключові слова:</a:t>
          </a:r>
          <a:endParaRPr lang="ru-RU" dirty="0"/>
        </a:p>
      </dgm:t>
    </dgm:pt>
    <dgm:pt modelId="{DB850734-5C91-48BA-9BD6-80393431AAEB}" type="parTrans" cxnId="{E8FB0061-CF39-41D6-9972-024804E76DDA}">
      <dgm:prSet/>
      <dgm:spPr/>
      <dgm:t>
        <a:bodyPr/>
        <a:lstStyle/>
        <a:p>
          <a:endParaRPr lang="ru-RU"/>
        </a:p>
      </dgm:t>
    </dgm:pt>
    <dgm:pt modelId="{1D8A5A6B-887B-49DF-BFD9-D35D7991B093}" type="sibTrans" cxnId="{E8FB0061-CF39-41D6-9972-024804E76DDA}">
      <dgm:prSet/>
      <dgm:spPr/>
      <dgm:t>
        <a:bodyPr/>
        <a:lstStyle/>
        <a:p>
          <a:endParaRPr lang="ru-RU"/>
        </a:p>
      </dgm:t>
    </dgm:pt>
    <dgm:pt modelId="{B52A54EC-520A-49A8-B18B-0A723393D01B}">
      <dgm:prSet/>
      <dgm:spPr/>
      <dgm:t>
        <a:bodyPr/>
        <a:lstStyle/>
        <a:p>
          <a:pPr rtl="0"/>
          <a:r>
            <a:rPr lang="uk-UA" dirty="0" smtClean="0"/>
            <a:t>Корегування діяльності вчителя та учнів в процесі навчання</a:t>
          </a:r>
          <a:endParaRPr lang="ru-RU" dirty="0"/>
        </a:p>
      </dgm:t>
    </dgm:pt>
    <dgm:pt modelId="{7329744B-9948-41CF-BF23-78519958077C}" type="parTrans" cxnId="{DC33EBB8-D5C8-41F3-933F-B6E402BE8115}">
      <dgm:prSet/>
      <dgm:spPr/>
      <dgm:t>
        <a:bodyPr/>
        <a:lstStyle/>
        <a:p>
          <a:endParaRPr lang="ru-RU"/>
        </a:p>
      </dgm:t>
    </dgm:pt>
    <dgm:pt modelId="{8AE6DE21-CE74-4B78-B6F1-3654AC81B9F2}" type="sibTrans" cxnId="{DC33EBB8-D5C8-41F3-933F-B6E402BE8115}">
      <dgm:prSet/>
      <dgm:spPr/>
      <dgm:t>
        <a:bodyPr/>
        <a:lstStyle/>
        <a:p>
          <a:endParaRPr lang="ru-RU"/>
        </a:p>
      </dgm:t>
    </dgm:pt>
    <dgm:pt modelId="{AC0CEF8C-430F-44D2-BB81-4F100FE4CCC7}">
      <dgm:prSet/>
      <dgm:spPr/>
      <dgm:t>
        <a:bodyPr/>
        <a:lstStyle/>
        <a:p>
          <a:pPr rtl="0"/>
          <a:r>
            <a:rPr lang="uk-UA" smtClean="0"/>
            <a:t>свобода </a:t>
          </a:r>
          <a:r>
            <a:rPr lang="uk-UA" dirty="0" smtClean="0"/>
            <a:t>і мотивація</a:t>
          </a:r>
          <a:endParaRPr lang="ru-RU" dirty="0"/>
        </a:p>
      </dgm:t>
    </dgm:pt>
    <dgm:pt modelId="{7859A36E-ED2B-4568-9242-CC041A4C3C26}" type="parTrans" cxnId="{D583200E-398F-41AD-8369-6751977577E4}">
      <dgm:prSet/>
      <dgm:spPr/>
      <dgm:t>
        <a:bodyPr/>
        <a:lstStyle/>
        <a:p>
          <a:endParaRPr lang="ru-RU"/>
        </a:p>
      </dgm:t>
    </dgm:pt>
    <dgm:pt modelId="{55801FFE-DA57-486D-B353-D1D6AC9ED9A1}" type="sibTrans" cxnId="{D583200E-398F-41AD-8369-6751977577E4}">
      <dgm:prSet/>
      <dgm:spPr/>
      <dgm:t>
        <a:bodyPr/>
        <a:lstStyle/>
        <a:p>
          <a:endParaRPr lang="ru-RU"/>
        </a:p>
      </dgm:t>
    </dgm:pt>
    <dgm:pt modelId="{5684F689-777B-4A2E-9D70-9014F25CCE22}" type="pres">
      <dgm:prSet presAssocID="{C2B480BF-977F-4ED8-8175-5DD0237CF9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7726A2-BB51-4240-965B-314F9CCD91D4}" type="pres">
      <dgm:prSet presAssocID="{9BD8B96F-ADDD-4794-A3E8-C3A2C14940D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80D6D-BF1E-4752-9558-6D5B4DA2E098}" type="pres">
      <dgm:prSet presAssocID="{F0C01903-6A7E-4500-AFBD-CA662E8E336E}" presName="spacer" presStyleCnt="0"/>
      <dgm:spPr/>
    </dgm:pt>
    <dgm:pt modelId="{F5E7C688-5BC2-45A8-ADC6-6681BC2D1C41}" type="pres">
      <dgm:prSet presAssocID="{936362BB-450F-4B91-B41B-5AEA42AE0BB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DA597-A13C-46E4-A63E-7B6ADE60946A}" type="pres">
      <dgm:prSet presAssocID="{936362BB-450F-4B91-B41B-5AEA42AE0BBA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E646B-7B25-4317-B3CA-C287F3A51D5F}" type="pres">
      <dgm:prSet presAssocID="{C7BEBD6E-A214-42CB-88C1-AE35F86B951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0A7BF-98B0-4257-A01F-577CBF389FE1}" type="pres">
      <dgm:prSet presAssocID="{C7BEBD6E-A214-42CB-88C1-AE35F86B951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D6B23-EF36-40B3-879B-A4AB038C7A62}" type="pres">
      <dgm:prSet presAssocID="{FBDE29D3-130A-4F9B-B59C-354E4783BBB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EE733-C870-4876-8749-0ED58E082631}" type="pres">
      <dgm:prSet presAssocID="{FBDE29D3-130A-4F9B-B59C-354E4783BBBC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CBC85C-FC3C-443A-A2AF-1920025C30B3}" srcId="{C7BEBD6E-A214-42CB-88C1-AE35F86B9513}" destId="{BA2744D9-0D65-4E8A-8836-E922E5DA1E85}" srcOrd="1" destOrd="0" parTransId="{0CF501A8-1F49-4E36-A0FA-D2A91D91C849}" sibTransId="{7FABBB09-76CA-4EAB-88F3-C989548F38FE}"/>
    <dgm:cxn modelId="{D21602E0-8AB1-407A-A7CC-78091B67AFDA}" type="presOf" srcId="{C2B480BF-977F-4ED8-8175-5DD0237CF9C7}" destId="{5684F689-777B-4A2E-9D70-9014F25CCE22}" srcOrd="0" destOrd="0" presId="urn:microsoft.com/office/officeart/2005/8/layout/vList2"/>
    <dgm:cxn modelId="{6ACCD44A-3381-4E8A-8A27-DDA5B17F92DD}" type="presOf" srcId="{C7BEBD6E-A214-42CB-88C1-AE35F86B9513}" destId="{C44E646B-7B25-4317-B3CA-C287F3A51D5F}" srcOrd="0" destOrd="0" presId="urn:microsoft.com/office/officeart/2005/8/layout/vList2"/>
    <dgm:cxn modelId="{DC33EBB8-D5C8-41F3-933F-B6E402BE8115}" srcId="{936362BB-450F-4B91-B41B-5AEA42AE0BBA}" destId="{B52A54EC-520A-49A8-B18B-0A723393D01B}" srcOrd="0" destOrd="0" parTransId="{7329744B-9948-41CF-BF23-78519958077C}" sibTransId="{8AE6DE21-CE74-4B78-B6F1-3654AC81B9F2}"/>
    <dgm:cxn modelId="{091ACFDB-35F4-4018-9FEB-77242E3C316E}" srcId="{C2B480BF-977F-4ED8-8175-5DD0237CF9C7}" destId="{936362BB-450F-4B91-B41B-5AEA42AE0BBA}" srcOrd="1" destOrd="0" parTransId="{AA46B047-BBBA-4039-85F6-BE27DE803CAC}" sibTransId="{33960C90-4CAF-4EDF-89E2-EED347C3B350}"/>
    <dgm:cxn modelId="{C43BDE6E-D7CC-47B9-88D1-4CFD78CD7E92}" type="presOf" srcId="{FBDE29D3-130A-4F9B-B59C-354E4783BBBC}" destId="{BD9D6B23-EF36-40B3-879B-A4AB038C7A62}" srcOrd="0" destOrd="0" presId="urn:microsoft.com/office/officeart/2005/8/layout/vList2"/>
    <dgm:cxn modelId="{928E4367-F539-476C-ADD9-ADDA14C03190}" srcId="{C7BEBD6E-A214-42CB-88C1-AE35F86B9513}" destId="{00B0B40E-BFFC-4D6A-ACD3-7FA4382EEED9}" srcOrd="2" destOrd="0" parTransId="{1691D54C-168A-4F00-9FAC-A8DF453BC75F}" sibTransId="{8F13E192-CA61-4CEE-AC7C-1A8B35C25ADE}"/>
    <dgm:cxn modelId="{B1565000-0A16-4B90-9F83-699509720057}" type="presOf" srcId="{AC0CEF8C-430F-44D2-BB81-4F100FE4CCC7}" destId="{B79EE733-C870-4876-8749-0ED58E082631}" srcOrd="0" destOrd="0" presId="urn:microsoft.com/office/officeart/2005/8/layout/vList2"/>
    <dgm:cxn modelId="{C6F8CB44-CA7F-45F2-A3CF-FD6E1FA16400}" srcId="{C2B480BF-977F-4ED8-8175-5DD0237CF9C7}" destId="{C7BEBD6E-A214-42CB-88C1-AE35F86B9513}" srcOrd="2" destOrd="0" parTransId="{24630C0E-0E79-4083-8962-25C2F4F13629}" sibTransId="{0EFE00D1-1F70-4D04-BD46-896B0F3B2C46}"/>
    <dgm:cxn modelId="{D583200E-398F-41AD-8369-6751977577E4}" srcId="{FBDE29D3-130A-4F9B-B59C-354E4783BBBC}" destId="{AC0CEF8C-430F-44D2-BB81-4F100FE4CCC7}" srcOrd="0" destOrd="0" parTransId="{7859A36E-ED2B-4568-9242-CC041A4C3C26}" sibTransId="{55801FFE-DA57-486D-B353-D1D6AC9ED9A1}"/>
    <dgm:cxn modelId="{0A2ADFCC-BA8C-4565-A623-151EF0A551AC}" type="presOf" srcId="{81E30D58-1CEC-4E01-8B42-F8F37FBA7375}" destId="{1FE0A7BF-98B0-4257-A01F-577CBF389FE1}" srcOrd="0" destOrd="0" presId="urn:microsoft.com/office/officeart/2005/8/layout/vList2"/>
    <dgm:cxn modelId="{E8FB0061-CF39-41D6-9972-024804E76DDA}" srcId="{C2B480BF-977F-4ED8-8175-5DD0237CF9C7}" destId="{FBDE29D3-130A-4F9B-B59C-354E4783BBBC}" srcOrd="3" destOrd="0" parTransId="{DB850734-5C91-48BA-9BD6-80393431AAEB}" sibTransId="{1D8A5A6B-887B-49DF-BFD9-D35D7991B093}"/>
    <dgm:cxn modelId="{F2B1A3C6-D3BA-4358-8CB9-EEEE785F0FD5}" type="presOf" srcId="{9BD8B96F-ADDD-4794-A3E8-C3A2C14940D4}" destId="{C97726A2-BB51-4240-965B-314F9CCD91D4}" srcOrd="0" destOrd="0" presId="urn:microsoft.com/office/officeart/2005/8/layout/vList2"/>
    <dgm:cxn modelId="{893AB04F-B848-4560-AFDB-A475B74DD8E8}" srcId="{C2B480BF-977F-4ED8-8175-5DD0237CF9C7}" destId="{9BD8B96F-ADDD-4794-A3E8-C3A2C14940D4}" srcOrd="0" destOrd="0" parTransId="{50D262B4-1686-4A0A-9883-A30D55256D0F}" sibTransId="{F0C01903-6A7E-4500-AFBD-CA662E8E336E}"/>
    <dgm:cxn modelId="{4167BDD2-7E73-4D9C-874A-60B9DC31391E}" srcId="{C7BEBD6E-A214-42CB-88C1-AE35F86B9513}" destId="{81E30D58-1CEC-4E01-8B42-F8F37FBA7375}" srcOrd="0" destOrd="0" parTransId="{34CBB439-39B7-4D92-A366-28AA189CFFCA}" sibTransId="{6E5AD77D-6840-4182-86BF-097C0DBAA11D}"/>
    <dgm:cxn modelId="{82D8C82A-072A-462E-8CAE-AEEB6355EB5A}" type="presOf" srcId="{00B0B40E-BFFC-4D6A-ACD3-7FA4382EEED9}" destId="{1FE0A7BF-98B0-4257-A01F-577CBF389FE1}" srcOrd="0" destOrd="2" presId="urn:microsoft.com/office/officeart/2005/8/layout/vList2"/>
    <dgm:cxn modelId="{7D34BA48-BE71-4811-B3A3-50C43905F1CF}" type="presOf" srcId="{B52A54EC-520A-49A8-B18B-0A723393D01B}" destId="{A6CDA597-A13C-46E4-A63E-7B6ADE60946A}" srcOrd="0" destOrd="0" presId="urn:microsoft.com/office/officeart/2005/8/layout/vList2"/>
    <dgm:cxn modelId="{D02327D6-AC49-4103-A84C-D3E52940E7BC}" type="presOf" srcId="{BA2744D9-0D65-4E8A-8836-E922E5DA1E85}" destId="{1FE0A7BF-98B0-4257-A01F-577CBF389FE1}" srcOrd="0" destOrd="1" presId="urn:microsoft.com/office/officeart/2005/8/layout/vList2"/>
    <dgm:cxn modelId="{4F9160F3-22C3-481D-9228-7CC4D1A9F907}" type="presOf" srcId="{936362BB-450F-4B91-B41B-5AEA42AE0BBA}" destId="{F5E7C688-5BC2-45A8-ADC6-6681BC2D1C41}" srcOrd="0" destOrd="0" presId="urn:microsoft.com/office/officeart/2005/8/layout/vList2"/>
    <dgm:cxn modelId="{0E26AAA7-05B6-4C46-8D43-F3863F248C36}" type="presParOf" srcId="{5684F689-777B-4A2E-9D70-9014F25CCE22}" destId="{C97726A2-BB51-4240-965B-314F9CCD91D4}" srcOrd="0" destOrd="0" presId="urn:microsoft.com/office/officeart/2005/8/layout/vList2"/>
    <dgm:cxn modelId="{8ED97E49-3CD6-42FB-B720-527A90159172}" type="presParOf" srcId="{5684F689-777B-4A2E-9D70-9014F25CCE22}" destId="{D7F80D6D-BF1E-4752-9558-6D5B4DA2E098}" srcOrd="1" destOrd="0" presId="urn:microsoft.com/office/officeart/2005/8/layout/vList2"/>
    <dgm:cxn modelId="{E10202BF-5484-4244-A6E6-BE458A3A2F8B}" type="presParOf" srcId="{5684F689-777B-4A2E-9D70-9014F25CCE22}" destId="{F5E7C688-5BC2-45A8-ADC6-6681BC2D1C41}" srcOrd="2" destOrd="0" presId="urn:microsoft.com/office/officeart/2005/8/layout/vList2"/>
    <dgm:cxn modelId="{F4CFE36C-2E07-4FE9-95C7-4278505CD1F9}" type="presParOf" srcId="{5684F689-777B-4A2E-9D70-9014F25CCE22}" destId="{A6CDA597-A13C-46E4-A63E-7B6ADE60946A}" srcOrd="3" destOrd="0" presId="urn:microsoft.com/office/officeart/2005/8/layout/vList2"/>
    <dgm:cxn modelId="{3CE74A55-AF49-4D8C-90B8-DB5F01BBDC22}" type="presParOf" srcId="{5684F689-777B-4A2E-9D70-9014F25CCE22}" destId="{C44E646B-7B25-4317-B3CA-C287F3A51D5F}" srcOrd="4" destOrd="0" presId="urn:microsoft.com/office/officeart/2005/8/layout/vList2"/>
    <dgm:cxn modelId="{8E77BA71-3623-4379-A160-B1A9ADB33D39}" type="presParOf" srcId="{5684F689-777B-4A2E-9D70-9014F25CCE22}" destId="{1FE0A7BF-98B0-4257-A01F-577CBF389FE1}" srcOrd="5" destOrd="0" presId="urn:microsoft.com/office/officeart/2005/8/layout/vList2"/>
    <dgm:cxn modelId="{963767FF-50DC-405F-8FBD-3CE289CA7913}" type="presParOf" srcId="{5684F689-777B-4A2E-9D70-9014F25CCE22}" destId="{BD9D6B23-EF36-40B3-879B-A4AB038C7A62}" srcOrd="6" destOrd="0" presId="urn:microsoft.com/office/officeart/2005/8/layout/vList2"/>
    <dgm:cxn modelId="{E0D5F682-A43B-4BEE-9941-07ACABE15712}" type="presParOf" srcId="{5684F689-777B-4A2E-9D70-9014F25CCE22}" destId="{B79EE733-C870-4876-8749-0ED58E08263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7351B4-CCF4-4E86-A517-B7F12C88EC73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44CB94-E3D8-4FD0-AEB9-2D5C4B4026DA}">
      <dgm:prSet/>
      <dgm:spPr/>
      <dgm:t>
        <a:bodyPr/>
        <a:lstStyle/>
        <a:p>
          <a:pPr rtl="0"/>
          <a:r>
            <a:rPr lang="uk-UA" noProof="0" dirty="0" smtClean="0"/>
            <a:t>Завдання для перевірки об'єктів контролю повинні мати практичну </a:t>
          </a:r>
          <a:r>
            <a:rPr lang="uk-UA" noProof="0" dirty="0" err="1" smtClean="0"/>
            <a:t>направленість,тобто</a:t>
          </a:r>
          <a:r>
            <a:rPr lang="uk-UA" noProof="0" dirty="0" smtClean="0"/>
            <a:t> вони мають бути наближені до умов реальних життєвих ситуацій. Ці завдання повинні відповідати віковим особливостям учнів та рівню їх підготовки.</a:t>
          </a:r>
          <a:endParaRPr lang="uk-UA" noProof="0" dirty="0"/>
        </a:p>
      </dgm:t>
    </dgm:pt>
    <dgm:pt modelId="{FB6F53F5-334A-4821-9B58-0E346E86BCEC}" type="parTrans" cxnId="{5CB5553A-AA1E-4395-A946-5BA0BDBF3E57}">
      <dgm:prSet/>
      <dgm:spPr/>
      <dgm:t>
        <a:bodyPr/>
        <a:lstStyle/>
        <a:p>
          <a:endParaRPr lang="uk-UA" noProof="0" dirty="0"/>
        </a:p>
      </dgm:t>
    </dgm:pt>
    <dgm:pt modelId="{20D160CE-DD09-4217-9235-2B8A73842328}" type="sibTrans" cxnId="{5CB5553A-AA1E-4395-A946-5BA0BDBF3E57}">
      <dgm:prSet/>
      <dgm:spPr/>
      <dgm:t>
        <a:bodyPr/>
        <a:lstStyle/>
        <a:p>
          <a:endParaRPr lang="uk-UA" noProof="0" dirty="0"/>
        </a:p>
      </dgm:t>
    </dgm:pt>
    <dgm:pt modelId="{EB38E80E-41D2-4D1C-AC74-292EF7A9C040}" type="pres">
      <dgm:prSet presAssocID="{257351B4-CCF4-4E86-A517-B7F12C88EC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82CE6E-B2E3-4D36-8C53-F8ABD6C08F0E}" type="pres">
      <dgm:prSet presAssocID="{3B44CB94-E3D8-4FD0-AEB9-2D5C4B4026D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97B45F-9E14-4AA3-BAEB-06831E6379D5}" type="presOf" srcId="{257351B4-CCF4-4E86-A517-B7F12C88EC73}" destId="{EB38E80E-41D2-4D1C-AC74-292EF7A9C040}" srcOrd="0" destOrd="0" presId="urn:microsoft.com/office/officeart/2005/8/layout/vList2"/>
    <dgm:cxn modelId="{5CB5553A-AA1E-4395-A946-5BA0BDBF3E57}" srcId="{257351B4-CCF4-4E86-A517-B7F12C88EC73}" destId="{3B44CB94-E3D8-4FD0-AEB9-2D5C4B4026DA}" srcOrd="0" destOrd="0" parTransId="{FB6F53F5-334A-4821-9B58-0E346E86BCEC}" sibTransId="{20D160CE-DD09-4217-9235-2B8A73842328}"/>
    <dgm:cxn modelId="{05722CAB-A7AC-4680-9737-C0FD85B4A552}" type="presOf" srcId="{3B44CB94-E3D8-4FD0-AEB9-2D5C4B4026DA}" destId="{1882CE6E-B2E3-4D36-8C53-F8ABD6C08F0E}" srcOrd="0" destOrd="0" presId="urn:microsoft.com/office/officeart/2005/8/layout/vList2"/>
    <dgm:cxn modelId="{08ACFD42-289D-493A-9CFD-1E9EECFBDC57}" type="presParOf" srcId="{EB38E80E-41D2-4D1C-AC74-292EF7A9C040}" destId="{1882CE6E-B2E3-4D36-8C53-F8ABD6C08F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65F37C-4EFE-472D-A5CB-7A75CA8142F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FA048C1-107E-4576-88AA-95E6BFB38ED8}">
      <dgm:prSet/>
      <dgm:spPr/>
      <dgm:t>
        <a:bodyPr/>
        <a:lstStyle/>
        <a:p>
          <a:pPr rtl="0"/>
          <a:r>
            <a:rPr lang="uk-UA" dirty="0" smtClean="0"/>
            <a:t>1) оцінка роботи учня, а не його особистості; </a:t>
          </a:r>
          <a:endParaRPr lang="ru-RU" dirty="0"/>
        </a:p>
      </dgm:t>
    </dgm:pt>
    <dgm:pt modelId="{26A166D0-3F7D-4E17-AAB8-B850DCF59C5B}" type="parTrans" cxnId="{21A0929A-92F7-47E7-8B99-B2ED4254CBC2}">
      <dgm:prSet/>
      <dgm:spPr/>
      <dgm:t>
        <a:bodyPr/>
        <a:lstStyle/>
        <a:p>
          <a:endParaRPr lang="ru-RU"/>
        </a:p>
      </dgm:t>
    </dgm:pt>
    <dgm:pt modelId="{8117136F-7836-47ED-A883-8FC861516DFE}" type="sibTrans" cxnId="{21A0929A-92F7-47E7-8B99-B2ED4254CBC2}">
      <dgm:prSet/>
      <dgm:spPr/>
      <dgm:t>
        <a:bodyPr/>
        <a:lstStyle/>
        <a:p>
          <a:endParaRPr lang="ru-RU"/>
        </a:p>
      </dgm:t>
    </dgm:pt>
    <dgm:pt modelId="{23D5A42F-176D-4D2E-9F6A-C30500BF0FD0}">
      <dgm:prSet/>
      <dgm:spPr/>
      <dgm:t>
        <a:bodyPr/>
        <a:lstStyle/>
        <a:p>
          <a:pPr rtl="0"/>
          <a:r>
            <a:rPr lang="uk-UA" dirty="0" smtClean="0"/>
            <a:t>2) пропонування чіткого алгоритму виведення оцінки, за	 яким учень може сам визначити свій рівень досягнення й визначити свою оцінку;</a:t>
          </a:r>
          <a:endParaRPr lang="ru-RU" dirty="0"/>
        </a:p>
      </dgm:t>
    </dgm:pt>
    <dgm:pt modelId="{32D483F1-7A52-4BB7-8FCC-C4DC76FCF1C0}" type="parTrans" cxnId="{0903E9E5-02C8-4332-A52D-7F3E4A39813F}">
      <dgm:prSet/>
      <dgm:spPr/>
      <dgm:t>
        <a:bodyPr/>
        <a:lstStyle/>
        <a:p>
          <a:endParaRPr lang="ru-RU"/>
        </a:p>
      </dgm:t>
    </dgm:pt>
    <dgm:pt modelId="{5640EAE5-8F18-4871-A613-2BB102738DF7}" type="sibTrans" cxnId="{0903E9E5-02C8-4332-A52D-7F3E4A39813F}">
      <dgm:prSet/>
      <dgm:spPr/>
      <dgm:t>
        <a:bodyPr/>
        <a:lstStyle/>
        <a:p>
          <a:endParaRPr lang="ru-RU"/>
        </a:p>
      </dgm:t>
    </dgm:pt>
    <dgm:pt modelId="{84598588-593D-44AC-9CD2-19AB9E7EBDC7}">
      <dgm:prSet/>
      <dgm:spPr/>
      <dgm:t>
        <a:bodyPr/>
        <a:lstStyle/>
        <a:p>
          <a:pPr rtl="0"/>
          <a:r>
            <a:rPr lang="uk-UA" dirty="0" smtClean="0"/>
            <a:t>3) акцент уваги	на навчальних успіхах, на персональному прогресі учнів, а не на оцінці; </a:t>
          </a:r>
          <a:endParaRPr lang="ru-RU" dirty="0"/>
        </a:p>
      </dgm:t>
    </dgm:pt>
    <dgm:pt modelId="{C8956FFF-295E-4E2C-82D8-1B51CC335ADC}" type="parTrans" cxnId="{A8747729-C4F5-4592-B864-E2274A95585E}">
      <dgm:prSet/>
      <dgm:spPr/>
      <dgm:t>
        <a:bodyPr/>
        <a:lstStyle/>
        <a:p>
          <a:endParaRPr lang="ru-RU"/>
        </a:p>
      </dgm:t>
    </dgm:pt>
    <dgm:pt modelId="{9679955B-BB8E-4DD6-BFC9-8F3E2A6EA6DA}" type="sibTrans" cxnId="{A8747729-C4F5-4592-B864-E2274A95585E}">
      <dgm:prSet/>
      <dgm:spPr/>
      <dgm:t>
        <a:bodyPr/>
        <a:lstStyle/>
        <a:p>
          <a:endParaRPr lang="ru-RU"/>
        </a:p>
      </dgm:t>
    </dgm:pt>
    <dgm:pt modelId="{E5A0D1B0-7B3C-465C-95AE-D811D238B3B6}">
      <dgm:prSet/>
      <dgm:spPr/>
      <dgm:t>
        <a:bodyPr/>
        <a:lstStyle/>
        <a:p>
          <a:pPr rtl="0"/>
          <a:r>
            <a:rPr lang="uk-UA" dirty="0" smtClean="0"/>
            <a:t>4) оцінювання лише того, чому навчають, тому критерії оцінювання співвідносяться з конкретним вираженням навчальних цілей.</a:t>
          </a:r>
          <a:endParaRPr lang="ru-RU" dirty="0"/>
        </a:p>
      </dgm:t>
    </dgm:pt>
    <dgm:pt modelId="{4D652CBB-AF6E-48B9-BE5E-97C3024D8FB4}" type="parTrans" cxnId="{44393A0A-647B-46FD-8355-2B2871122A29}">
      <dgm:prSet/>
      <dgm:spPr/>
      <dgm:t>
        <a:bodyPr/>
        <a:lstStyle/>
        <a:p>
          <a:endParaRPr lang="ru-RU"/>
        </a:p>
      </dgm:t>
    </dgm:pt>
    <dgm:pt modelId="{37B4405B-3D97-46EB-B2EE-2F23E4A5E878}" type="sibTrans" cxnId="{44393A0A-647B-46FD-8355-2B2871122A29}">
      <dgm:prSet/>
      <dgm:spPr/>
      <dgm:t>
        <a:bodyPr/>
        <a:lstStyle/>
        <a:p>
          <a:endParaRPr lang="ru-RU"/>
        </a:p>
      </dgm:t>
    </dgm:pt>
    <dgm:pt modelId="{EB838AD8-A751-4063-8646-1EF674AD8573}" type="pres">
      <dgm:prSet presAssocID="{DF65F37C-4EFE-472D-A5CB-7A75CA8142F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FA64FCB-41AA-45A8-BE64-A54C098CBBDD}" type="pres">
      <dgm:prSet presAssocID="{EFA048C1-107E-4576-88AA-95E6BFB38ED8}" presName="thickLine" presStyleLbl="alignNode1" presStyleIdx="0" presStyleCnt="4"/>
      <dgm:spPr/>
    </dgm:pt>
    <dgm:pt modelId="{BD96EBC9-F12B-4F8C-B14D-9EAA57D4F7C2}" type="pres">
      <dgm:prSet presAssocID="{EFA048C1-107E-4576-88AA-95E6BFB38ED8}" presName="horz1" presStyleCnt="0"/>
      <dgm:spPr/>
    </dgm:pt>
    <dgm:pt modelId="{6B8EFA94-C4AE-4454-BC46-6DF5E630864C}" type="pres">
      <dgm:prSet presAssocID="{EFA048C1-107E-4576-88AA-95E6BFB38ED8}" presName="tx1" presStyleLbl="revTx" presStyleIdx="0" presStyleCnt="4"/>
      <dgm:spPr/>
      <dgm:t>
        <a:bodyPr/>
        <a:lstStyle/>
        <a:p>
          <a:endParaRPr lang="ru-RU"/>
        </a:p>
      </dgm:t>
    </dgm:pt>
    <dgm:pt modelId="{1DA1E2CC-DDDE-49AF-8B1B-F5A5547856E0}" type="pres">
      <dgm:prSet presAssocID="{EFA048C1-107E-4576-88AA-95E6BFB38ED8}" presName="vert1" presStyleCnt="0"/>
      <dgm:spPr/>
    </dgm:pt>
    <dgm:pt modelId="{49CF4C93-BD10-44AA-B08E-85BD6A762F20}" type="pres">
      <dgm:prSet presAssocID="{23D5A42F-176D-4D2E-9F6A-C30500BF0FD0}" presName="thickLine" presStyleLbl="alignNode1" presStyleIdx="1" presStyleCnt="4"/>
      <dgm:spPr/>
    </dgm:pt>
    <dgm:pt modelId="{0D5DAC6E-400A-40B3-B700-D46D552FA397}" type="pres">
      <dgm:prSet presAssocID="{23D5A42F-176D-4D2E-9F6A-C30500BF0FD0}" presName="horz1" presStyleCnt="0"/>
      <dgm:spPr/>
    </dgm:pt>
    <dgm:pt modelId="{4201C495-6D64-4BB4-847E-FF3FCEAB3B75}" type="pres">
      <dgm:prSet presAssocID="{23D5A42F-176D-4D2E-9F6A-C30500BF0FD0}" presName="tx1" presStyleLbl="revTx" presStyleIdx="1" presStyleCnt="4"/>
      <dgm:spPr/>
      <dgm:t>
        <a:bodyPr/>
        <a:lstStyle/>
        <a:p>
          <a:endParaRPr lang="ru-RU"/>
        </a:p>
      </dgm:t>
    </dgm:pt>
    <dgm:pt modelId="{34191A66-A074-4FD0-8EA7-CC50A11825DB}" type="pres">
      <dgm:prSet presAssocID="{23D5A42F-176D-4D2E-9F6A-C30500BF0FD0}" presName="vert1" presStyleCnt="0"/>
      <dgm:spPr/>
    </dgm:pt>
    <dgm:pt modelId="{4FF6A923-2E7B-4BA6-B68D-6F6737DF1CE2}" type="pres">
      <dgm:prSet presAssocID="{84598588-593D-44AC-9CD2-19AB9E7EBDC7}" presName="thickLine" presStyleLbl="alignNode1" presStyleIdx="2" presStyleCnt="4"/>
      <dgm:spPr/>
    </dgm:pt>
    <dgm:pt modelId="{BC215825-CE1A-4214-8C33-AB80AEFF4817}" type="pres">
      <dgm:prSet presAssocID="{84598588-593D-44AC-9CD2-19AB9E7EBDC7}" presName="horz1" presStyleCnt="0"/>
      <dgm:spPr/>
    </dgm:pt>
    <dgm:pt modelId="{D0195254-00CF-4DE2-9DF3-0AF10F83202B}" type="pres">
      <dgm:prSet presAssocID="{84598588-593D-44AC-9CD2-19AB9E7EBDC7}" presName="tx1" presStyleLbl="revTx" presStyleIdx="2" presStyleCnt="4"/>
      <dgm:spPr/>
      <dgm:t>
        <a:bodyPr/>
        <a:lstStyle/>
        <a:p>
          <a:endParaRPr lang="ru-RU"/>
        </a:p>
      </dgm:t>
    </dgm:pt>
    <dgm:pt modelId="{AA7FE1D4-D1D6-4D29-81DB-737998A2DF2C}" type="pres">
      <dgm:prSet presAssocID="{84598588-593D-44AC-9CD2-19AB9E7EBDC7}" presName="vert1" presStyleCnt="0"/>
      <dgm:spPr/>
    </dgm:pt>
    <dgm:pt modelId="{24431C0D-1626-4AAA-B139-940870B45DA8}" type="pres">
      <dgm:prSet presAssocID="{E5A0D1B0-7B3C-465C-95AE-D811D238B3B6}" presName="thickLine" presStyleLbl="alignNode1" presStyleIdx="3" presStyleCnt="4"/>
      <dgm:spPr/>
    </dgm:pt>
    <dgm:pt modelId="{2FFC4143-0B0B-407B-9F70-5D23E1997DFA}" type="pres">
      <dgm:prSet presAssocID="{E5A0D1B0-7B3C-465C-95AE-D811D238B3B6}" presName="horz1" presStyleCnt="0"/>
      <dgm:spPr/>
    </dgm:pt>
    <dgm:pt modelId="{D4E6DCF7-2A5C-4236-8EA6-B00F6B5E15F2}" type="pres">
      <dgm:prSet presAssocID="{E5A0D1B0-7B3C-465C-95AE-D811D238B3B6}" presName="tx1" presStyleLbl="revTx" presStyleIdx="3" presStyleCnt="4"/>
      <dgm:spPr/>
      <dgm:t>
        <a:bodyPr/>
        <a:lstStyle/>
        <a:p>
          <a:endParaRPr lang="ru-RU"/>
        </a:p>
      </dgm:t>
    </dgm:pt>
    <dgm:pt modelId="{6B4E66E4-D962-45AC-9552-ADBA8FC43FC9}" type="pres">
      <dgm:prSet presAssocID="{E5A0D1B0-7B3C-465C-95AE-D811D238B3B6}" presName="vert1" presStyleCnt="0"/>
      <dgm:spPr/>
    </dgm:pt>
  </dgm:ptLst>
  <dgm:cxnLst>
    <dgm:cxn modelId="{8C2FD648-4504-4E71-B635-A6A1516C09D4}" type="presOf" srcId="{84598588-593D-44AC-9CD2-19AB9E7EBDC7}" destId="{D0195254-00CF-4DE2-9DF3-0AF10F83202B}" srcOrd="0" destOrd="0" presId="urn:microsoft.com/office/officeart/2008/layout/LinedList"/>
    <dgm:cxn modelId="{0903E9E5-02C8-4332-A52D-7F3E4A39813F}" srcId="{DF65F37C-4EFE-472D-A5CB-7A75CA8142F7}" destId="{23D5A42F-176D-4D2E-9F6A-C30500BF0FD0}" srcOrd="1" destOrd="0" parTransId="{32D483F1-7A52-4BB7-8FCC-C4DC76FCF1C0}" sibTransId="{5640EAE5-8F18-4871-A613-2BB102738DF7}"/>
    <dgm:cxn modelId="{44393A0A-647B-46FD-8355-2B2871122A29}" srcId="{DF65F37C-4EFE-472D-A5CB-7A75CA8142F7}" destId="{E5A0D1B0-7B3C-465C-95AE-D811D238B3B6}" srcOrd="3" destOrd="0" parTransId="{4D652CBB-AF6E-48B9-BE5E-97C3024D8FB4}" sibTransId="{37B4405B-3D97-46EB-B2EE-2F23E4A5E878}"/>
    <dgm:cxn modelId="{C2E2B31A-D8EC-4889-881F-38BA2C8082BE}" type="presOf" srcId="{EFA048C1-107E-4576-88AA-95E6BFB38ED8}" destId="{6B8EFA94-C4AE-4454-BC46-6DF5E630864C}" srcOrd="0" destOrd="0" presId="urn:microsoft.com/office/officeart/2008/layout/LinedList"/>
    <dgm:cxn modelId="{C7359BFA-9BFC-41E4-852B-34B32BB3CC9B}" type="presOf" srcId="{DF65F37C-4EFE-472D-A5CB-7A75CA8142F7}" destId="{EB838AD8-A751-4063-8646-1EF674AD8573}" srcOrd="0" destOrd="0" presId="urn:microsoft.com/office/officeart/2008/layout/LinedList"/>
    <dgm:cxn modelId="{21A0929A-92F7-47E7-8B99-B2ED4254CBC2}" srcId="{DF65F37C-4EFE-472D-A5CB-7A75CA8142F7}" destId="{EFA048C1-107E-4576-88AA-95E6BFB38ED8}" srcOrd="0" destOrd="0" parTransId="{26A166D0-3F7D-4E17-AAB8-B850DCF59C5B}" sibTransId="{8117136F-7836-47ED-A883-8FC861516DFE}"/>
    <dgm:cxn modelId="{4832737D-E3B6-49F1-AF8D-64DF45962FC4}" type="presOf" srcId="{E5A0D1B0-7B3C-465C-95AE-D811D238B3B6}" destId="{D4E6DCF7-2A5C-4236-8EA6-B00F6B5E15F2}" srcOrd="0" destOrd="0" presId="urn:microsoft.com/office/officeart/2008/layout/LinedList"/>
    <dgm:cxn modelId="{C5D1B870-CA28-4227-9A04-6048AF03FF6B}" type="presOf" srcId="{23D5A42F-176D-4D2E-9F6A-C30500BF0FD0}" destId="{4201C495-6D64-4BB4-847E-FF3FCEAB3B75}" srcOrd="0" destOrd="0" presId="urn:microsoft.com/office/officeart/2008/layout/LinedList"/>
    <dgm:cxn modelId="{A8747729-C4F5-4592-B864-E2274A95585E}" srcId="{DF65F37C-4EFE-472D-A5CB-7A75CA8142F7}" destId="{84598588-593D-44AC-9CD2-19AB9E7EBDC7}" srcOrd="2" destOrd="0" parTransId="{C8956FFF-295E-4E2C-82D8-1B51CC335ADC}" sibTransId="{9679955B-BB8E-4DD6-BFC9-8F3E2A6EA6DA}"/>
    <dgm:cxn modelId="{C9AAA2A9-2230-4924-8E83-3A7C19650F05}" type="presParOf" srcId="{EB838AD8-A751-4063-8646-1EF674AD8573}" destId="{EFA64FCB-41AA-45A8-BE64-A54C098CBBDD}" srcOrd="0" destOrd="0" presId="urn:microsoft.com/office/officeart/2008/layout/LinedList"/>
    <dgm:cxn modelId="{42508F47-0115-4F63-A19F-8B37FA5D4E0B}" type="presParOf" srcId="{EB838AD8-A751-4063-8646-1EF674AD8573}" destId="{BD96EBC9-F12B-4F8C-B14D-9EAA57D4F7C2}" srcOrd="1" destOrd="0" presId="urn:microsoft.com/office/officeart/2008/layout/LinedList"/>
    <dgm:cxn modelId="{C41F0BA2-9FAD-41BF-8107-3EB3B90582FB}" type="presParOf" srcId="{BD96EBC9-F12B-4F8C-B14D-9EAA57D4F7C2}" destId="{6B8EFA94-C4AE-4454-BC46-6DF5E630864C}" srcOrd="0" destOrd="0" presId="urn:microsoft.com/office/officeart/2008/layout/LinedList"/>
    <dgm:cxn modelId="{C327365D-E74C-45E3-8547-A3D096F2E462}" type="presParOf" srcId="{BD96EBC9-F12B-4F8C-B14D-9EAA57D4F7C2}" destId="{1DA1E2CC-DDDE-49AF-8B1B-F5A5547856E0}" srcOrd="1" destOrd="0" presId="urn:microsoft.com/office/officeart/2008/layout/LinedList"/>
    <dgm:cxn modelId="{479B2BF9-CDFF-4639-9055-A31C265FF4C3}" type="presParOf" srcId="{EB838AD8-A751-4063-8646-1EF674AD8573}" destId="{49CF4C93-BD10-44AA-B08E-85BD6A762F20}" srcOrd="2" destOrd="0" presId="urn:microsoft.com/office/officeart/2008/layout/LinedList"/>
    <dgm:cxn modelId="{1EA991F5-7ACD-4EE6-A877-E2060485F369}" type="presParOf" srcId="{EB838AD8-A751-4063-8646-1EF674AD8573}" destId="{0D5DAC6E-400A-40B3-B700-D46D552FA397}" srcOrd="3" destOrd="0" presId="urn:microsoft.com/office/officeart/2008/layout/LinedList"/>
    <dgm:cxn modelId="{111C9D1F-9140-4D1C-B52C-0D728AA3CEBB}" type="presParOf" srcId="{0D5DAC6E-400A-40B3-B700-D46D552FA397}" destId="{4201C495-6D64-4BB4-847E-FF3FCEAB3B75}" srcOrd="0" destOrd="0" presId="urn:microsoft.com/office/officeart/2008/layout/LinedList"/>
    <dgm:cxn modelId="{074A734C-E286-43B2-AB7E-84035A533F6B}" type="presParOf" srcId="{0D5DAC6E-400A-40B3-B700-D46D552FA397}" destId="{34191A66-A074-4FD0-8EA7-CC50A11825DB}" srcOrd="1" destOrd="0" presId="urn:microsoft.com/office/officeart/2008/layout/LinedList"/>
    <dgm:cxn modelId="{3164F0A6-10A0-42FA-B738-9FDAFEF75988}" type="presParOf" srcId="{EB838AD8-A751-4063-8646-1EF674AD8573}" destId="{4FF6A923-2E7B-4BA6-B68D-6F6737DF1CE2}" srcOrd="4" destOrd="0" presId="urn:microsoft.com/office/officeart/2008/layout/LinedList"/>
    <dgm:cxn modelId="{0A1AD7F6-F1AA-4C3E-92E4-C56793904CF2}" type="presParOf" srcId="{EB838AD8-A751-4063-8646-1EF674AD8573}" destId="{BC215825-CE1A-4214-8C33-AB80AEFF4817}" srcOrd="5" destOrd="0" presId="urn:microsoft.com/office/officeart/2008/layout/LinedList"/>
    <dgm:cxn modelId="{E930384C-4EDA-49F2-A6E7-F428025E7B41}" type="presParOf" srcId="{BC215825-CE1A-4214-8C33-AB80AEFF4817}" destId="{D0195254-00CF-4DE2-9DF3-0AF10F83202B}" srcOrd="0" destOrd="0" presId="urn:microsoft.com/office/officeart/2008/layout/LinedList"/>
    <dgm:cxn modelId="{C13D49DC-8385-4370-8CCC-163127CD9A8D}" type="presParOf" srcId="{BC215825-CE1A-4214-8C33-AB80AEFF4817}" destId="{AA7FE1D4-D1D6-4D29-81DB-737998A2DF2C}" srcOrd="1" destOrd="0" presId="urn:microsoft.com/office/officeart/2008/layout/LinedList"/>
    <dgm:cxn modelId="{B37E2E90-19AA-44A3-AEAA-FEFC81CF1964}" type="presParOf" srcId="{EB838AD8-A751-4063-8646-1EF674AD8573}" destId="{24431C0D-1626-4AAA-B139-940870B45DA8}" srcOrd="6" destOrd="0" presId="urn:microsoft.com/office/officeart/2008/layout/LinedList"/>
    <dgm:cxn modelId="{75270BFF-0594-4727-9A9B-0DFED26ED361}" type="presParOf" srcId="{EB838AD8-A751-4063-8646-1EF674AD8573}" destId="{2FFC4143-0B0B-407B-9F70-5D23E1997DFA}" srcOrd="7" destOrd="0" presId="urn:microsoft.com/office/officeart/2008/layout/LinedList"/>
    <dgm:cxn modelId="{36136039-5BBF-4A59-91E5-DBB2B09E5522}" type="presParOf" srcId="{2FFC4143-0B0B-407B-9F70-5D23E1997DFA}" destId="{D4E6DCF7-2A5C-4236-8EA6-B00F6B5E15F2}" srcOrd="0" destOrd="0" presId="urn:microsoft.com/office/officeart/2008/layout/LinedList"/>
    <dgm:cxn modelId="{E7E92596-A3FB-495E-ACCC-0EC48A5E7315}" type="presParOf" srcId="{2FFC4143-0B0B-407B-9F70-5D23E1997DFA}" destId="{6B4E66E4-D962-45AC-9552-ADBA8FC43FC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8C5180-30C8-433B-A9C6-B7EFFE900CED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979E18-F38C-42FF-AAC4-85CDF491F489}">
      <dgm:prSet/>
      <dgm:spPr/>
      <dgm:t>
        <a:bodyPr/>
        <a:lstStyle/>
        <a:p>
          <a:pPr rtl="0"/>
          <a:r>
            <a:rPr lang="uk-UA" dirty="0" smtClean="0"/>
            <a:t>Модель, яка розглядає взаємозв'язок мотивації та </a:t>
          </a:r>
          <a:r>
            <a:rPr lang="uk-UA" dirty="0" err="1" smtClean="0"/>
            <a:t>здатностей</a:t>
          </a:r>
          <a:r>
            <a:rPr lang="uk-UA" dirty="0" smtClean="0"/>
            <a:t>, передбачає, що за будь-якої спроби контролю, оцінки діяльності необхідно враховувати цінності, не відділяючи ціннісний фактор від оцінки </a:t>
          </a:r>
          <a:r>
            <a:rPr lang="uk-UA" dirty="0" err="1" smtClean="0"/>
            <a:t>здатностей</a:t>
          </a:r>
          <a:r>
            <a:rPr lang="uk-UA" dirty="0" smtClean="0"/>
            <a:t>.</a:t>
          </a:r>
          <a:endParaRPr lang="ru-RU" dirty="0"/>
        </a:p>
      </dgm:t>
    </dgm:pt>
    <dgm:pt modelId="{3B56FF11-1967-48EE-AC10-4ED915B8A732}" type="parTrans" cxnId="{877AF990-99A3-4AB6-B1B1-E3D051FB3EA9}">
      <dgm:prSet/>
      <dgm:spPr/>
      <dgm:t>
        <a:bodyPr/>
        <a:lstStyle/>
        <a:p>
          <a:endParaRPr lang="ru-RU"/>
        </a:p>
      </dgm:t>
    </dgm:pt>
    <dgm:pt modelId="{D0A034EE-711D-483A-A168-5750FF1B07A0}" type="sibTrans" cxnId="{877AF990-99A3-4AB6-B1B1-E3D051FB3EA9}">
      <dgm:prSet/>
      <dgm:spPr/>
      <dgm:t>
        <a:bodyPr/>
        <a:lstStyle/>
        <a:p>
          <a:endParaRPr lang="ru-RU"/>
        </a:p>
      </dgm:t>
    </dgm:pt>
    <dgm:pt modelId="{3A01E028-66C7-4342-945B-8F3E373E9974}" type="pres">
      <dgm:prSet presAssocID="{988C5180-30C8-433B-A9C6-B7EFFE900C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E517C8-8CD4-4C30-817C-6ED5B1041AFE}" type="pres">
      <dgm:prSet presAssocID="{06979E18-F38C-42FF-AAC4-85CDF491F489}" presName="parentText" presStyleLbl="node1" presStyleIdx="0" presStyleCnt="1" custLinFactNeighborX="208" custLinFactNeighborY="1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7AF990-99A3-4AB6-B1B1-E3D051FB3EA9}" srcId="{988C5180-30C8-433B-A9C6-B7EFFE900CED}" destId="{06979E18-F38C-42FF-AAC4-85CDF491F489}" srcOrd="0" destOrd="0" parTransId="{3B56FF11-1967-48EE-AC10-4ED915B8A732}" sibTransId="{D0A034EE-711D-483A-A168-5750FF1B07A0}"/>
    <dgm:cxn modelId="{4E5763EA-6542-4A86-8BCC-D0DAF0247EE6}" type="presOf" srcId="{988C5180-30C8-433B-A9C6-B7EFFE900CED}" destId="{3A01E028-66C7-4342-945B-8F3E373E9974}" srcOrd="0" destOrd="0" presId="urn:microsoft.com/office/officeart/2005/8/layout/vList2"/>
    <dgm:cxn modelId="{8FE52D10-5EC8-4B98-86B5-B5569221822D}" type="presOf" srcId="{06979E18-F38C-42FF-AAC4-85CDF491F489}" destId="{1DE517C8-8CD4-4C30-817C-6ED5B1041AFE}" srcOrd="0" destOrd="0" presId="urn:microsoft.com/office/officeart/2005/8/layout/vList2"/>
    <dgm:cxn modelId="{BA67D216-601E-479E-B49A-F85CB1E3463B}" type="presParOf" srcId="{3A01E028-66C7-4342-945B-8F3E373E9974}" destId="{1DE517C8-8CD4-4C30-817C-6ED5B1041A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BB96D2-EF5E-4A52-93A9-6D20A2B7570A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CDD7A6-EED1-4555-B08A-028F4AF9D1D9}">
      <dgm:prSet/>
      <dgm:spPr/>
      <dgm:t>
        <a:bodyPr/>
        <a:lstStyle/>
        <a:p>
          <a:pPr rtl="0"/>
          <a:r>
            <a:rPr lang="uk-UA" dirty="0" smtClean="0"/>
            <a:t>Атмосфера відкритості та чесності</a:t>
          </a:r>
          <a:endParaRPr lang="ru-RU" dirty="0"/>
        </a:p>
      </dgm:t>
    </dgm:pt>
    <dgm:pt modelId="{F4BEC721-1E27-4EB3-B901-A1C041960ADF}" type="parTrans" cxnId="{6BE98D8E-B1E9-416E-BAE6-533D710C417A}">
      <dgm:prSet/>
      <dgm:spPr/>
      <dgm:t>
        <a:bodyPr/>
        <a:lstStyle/>
        <a:p>
          <a:endParaRPr lang="ru-RU"/>
        </a:p>
      </dgm:t>
    </dgm:pt>
    <dgm:pt modelId="{AE4361E9-E6F6-4F1E-BC53-FB60D458EB93}" type="sibTrans" cxnId="{6BE98D8E-B1E9-416E-BAE6-533D710C417A}">
      <dgm:prSet/>
      <dgm:spPr/>
      <dgm:t>
        <a:bodyPr/>
        <a:lstStyle/>
        <a:p>
          <a:endParaRPr lang="ru-RU"/>
        </a:p>
      </dgm:t>
    </dgm:pt>
    <dgm:pt modelId="{22B7DCF8-2BF4-4CD0-8CE7-16C7F9DF869F}">
      <dgm:prSet/>
      <dgm:spPr/>
      <dgm:t>
        <a:bodyPr/>
        <a:lstStyle/>
        <a:p>
          <a:pPr rtl="0"/>
          <a:r>
            <a:rPr lang="uk-UA" dirty="0" smtClean="0"/>
            <a:t>Будь-які цінності мають право на існування та приймаються, до будь-яких думок ставляться з повагою</a:t>
          </a:r>
          <a:endParaRPr lang="ru-RU" dirty="0"/>
        </a:p>
      </dgm:t>
    </dgm:pt>
    <dgm:pt modelId="{65E2BAA9-2B35-43CD-9281-88FD22E7B8F8}" type="parTrans" cxnId="{DF4F6D3B-3A87-4B14-97B6-056832FFF4D3}">
      <dgm:prSet/>
      <dgm:spPr/>
      <dgm:t>
        <a:bodyPr/>
        <a:lstStyle/>
        <a:p>
          <a:endParaRPr lang="ru-RU"/>
        </a:p>
      </dgm:t>
    </dgm:pt>
    <dgm:pt modelId="{A8E815B5-5F68-401A-99AD-42B58E59459A}" type="sibTrans" cxnId="{DF4F6D3B-3A87-4B14-97B6-056832FFF4D3}">
      <dgm:prSet/>
      <dgm:spPr/>
      <dgm:t>
        <a:bodyPr/>
        <a:lstStyle/>
        <a:p>
          <a:endParaRPr lang="ru-RU"/>
        </a:p>
      </dgm:t>
    </dgm:pt>
    <dgm:pt modelId="{AEA8C726-01F1-4B01-A79B-C18B9C58DE16}">
      <dgm:prSet/>
      <dgm:spPr/>
      <dgm:t>
        <a:bodyPr/>
        <a:lstStyle/>
        <a:p>
          <a:pPr rtl="0"/>
          <a:r>
            <a:rPr lang="uk-UA" dirty="0" smtClean="0"/>
            <a:t>Включення учня в діяльність, за допомогою якої можна прийти до виявлення його основних цінностей та пріоритетів</a:t>
          </a:r>
          <a:endParaRPr lang="ru-RU" dirty="0"/>
        </a:p>
      </dgm:t>
    </dgm:pt>
    <dgm:pt modelId="{920F0EA0-230B-4432-9124-D6ADBD246CD5}" type="parTrans" cxnId="{4201F9B4-B868-47CB-903F-051246276C18}">
      <dgm:prSet/>
      <dgm:spPr/>
      <dgm:t>
        <a:bodyPr/>
        <a:lstStyle/>
        <a:p>
          <a:endParaRPr lang="ru-RU"/>
        </a:p>
      </dgm:t>
    </dgm:pt>
    <dgm:pt modelId="{F241EBE0-A1EA-45E9-9431-68181C79F0CD}" type="sibTrans" cxnId="{4201F9B4-B868-47CB-903F-051246276C18}">
      <dgm:prSet/>
      <dgm:spPr/>
      <dgm:t>
        <a:bodyPr/>
        <a:lstStyle/>
        <a:p>
          <a:endParaRPr lang="ru-RU"/>
        </a:p>
      </dgm:t>
    </dgm:pt>
    <dgm:pt modelId="{6C039E53-03F9-4413-9503-A9CB24BE81F3}">
      <dgm:prSet/>
      <dgm:spPr/>
      <dgm:t>
        <a:bodyPr/>
        <a:lstStyle/>
        <a:p>
          <a:pPr rtl="0"/>
          <a:r>
            <a:rPr lang="uk-UA" dirty="0" smtClean="0"/>
            <a:t>Можливість для учасників відкрито висловлювати свої рішення про зміну поглядів та позицій, обговорення в групі</a:t>
          </a:r>
          <a:endParaRPr lang="ru-RU" dirty="0"/>
        </a:p>
      </dgm:t>
    </dgm:pt>
    <dgm:pt modelId="{C712AC67-0CC6-436B-819E-121DD24694FE}" type="parTrans" cxnId="{DF58F522-0B86-45E5-A50B-C27848408772}">
      <dgm:prSet/>
      <dgm:spPr/>
      <dgm:t>
        <a:bodyPr/>
        <a:lstStyle/>
        <a:p>
          <a:endParaRPr lang="ru-RU"/>
        </a:p>
      </dgm:t>
    </dgm:pt>
    <dgm:pt modelId="{3A6B5E24-301D-4F97-A404-1B83E9C3F53D}" type="sibTrans" cxnId="{DF58F522-0B86-45E5-A50B-C27848408772}">
      <dgm:prSet/>
      <dgm:spPr/>
      <dgm:t>
        <a:bodyPr/>
        <a:lstStyle/>
        <a:p>
          <a:endParaRPr lang="ru-RU"/>
        </a:p>
      </dgm:t>
    </dgm:pt>
    <dgm:pt modelId="{8D41BE4D-74C1-4D4D-B4E0-90C0D0786BCC}" type="pres">
      <dgm:prSet presAssocID="{A4BB96D2-EF5E-4A52-93A9-6D20A2B757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15F953-7500-4996-8DAA-4451A135B7AA}" type="pres">
      <dgm:prSet presAssocID="{F5CDD7A6-EED1-4555-B08A-028F4AF9D1D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86F60-A727-4503-8098-63D9AA2C8BFF}" type="pres">
      <dgm:prSet presAssocID="{AE4361E9-E6F6-4F1E-BC53-FB60D458EB93}" presName="spacer" presStyleCnt="0"/>
      <dgm:spPr/>
    </dgm:pt>
    <dgm:pt modelId="{3E840EBE-6A91-4FE6-896D-F706B5499F74}" type="pres">
      <dgm:prSet presAssocID="{22B7DCF8-2BF4-4CD0-8CE7-16C7F9DF869F}" presName="parentText" presStyleLbl="node1" presStyleIdx="1" presStyleCnt="4" custLinFactNeighborX="-715" custLinFactNeighborY="260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BA1267-F378-489B-8636-60758804307C}" type="pres">
      <dgm:prSet presAssocID="{A8E815B5-5F68-401A-99AD-42B58E59459A}" presName="spacer" presStyleCnt="0"/>
      <dgm:spPr/>
    </dgm:pt>
    <dgm:pt modelId="{1CA5440F-DB7A-49E6-B6A0-15E5B33EEF14}" type="pres">
      <dgm:prSet presAssocID="{AEA8C726-01F1-4B01-A79B-C18B9C58DE1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336A20-9C99-4F24-B84F-5D5EA6656C54}" type="pres">
      <dgm:prSet presAssocID="{F241EBE0-A1EA-45E9-9431-68181C79F0CD}" presName="spacer" presStyleCnt="0"/>
      <dgm:spPr/>
    </dgm:pt>
    <dgm:pt modelId="{9FEC058A-7505-4779-9BEA-A3372B026328}" type="pres">
      <dgm:prSet presAssocID="{6C039E53-03F9-4413-9503-A9CB24BE81F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DCCBCE-E788-4C22-BC0F-D3B2DFD9AE32}" type="presOf" srcId="{AEA8C726-01F1-4B01-A79B-C18B9C58DE16}" destId="{1CA5440F-DB7A-49E6-B6A0-15E5B33EEF14}" srcOrd="0" destOrd="0" presId="urn:microsoft.com/office/officeart/2005/8/layout/vList2"/>
    <dgm:cxn modelId="{DF4F6D3B-3A87-4B14-97B6-056832FFF4D3}" srcId="{A4BB96D2-EF5E-4A52-93A9-6D20A2B7570A}" destId="{22B7DCF8-2BF4-4CD0-8CE7-16C7F9DF869F}" srcOrd="1" destOrd="0" parTransId="{65E2BAA9-2B35-43CD-9281-88FD22E7B8F8}" sibTransId="{A8E815B5-5F68-401A-99AD-42B58E59459A}"/>
    <dgm:cxn modelId="{6E7022C1-C0EF-4287-B8DB-3D09E6B42EDE}" type="presOf" srcId="{F5CDD7A6-EED1-4555-B08A-028F4AF9D1D9}" destId="{EB15F953-7500-4996-8DAA-4451A135B7AA}" srcOrd="0" destOrd="0" presId="urn:microsoft.com/office/officeart/2005/8/layout/vList2"/>
    <dgm:cxn modelId="{80E0952C-F7B2-43A2-B309-CD0AF2AA5B8D}" type="presOf" srcId="{A4BB96D2-EF5E-4A52-93A9-6D20A2B7570A}" destId="{8D41BE4D-74C1-4D4D-B4E0-90C0D0786BCC}" srcOrd="0" destOrd="0" presId="urn:microsoft.com/office/officeart/2005/8/layout/vList2"/>
    <dgm:cxn modelId="{6BE98D8E-B1E9-416E-BAE6-533D710C417A}" srcId="{A4BB96D2-EF5E-4A52-93A9-6D20A2B7570A}" destId="{F5CDD7A6-EED1-4555-B08A-028F4AF9D1D9}" srcOrd="0" destOrd="0" parTransId="{F4BEC721-1E27-4EB3-B901-A1C041960ADF}" sibTransId="{AE4361E9-E6F6-4F1E-BC53-FB60D458EB93}"/>
    <dgm:cxn modelId="{51EEBFF3-C42B-4E2E-8A8F-17680039B5FB}" type="presOf" srcId="{22B7DCF8-2BF4-4CD0-8CE7-16C7F9DF869F}" destId="{3E840EBE-6A91-4FE6-896D-F706B5499F74}" srcOrd="0" destOrd="0" presId="urn:microsoft.com/office/officeart/2005/8/layout/vList2"/>
    <dgm:cxn modelId="{00063116-CDD0-4BDC-8303-33C95526A199}" type="presOf" srcId="{6C039E53-03F9-4413-9503-A9CB24BE81F3}" destId="{9FEC058A-7505-4779-9BEA-A3372B026328}" srcOrd="0" destOrd="0" presId="urn:microsoft.com/office/officeart/2005/8/layout/vList2"/>
    <dgm:cxn modelId="{DF58F522-0B86-45E5-A50B-C27848408772}" srcId="{A4BB96D2-EF5E-4A52-93A9-6D20A2B7570A}" destId="{6C039E53-03F9-4413-9503-A9CB24BE81F3}" srcOrd="3" destOrd="0" parTransId="{C712AC67-0CC6-436B-819E-121DD24694FE}" sibTransId="{3A6B5E24-301D-4F97-A404-1B83E9C3F53D}"/>
    <dgm:cxn modelId="{4201F9B4-B868-47CB-903F-051246276C18}" srcId="{A4BB96D2-EF5E-4A52-93A9-6D20A2B7570A}" destId="{AEA8C726-01F1-4B01-A79B-C18B9C58DE16}" srcOrd="2" destOrd="0" parTransId="{920F0EA0-230B-4432-9124-D6ADBD246CD5}" sibTransId="{F241EBE0-A1EA-45E9-9431-68181C79F0CD}"/>
    <dgm:cxn modelId="{2C991D8A-AC6C-47A1-A6D6-583C81EBEE8B}" type="presParOf" srcId="{8D41BE4D-74C1-4D4D-B4E0-90C0D0786BCC}" destId="{EB15F953-7500-4996-8DAA-4451A135B7AA}" srcOrd="0" destOrd="0" presId="urn:microsoft.com/office/officeart/2005/8/layout/vList2"/>
    <dgm:cxn modelId="{2E2E494F-427E-4480-9884-477523157C26}" type="presParOf" srcId="{8D41BE4D-74C1-4D4D-B4E0-90C0D0786BCC}" destId="{C4A86F60-A727-4503-8098-63D9AA2C8BFF}" srcOrd="1" destOrd="0" presId="urn:microsoft.com/office/officeart/2005/8/layout/vList2"/>
    <dgm:cxn modelId="{AD2E2C1A-4A24-4133-B037-C81339C8C3C9}" type="presParOf" srcId="{8D41BE4D-74C1-4D4D-B4E0-90C0D0786BCC}" destId="{3E840EBE-6A91-4FE6-896D-F706B5499F74}" srcOrd="2" destOrd="0" presId="urn:microsoft.com/office/officeart/2005/8/layout/vList2"/>
    <dgm:cxn modelId="{0D422CB5-80FD-4D7D-938E-6B9861C8A251}" type="presParOf" srcId="{8D41BE4D-74C1-4D4D-B4E0-90C0D0786BCC}" destId="{F0BA1267-F378-489B-8636-60758804307C}" srcOrd="3" destOrd="0" presId="urn:microsoft.com/office/officeart/2005/8/layout/vList2"/>
    <dgm:cxn modelId="{ACAD8125-6A55-494C-9B37-6807EA5F5A0D}" type="presParOf" srcId="{8D41BE4D-74C1-4D4D-B4E0-90C0D0786BCC}" destId="{1CA5440F-DB7A-49E6-B6A0-15E5B33EEF14}" srcOrd="4" destOrd="0" presId="urn:microsoft.com/office/officeart/2005/8/layout/vList2"/>
    <dgm:cxn modelId="{55D2BDD4-7AA4-43FA-9D90-81F210408029}" type="presParOf" srcId="{8D41BE4D-74C1-4D4D-B4E0-90C0D0786BCC}" destId="{65336A20-9C99-4F24-B84F-5D5EA6656C54}" srcOrd="5" destOrd="0" presId="urn:microsoft.com/office/officeart/2005/8/layout/vList2"/>
    <dgm:cxn modelId="{4FAF113A-5B70-4B6D-B9B9-6501653038E0}" type="presParOf" srcId="{8D41BE4D-74C1-4D4D-B4E0-90C0D0786BCC}" destId="{9FEC058A-7505-4779-9BEA-A3372B02632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548852E-FB27-4CC1-8E8D-8125AF612651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BBB4526-3945-4FE8-A4A8-570D231C90CB}">
      <dgm:prSet/>
      <dgm:spPr/>
      <dgm:t>
        <a:bodyPr/>
        <a:lstStyle/>
        <a:p>
          <a:pPr rtl="0"/>
          <a:r>
            <a:rPr lang="uk-UA" smtClean="0"/>
            <a:t>Відповідальність й те, що:</a:t>
          </a:r>
          <a:endParaRPr lang="ru-RU"/>
        </a:p>
      </dgm:t>
    </dgm:pt>
    <dgm:pt modelId="{35C07971-4641-4774-B867-DD3B3A5B66E2}" type="parTrans" cxnId="{889CFC4E-8F45-46E7-9B54-4C1557E2B982}">
      <dgm:prSet/>
      <dgm:spPr/>
      <dgm:t>
        <a:bodyPr/>
        <a:lstStyle/>
        <a:p>
          <a:endParaRPr lang="ru-RU"/>
        </a:p>
      </dgm:t>
    </dgm:pt>
    <dgm:pt modelId="{9014BC26-A565-4A5E-8707-9E7F17EEF5CE}" type="sibTrans" cxnId="{889CFC4E-8F45-46E7-9B54-4C1557E2B982}">
      <dgm:prSet/>
      <dgm:spPr/>
      <dgm:t>
        <a:bodyPr/>
        <a:lstStyle/>
        <a:p>
          <a:endParaRPr lang="ru-RU"/>
        </a:p>
      </dgm:t>
    </dgm:pt>
    <dgm:pt modelId="{0ABB9510-24B2-4758-9644-3E7F0F1397A9}">
      <dgm:prSet/>
      <dgm:spPr/>
      <dgm:t>
        <a:bodyPr/>
        <a:lstStyle/>
        <a:p>
          <a:pPr rtl="0"/>
          <a:r>
            <a:rPr lang="uk-UA" smtClean="0"/>
            <a:t>до них ставляться як до дорослих та компетентних людей, а не як до безвідповідальних та не компетентних дітей; </a:t>
          </a:r>
          <a:endParaRPr lang="ru-RU"/>
        </a:p>
      </dgm:t>
    </dgm:pt>
    <dgm:pt modelId="{6C099190-B161-4562-B369-9EB938D12888}" type="parTrans" cxnId="{BA08EAAD-6F56-47BA-AC0A-389B020DECA4}">
      <dgm:prSet/>
      <dgm:spPr/>
      <dgm:t>
        <a:bodyPr/>
        <a:lstStyle/>
        <a:p>
          <a:endParaRPr lang="ru-RU"/>
        </a:p>
      </dgm:t>
    </dgm:pt>
    <dgm:pt modelId="{702A4745-6B61-4F20-8720-4A92A7C09A0D}" type="sibTrans" cxnId="{BA08EAAD-6F56-47BA-AC0A-389B020DECA4}">
      <dgm:prSet/>
      <dgm:spPr/>
      <dgm:t>
        <a:bodyPr/>
        <a:lstStyle/>
        <a:p>
          <a:endParaRPr lang="ru-RU"/>
        </a:p>
      </dgm:t>
    </dgm:pt>
    <dgm:pt modelId="{B0C344E8-CF33-4D60-B8CE-AEA81559F5C6}">
      <dgm:prSet/>
      <dgm:spPr/>
      <dgm:t>
        <a:bodyPr/>
        <a:lstStyle/>
        <a:p>
          <a:pPr rtl="0"/>
          <a:r>
            <a:rPr lang="uk-UA" smtClean="0"/>
            <a:t>що у них є можливість проявити себе з кращої сторони та взяти на себе ініціативу і що саме це ціниться на роботі за контрастом з ситуацією, яка переважала в школі; </a:t>
          </a:r>
          <a:endParaRPr lang="ru-RU"/>
        </a:p>
      </dgm:t>
    </dgm:pt>
    <dgm:pt modelId="{55E7A939-B9F5-478F-97A2-109CE2F4D7EE}" type="parTrans" cxnId="{F1AE8FE2-F639-437A-9F26-A6B716E4DF5B}">
      <dgm:prSet/>
      <dgm:spPr/>
      <dgm:t>
        <a:bodyPr/>
        <a:lstStyle/>
        <a:p>
          <a:endParaRPr lang="ru-RU"/>
        </a:p>
      </dgm:t>
    </dgm:pt>
    <dgm:pt modelId="{C2663F03-076A-4A23-80EE-7B5159BE5EB2}" type="sibTrans" cxnId="{F1AE8FE2-F639-437A-9F26-A6B716E4DF5B}">
      <dgm:prSet/>
      <dgm:spPr/>
      <dgm:t>
        <a:bodyPr/>
        <a:lstStyle/>
        <a:p>
          <a:endParaRPr lang="ru-RU"/>
        </a:p>
      </dgm:t>
    </dgm:pt>
    <dgm:pt modelId="{0C065A4F-6912-4324-8CAC-8E3173A494F9}">
      <dgm:prSet/>
      <dgm:spPr/>
      <dgm:t>
        <a:bodyPr/>
        <a:lstStyle/>
        <a:p>
          <a:pPr rtl="0"/>
          <a:r>
            <a:rPr lang="uk-UA" smtClean="0"/>
            <a:t>що їх заохочують приймати самостійні рішення та що їх думка має значення; </a:t>
          </a:r>
          <a:endParaRPr lang="ru-RU"/>
        </a:p>
      </dgm:t>
    </dgm:pt>
    <dgm:pt modelId="{49F761CC-01B2-414A-8F18-6EF3FAC321D5}" type="parTrans" cxnId="{177FB9F7-E183-4496-96E1-C7B3F7B8B7B8}">
      <dgm:prSet/>
      <dgm:spPr/>
      <dgm:t>
        <a:bodyPr/>
        <a:lstStyle/>
        <a:p>
          <a:endParaRPr lang="ru-RU"/>
        </a:p>
      </dgm:t>
    </dgm:pt>
    <dgm:pt modelId="{F9503D7E-7091-4647-BD0B-FC83D46FACDE}" type="sibTrans" cxnId="{177FB9F7-E183-4496-96E1-C7B3F7B8B7B8}">
      <dgm:prSet/>
      <dgm:spPr/>
      <dgm:t>
        <a:bodyPr/>
        <a:lstStyle/>
        <a:p>
          <a:endParaRPr lang="ru-RU"/>
        </a:p>
      </dgm:t>
    </dgm:pt>
    <dgm:pt modelId="{8D15BA43-79F5-479E-935F-8B71B99FEDA2}">
      <dgm:prSet/>
      <dgm:spPr/>
      <dgm:t>
        <a:bodyPr/>
        <a:lstStyle/>
        <a:p>
          <a:pPr rtl="0"/>
          <a:r>
            <a:rPr lang="uk-UA" smtClean="0"/>
            <a:t>на відміну від обридлої шкільної рутини їх хотілося самим знаходити рішення в різних складних ситуаціях; </a:t>
          </a:r>
          <a:endParaRPr lang="ru-RU"/>
        </a:p>
      </dgm:t>
    </dgm:pt>
    <dgm:pt modelId="{F9B20584-1180-4453-82A9-D3200EEA8A13}" type="parTrans" cxnId="{59BF2F3B-5C06-48C6-9282-B4A7ED575591}">
      <dgm:prSet/>
      <dgm:spPr/>
      <dgm:t>
        <a:bodyPr/>
        <a:lstStyle/>
        <a:p>
          <a:endParaRPr lang="ru-RU"/>
        </a:p>
      </dgm:t>
    </dgm:pt>
    <dgm:pt modelId="{897977F5-2475-4908-839F-7CDDE0F1C1E1}" type="sibTrans" cxnId="{59BF2F3B-5C06-48C6-9282-B4A7ED575591}">
      <dgm:prSet/>
      <dgm:spPr/>
      <dgm:t>
        <a:bodyPr/>
        <a:lstStyle/>
        <a:p>
          <a:endParaRPr lang="ru-RU"/>
        </a:p>
      </dgm:t>
    </dgm:pt>
    <dgm:pt modelId="{18C027ED-9725-414C-8589-3D0FE623A5B0}">
      <dgm:prSet/>
      <dgm:spPr/>
      <dgm:t>
        <a:bodyPr/>
        <a:lstStyle/>
        <a:p>
          <a:pPr rtl="0"/>
          <a:r>
            <a:rPr lang="uk-UA" smtClean="0"/>
            <a:t>застосовувати на практиці конструктивні види компетентності, ніж постійно працювати над завданнями, які здаватись їх занадто складними та нецікавими та, з їх точки зору, не приносили користі ні їх самим, ні комусь іншому.</a:t>
          </a:r>
          <a:endParaRPr lang="ru-RU"/>
        </a:p>
      </dgm:t>
    </dgm:pt>
    <dgm:pt modelId="{2451E6E7-BDCD-4AEC-84EA-83191AE5B966}" type="parTrans" cxnId="{0C1597C0-DA07-404D-831A-D3541A12EDE6}">
      <dgm:prSet/>
      <dgm:spPr/>
      <dgm:t>
        <a:bodyPr/>
        <a:lstStyle/>
        <a:p>
          <a:endParaRPr lang="ru-RU"/>
        </a:p>
      </dgm:t>
    </dgm:pt>
    <dgm:pt modelId="{B95C8A8E-E0EF-43E7-80E7-0C599A5DAFC9}" type="sibTrans" cxnId="{0C1597C0-DA07-404D-831A-D3541A12EDE6}">
      <dgm:prSet/>
      <dgm:spPr/>
      <dgm:t>
        <a:bodyPr/>
        <a:lstStyle/>
        <a:p>
          <a:endParaRPr lang="ru-RU"/>
        </a:p>
      </dgm:t>
    </dgm:pt>
    <dgm:pt modelId="{26098DB7-0B8D-42FD-A612-BAA6C4D5AEB7}" type="pres">
      <dgm:prSet presAssocID="{7548852E-FB27-4CC1-8E8D-8125AF6126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AB69DD-86CD-4091-B6B3-C825AC16FC7E}" type="pres">
      <dgm:prSet presAssocID="{4BBB4526-3945-4FE8-A4A8-570D231C90C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B7547-DAB7-491E-9F42-36C1CB48CFB3}" type="pres">
      <dgm:prSet presAssocID="{4BBB4526-3945-4FE8-A4A8-570D231C90C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D63242-936C-4DAE-A711-43B9AE4E4639}" type="presOf" srcId="{B0C344E8-CF33-4D60-B8CE-AEA81559F5C6}" destId="{220B7547-DAB7-491E-9F42-36C1CB48CFB3}" srcOrd="0" destOrd="1" presId="urn:microsoft.com/office/officeart/2005/8/layout/vList2"/>
    <dgm:cxn modelId="{EAC42385-02DD-4DCE-A2B5-8DD4B9420522}" type="presOf" srcId="{4BBB4526-3945-4FE8-A4A8-570D231C90CB}" destId="{85AB69DD-86CD-4091-B6B3-C825AC16FC7E}" srcOrd="0" destOrd="0" presId="urn:microsoft.com/office/officeart/2005/8/layout/vList2"/>
    <dgm:cxn modelId="{0C1597C0-DA07-404D-831A-D3541A12EDE6}" srcId="{4BBB4526-3945-4FE8-A4A8-570D231C90CB}" destId="{18C027ED-9725-414C-8589-3D0FE623A5B0}" srcOrd="4" destOrd="0" parTransId="{2451E6E7-BDCD-4AEC-84EA-83191AE5B966}" sibTransId="{B95C8A8E-E0EF-43E7-80E7-0C599A5DAFC9}"/>
    <dgm:cxn modelId="{BA08EAAD-6F56-47BA-AC0A-389B020DECA4}" srcId="{4BBB4526-3945-4FE8-A4A8-570D231C90CB}" destId="{0ABB9510-24B2-4758-9644-3E7F0F1397A9}" srcOrd="0" destOrd="0" parTransId="{6C099190-B161-4562-B369-9EB938D12888}" sibTransId="{702A4745-6B61-4F20-8720-4A92A7C09A0D}"/>
    <dgm:cxn modelId="{889CFC4E-8F45-46E7-9B54-4C1557E2B982}" srcId="{7548852E-FB27-4CC1-8E8D-8125AF612651}" destId="{4BBB4526-3945-4FE8-A4A8-570D231C90CB}" srcOrd="0" destOrd="0" parTransId="{35C07971-4641-4774-B867-DD3B3A5B66E2}" sibTransId="{9014BC26-A565-4A5E-8707-9E7F17EEF5CE}"/>
    <dgm:cxn modelId="{8FF0956D-F30F-4C6A-86C2-0ED00CE32AF3}" type="presOf" srcId="{0ABB9510-24B2-4758-9644-3E7F0F1397A9}" destId="{220B7547-DAB7-491E-9F42-36C1CB48CFB3}" srcOrd="0" destOrd="0" presId="urn:microsoft.com/office/officeart/2005/8/layout/vList2"/>
    <dgm:cxn modelId="{E276FA2F-7A9E-478D-9C1C-5DA3ADAAB4D4}" type="presOf" srcId="{7548852E-FB27-4CC1-8E8D-8125AF612651}" destId="{26098DB7-0B8D-42FD-A612-BAA6C4D5AEB7}" srcOrd="0" destOrd="0" presId="urn:microsoft.com/office/officeart/2005/8/layout/vList2"/>
    <dgm:cxn modelId="{59BF2F3B-5C06-48C6-9282-B4A7ED575591}" srcId="{4BBB4526-3945-4FE8-A4A8-570D231C90CB}" destId="{8D15BA43-79F5-479E-935F-8B71B99FEDA2}" srcOrd="3" destOrd="0" parTransId="{F9B20584-1180-4453-82A9-D3200EEA8A13}" sibTransId="{897977F5-2475-4908-839F-7CDDE0F1C1E1}"/>
    <dgm:cxn modelId="{66D87523-D081-4C28-A612-55ABF7C8420D}" type="presOf" srcId="{18C027ED-9725-414C-8589-3D0FE623A5B0}" destId="{220B7547-DAB7-491E-9F42-36C1CB48CFB3}" srcOrd="0" destOrd="4" presId="urn:microsoft.com/office/officeart/2005/8/layout/vList2"/>
    <dgm:cxn modelId="{6A372981-8C23-46D2-B531-5FF3E3AEC9A8}" type="presOf" srcId="{0C065A4F-6912-4324-8CAC-8E3173A494F9}" destId="{220B7547-DAB7-491E-9F42-36C1CB48CFB3}" srcOrd="0" destOrd="2" presId="urn:microsoft.com/office/officeart/2005/8/layout/vList2"/>
    <dgm:cxn modelId="{E77C743F-1565-451E-A7A6-C8900DDF8FF3}" type="presOf" srcId="{8D15BA43-79F5-479E-935F-8B71B99FEDA2}" destId="{220B7547-DAB7-491E-9F42-36C1CB48CFB3}" srcOrd="0" destOrd="3" presId="urn:microsoft.com/office/officeart/2005/8/layout/vList2"/>
    <dgm:cxn modelId="{177FB9F7-E183-4496-96E1-C7B3F7B8B7B8}" srcId="{4BBB4526-3945-4FE8-A4A8-570D231C90CB}" destId="{0C065A4F-6912-4324-8CAC-8E3173A494F9}" srcOrd="2" destOrd="0" parTransId="{49F761CC-01B2-414A-8F18-6EF3FAC321D5}" sibTransId="{F9503D7E-7091-4647-BD0B-FC83D46FACDE}"/>
    <dgm:cxn modelId="{F1AE8FE2-F639-437A-9F26-A6B716E4DF5B}" srcId="{4BBB4526-3945-4FE8-A4A8-570D231C90CB}" destId="{B0C344E8-CF33-4D60-B8CE-AEA81559F5C6}" srcOrd="1" destOrd="0" parTransId="{55E7A939-B9F5-478F-97A2-109CE2F4D7EE}" sibTransId="{C2663F03-076A-4A23-80EE-7B5159BE5EB2}"/>
    <dgm:cxn modelId="{E2DAEC8C-3780-457D-B0A7-BFF981E1E899}" type="presParOf" srcId="{26098DB7-0B8D-42FD-A612-BAA6C4D5AEB7}" destId="{85AB69DD-86CD-4091-B6B3-C825AC16FC7E}" srcOrd="0" destOrd="0" presId="urn:microsoft.com/office/officeart/2005/8/layout/vList2"/>
    <dgm:cxn modelId="{15FE5BFB-53DB-465D-802B-513D75563812}" type="presParOf" srcId="{26098DB7-0B8D-42FD-A612-BAA6C4D5AEB7}" destId="{220B7547-DAB7-491E-9F42-36C1CB48CFB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ФОРМУЮЧЕ ОЦІНЮВАННЯ ЯК ЗАСІБ ПІДВИЩЕННЯ ЕФЕКТИВНОСТІ НАВЧАННЯ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Як перспективний шлях розвитку нового </a:t>
            </a:r>
            <a:r>
              <a:rPr lang="uk-UA" smtClean="0"/>
              <a:t>педагогічного мислення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4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Принципи формуючого 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90228"/>
              </p:ext>
            </p:extLst>
          </p:nvPr>
        </p:nvGraphicFramePr>
        <p:xfrm>
          <a:off x="581192" y="2180496"/>
          <a:ext cx="11029615" cy="4220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503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КОМПОНЕНТИ ФОРМУЮЧОГО 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035713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6265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ЦІЛЕПОКЛАДАННЯ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895641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13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РОЗРОБКА	</a:t>
            </a:r>
            <a:r>
              <a:rPr lang="ru-RU" dirty="0" smtClean="0"/>
              <a:t>КРИТЕРІЇВ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337327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2762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ЗВОРОТНіЙ</a:t>
            </a:r>
            <a:r>
              <a:rPr lang="ru-RU" dirty="0" smtClean="0"/>
              <a:t> ЗВ'ЯЗОК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246168"/>
              </p:ext>
            </p:extLst>
          </p:nvPr>
        </p:nvGraphicFramePr>
        <p:xfrm>
          <a:off x="581192" y="2180496"/>
          <a:ext cx="11029615" cy="4198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1572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ТЕХНІКИ ФОРМУЮЧОГО 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797252"/>
              </p:ext>
            </p:extLst>
          </p:nvPr>
        </p:nvGraphicFramePr>
        <p:xfrm>
          <a:off x="581192" y="2180496"/>
          <a:ext cx="11029615" cy="4308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8565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ТЕХНІКИ ФОРМУЮЧОГО 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253314"/>
              </p:ext>
            </p:extLst>
          </p:nvPr>
        </p:nvGraphicFramePr>
        <p:xfrm>
          <a:off x="581192" y="2082188"/>
          <a:ext cx="11029615" cy="4428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4697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СВОБОДА ТА МОТИВАЦІЯ В ПРОЦЕСІ НАВЧАННЯ ЗАБЕЗПЕЧУЮТЬСЯ ПРАВИЛАМИ ФОРМУЮЧОГО 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568135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891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СТАНДАРТ</a:t>
            </a:r>
            <a:r>
              <a:rPr lang="uk-UA" dirty="0" smtClean="0"/>
              <a:t> </a:t>
            </a:r>
            <a:r>
              <a:rPr lang="en-US" dirty="0" smtClean="0"/>
              <a:t>ВИКЛАДАЦЬКИХ</a:t>
            </a:r>
            <a:r>
              <a:rPr lang="uk-UA" dirty="0" smtClean="0"/>
              <a:t> </a:t>
            </a:r>
            <a:r>
              <a:rPr lang="en-US" dirty="0" smtClean="0"/>
              <a:t>ВМІНЬ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en-US" dirty="0" smtClean="0"/>
              <a:t>(</a:t>
            </a:r>
            <a:r>
              <a:rPr lang="en-US" sz="1800" dirty="0" smtClean="0"/>
              <a:t>New</a:t>
            </a:r>
            <a:r>
              <a:rPr lang="uk-UA" sz="1800" dirty="0" smtClean="0"/>
              <a:t> </a:t>
            </a:r>
            <a:r>
              <a:rPr lang="en-US" sz="1800" dirty="0" smtClean="0"/>
              <a:t>York</a:t>
            </a:r>
            <a:r>
              <a:rPr lang="uk-UA" sz="1800" dirty="0" smtClean="0"/>
              <a:t> </a:t>
            </a:r>
            <a:r>
              <a:rPr lang="en-US" sz="1800" dirty="0" smtClean="0"/>
              <a:t>State</a:t>
            </a:r>
            <a:r>
              <a:rPr lang="uk-UA" sz="1800" dirty="0" smtClean="0"/>
              <a:t> </a:t>
            </a:r>
            <a:r>
              <a:rPr lang="en-US" sz="1800" dirty="0" smtClean="0"/>
              <a:t>Professional</a:t>
            </a:r>
            <a:r>
              <a:rPr lang="uk-UA" sz="1800" dirty="0" smtClean="0"/>
              <a:t> </a:t>
            </a:r>
            <a:r>
              <a:rPr lang="en-US" sz="1800" dirty="0" smtClean="0"/>
              <a:t>Standards</a:t>
            </a:r>
            <a:r>
              <a:rPr lang="uk-UA" sz="1800" dirty="0" smtClean="0"/>
              <a:t> </a:t>
            </a:r>
            <a:r>
              <a:rPr lang="en-US" sz="1800" dirty="0" smtClean="0"/>
              <a:t>and</a:t>
            </a:r>
            <a:r>
              <a:rPr lang="uk-UA" sz="1800" dirty="0" smtClean="0"/>
              <a:t> </a:t>
            </a:r>
            <a:r>
              <a:rPr lang="en-US" sz="1800" dirty="0" smtClean="0"/>
              <a:t>Practices</a:t>
            </a:r>
            <a:r>
              <a:rPr lang="uk-UA" sz="1800" dirty="0" smtClean="0"/>
              <a:t> </a:t>
            </a:r>
            <a:r>
              <a:rPr lang="en-US" sz="1800" dirty="0" smtClean="0"/>
              <a:t>Board</a:t>
            </a:r>
            <a:r>
              <a:rPr lang="uk-UA" sz="1800" dirty="0" smtClean="0"/>
              <a:t> </a:t>
            </a:r>
            <a:r>
              <a:rPr lang="en-US" sz="1800" dirty="0" smtClean="0"/>
              <a:t>for</a:t>
            </a:r>
            <a:r>
              <a:rPr lang="uk-UA" sz="1800" dirty="0" smtClean="0"/>
              <a:t> </a:t>
            </a:r>
            <a:r>
              <a:rPr lang="en-US" sz="1800" dirty="0" smtClean="0"/>
              <a:t>Teaching,</a:t>
            </a:r>
            <a:r>
              <a:rPr lang="uk-UA" sz="1800" dirty="0" smtClean="0"/>
              <a:t> </a:t>
            </a:r>
            <a:r>
              <a:rPr lang="en-US" sz="1800" dirty="0" smtClean="0"/>
              <a:t>October</a:t>
            </a:r>
            <a:r>
              <a:rPr lang="uk-UA" sz="1800" dirty="0" smtClean="0"/>
              <a:t> </a:t>
            </a:r>
            <a:r>
              <a:rPr lang="en-US" sz="1800" dirty="0" smtClean="0"/>
              <a:t>2007)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88564"/>
              </p:ext>
            </p:extLst>
          </p:nvPr>
        </p:nvGraphicFramePr>
        <p:xfrm>
          <a:off x="440676" y="2180495"/>
          <a:ext cx="11336356" cy="451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8556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86445414"/>
              </p:ext>
            </p:extLst>
          </p:nvPr>
        </p:nvGraphicFramePr>
        <p:xfrm>
          <a:off x="451692" y="2004955"/>
          <a:ext cx="11314322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565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33165515"/>
              </p:ext>
            </p:extLst>
          </p:nvPr>
        </p:nvGraphicFramePr>
        <p:xfrm>
          <a:off x="506776" y="1784618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871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два </a:t>
            </a:r>
            <a:r>
              <a:rPr lang="ru-RU" dirty="0" err="1" smtClean="0"/>
              <a:t>підходи</a:t>
            </a:r>
            <a:r>
              <a:rPr lang="ru-RU" dirty="0" smtClean="0"/>
              <a:t> до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028395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809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Функції  оцінювання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456724"/>
              </p:ext>
            </p:extLst>
          </p:nvPr>
        </p:nvGraphicFramePr>
        <p:xfrm>
          <a:off x="451692" y="1927952"/>
          <a:ext cx="11303306" cy="4638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17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ФОРМУЮЧЕ	</a:t>
            </a:r>
            <a:r>
              <a:rPr lang="ru-RU" dirty="0" smtClean="0"/>
              <a:t>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18118"/>
              </p:ext>
            </p:extLst>
          </p:nvPr>
        </p:nvGraphicFramePr>
        <p:xfrm>
          <a:off x="581192" y="2180496"/>
          <a:ext cx="11029615" cy="442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445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2579313"/>
              </p:ext>
            </p:extLst>
          </p:nvPr>
        </p:nvGraphicFramePr>
        <p:xfrm>
          <a:off x="451690" y="1894786"/>
          <a:ext cx="11281273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467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ОСНОВНІ ПРИНЦИПИ ФОРМУЮЧОГО 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279184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15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789139"/>
              </p:ext>
            </p:extLst>
          </p:nvPr>
        </p:nvGraphicFramePr>
        <p:xfrm>
          <a:off x="396606" y="1894786"/>
          <a:ext cx="11358391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24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Принципи формуючого оцінювання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457839"/>
              </p:ext>
            </p:extLst>
          </p:nvPr>
        </p:nvGraphicFramePr>
        <p:xfrm>
          <a:off x="581192" y="2180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558385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353</TotalTime>
  <Words>1018</Words>
  <Application>Microsoft Office PowerPoint</Application>
  <PresentationFormat>Широкоэкранный</PresentationFormat>
  <Paragraphs>125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Corbel</vt:lpstr>
      <vt:lpstr>Gill Sans MT</vt:lpstr>
      <vt:lpstr>Wingdings 2</vt:lpstr>
      <vt:lpstr>Дивиденд</vt:lpstr>
      <vt:lpstr>ФОРМУЮЧЕ ОЦІНЮВАННЯ ЯК ЗАСІБ ПІДВИЩЕННЯ ЕФЕКТИВНОСТІ НАВЧАННЯ</vt:lpstr>
      <vt:lpstr>Презентация PowerPoint</vt:lpstr>
      <vt:lpstr>два підходи до використання оцінювання</vt:lpstr>
      <vt:lpstr>Функції  оцінювання</vt:lpstr>
      <vt:lpstr>ФОРМУЮЧЕ ОЦІНЮВАННЯ</vt:lpstr>
      <vt:lpstr>Презентация PowerPoint</vt:lpstr>
      <vt:lpstr>ОСНОВНІ ПРИНЦИПИ ФОРМУЮЧОГО ОЦІНЮВАННЯ</vt:lpstr>
      <vt:lpstr>Презентация PowerPoint</vt:lpstr>
      <vt:lpstr>Принципи формуючого оцінювання</vt:lpstr>
      <vt:lpstr>Принципи формуючого оцінювання</vt:lpstr>
      <vt:lpstr>КОМПОНЕНТИ ФОРМУЮЧОГО ОЦІНЮВАННЯ</vt:lpstr>
      <vt:lpstr>ЦІЛЕПОКЛАДАННЯ</vt:lpstr>
      <vt:lpstr>РОЗРОБКА КРИТЕРІЇВ</vt:lpstr>
      <vt:lpstr>ЗВОРОТНіЙ ЗВ'ЯЗОК</vt:lpstr>
      <vt:lpstr>ТЕХНІКИ ФОРМУЮЧОГО ОЦІНЮВАННЯ</vt:lpstr>
      <vt:lpstr>ТЕХНІКИ ФОРМУЮЧОГО ОЦІНЮВАННЯ</vt:lpstr>
      <vt:lpstr>СВОБОДА ТА МОТИВАЦІЯ В ПРОЦЕСІ НАВЧАННЯ ЗАБЕЗПЕЧУЮТЬСЯ ПРАВИЛАМИ ФОРМУЮЧОГО ОЦІНЮВАННЯ</vt:lpstr>
      <vt:lpstr>СТАНДАРТ ВИКЛАДАЦЬКИХ ВМІНЬ  (New York State Professional Standards and Practices Board for Teaching, October 2007)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ФОРМУЮЧЕ ОЦІНЮВАННЯ ЯК ЗАСІБ ПІДВИЩЕННЯ ЕФЕКТИВНОСТІ НАВЧАННЯ</dc:title>
  <dc:creator>Людмила Квадрициус</dc:creator>
  <cp:lastModifiedBy>Наталья</cp:lastModifiedBy>
  <cp:revision>13</cp:revision>
  <dcterms:created xsi:type="dcterms:W3CDTF">2018-04-09T17:30:31Z</dcterms:created>
  <dcterms:modified xsi:type="dcterms:W3CDTF">2020-08-27T06:56:18Z</dcterms:modified>
</cp:coreProperties>
</file>