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DFF6C0-CDD4-4036-9A83-8CB060F0689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DBF8CBB1-E34A-4036-9BCD-09B8E21A97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3C3D0554-08D3-4E71-9DCD-C647C5846D4F}"/>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5" name="Нижний колонтитул 4">
            <a:extLst>
              <a:ext uri="{FF2B5EF4-FFF2-40B4-BE49-F238E27FC236}">
                <a16:creationId xmlns:a16="http://schemas.microsoft.com/office/drawing/2014/main" id="{9BB99521-785D-4619-97FE-D7B7FDFE0F17}"/>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B695E63F-D428-4237-8363-CA7346D7CB88}"/>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2073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88C4B-A47E-4EE5-8162-194A6762D894}"/>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81211617-739A-4A10-80D9-1F0F1CFC993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F076248D-9B83-4E7D-9950-DC2B1832B068}"/>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5" name="Нижний колонтитул 4">
            <a:extLst>
              <a:ext uri="{FF2B5EF4-FFF2-40B4-BE49-F238E27FC236}">
                <a16:creationId xmlns:a16="http://schemas.microsoft.com/office/drawing/2014/main" id="{022AB70F-0A1F-4617-9474-8778741B1CD5}"/>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0F2FE4A-F623-44CC-A8DE-83DBB2DC7D55}"/>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361096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AFAC0B7-3715-45AB-AF60-C638E3CB7E9F}"/>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AD66D864-55FD-4166-9BF0-0704680203E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902A45AF-BDF5-4421-8BBF-7A0D079E9122}"/>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5" name="Нижний колонтитул 4">
            <a:extLst>
              <a:ext uri="{FF2B5EF4-FFF2-40B4-BE49-F238E27FC236}">
                <a16:creationId xmlns:a16="http://schemas.microsoft.com/office/drawing/2014/main" id="{F5779389-D44B-4406-99EE-AB22875B8A96}"/>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63487B7C-4F43-43E9-AF0A-45A61A3CEDEA}"/>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328921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512AB8-E75B-4ECB-8DF9-828CD2A3081B}"/>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63C7A2F9-69F3-4C87-88F2-D379ECA03DC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72FDC3CB-5E86-46D1-A4D3-B8834AD8F827}"/>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5" name="Нижний колонтитул 4">
            <a:extLst>
              <a:ext uri="{FF2B5EF4-FFF2-40B4-BE49-F238E27FC236}">
                <a16:creationId xmlns:a16="http://schemas.microsoft.com/office/drawing/2014/main" id="{81BEA72E-36DE-460B-ABE8-C7E04CE2BF09}"/>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CCE3D75F-F6C8-481E-B45E-421172E5CD4E}"/>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124992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DDE997-DD68-4228-A4E7-1E5A33F2BC5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A7153115-E3BF-47CD-BBCD-FD939A26E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F53D8CD-C0BD-4773-96A4-7D576B0FA55E}"/>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5" name="Нижний колонтитул 4">
            <a:extLst>
              <a:ext uri="{FF2B5EF4-FFF2-40B4-BE49-F238E27FC236}">
                <a16:creationId xmlns:a16="http://schemas.microsoft.com/office/drawing/2014/main" id="{09EF381E-28CA-4CF1-A0AB-746179B410BB}"/>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4D3A112-8A87-4DF4-A8B3-DC8662CDFDF4}"/>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187509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CE5410-D7E3-4001-A33A-928182A3F986}"/>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D22F418A-E493-4637-92F0-D645005AD18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0F6D1C4F-E867-4150-BB7A-6587D07706B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6CCF9429-3CBB-4370-8E93-8E696920D9B1}"/>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6" name="Нижний колонтитул 5">
            <a:extLst>
              <a:ext uri="{FF2B5EF4-FFF2-40B4-BE49-F238E27FC236}">
                <a16:creationId xmlns:a16="http://schemas.microsoft.com/office/drawing/2014/main" id="{C6F29111-61CF-4FDC-BC54-7AD7A9C9EA4E}"/>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C91A218A-A6E0-45EA-85D6-2879C0F43510}"/>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9113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165F9E-93C8-4EE3-8F8F-A85C00ED4B5C}"/>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F8663B7C-6B6F-4921-A526-DC004F8771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64E64CF-6683-4278-970F-0F660E48096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0EA1D16B-D6FF-4EA1-BF53-6BF898E19F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B0123A7-D453-45AD-BBB6-CCC79D607E5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1CF171CA-DB00-44E0-BE07-5F3BF02F5751}"/>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8" name="Нижний колонтитул 7">
            <a:extLst>
              <a:ext uri="{FF2B5EF4-FFF2-40B4-BE49-F238E27FC236}">
                <a16:creationId xmlns:a16="http://schemas.microsoft.com/office/drawing/2014/main" id="{7036515F-314A-4CDD-A84F-4E6281558B0C}"/>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3A0F8EDE-8BAE-4969-92D9-0AB5E95661DE}"/>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232204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0D8788-A7EE-4862-A956-EF4A414C254E}"/>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9EB2C6B0-F6CB-4686-BA88-730830F6C020}"/>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4" name="Нижний колонтитул 3">
            <a:extLst>
              <a:ext uri="{FF2B5EF4-FFF2-40B4-BE49-F238E27FC236}">
                <a16:creationId xmlns:a16="http://schemas.microsoft.com/office/drawing/2014/main" id="{7BA54B22-D851-46DD-B44D-CCCDAED22F0E}"/>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C93BB7F4-DFE2-48FC-A0AB-64D49AA15912}"/>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154402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4DAA409-7BAC-4C3D-AA28-691E5107E250}"/>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3" name="Нижний колонтитул 2">
            <a:extLst>
              <a:ext uri="{FF2B5EF4-FFF2-40B4-BE49-F238E27FC236}">
                <a16:creationId xmlns:a16="http://schemas.microsoft.com/office/drawing/2014/main" id="{F3107437-47D1-4D51-AADB-52AA860613A4}"/>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4031F662-355A-4158-AF3F-E687C4FC0EC8}"/>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390678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7B9D9-71FD-4FCC-BC43-6DA43257B61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13390142-210D-47D2-9CDE-DC8091B61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BE734D06-4C27-40C4-BA5F-1B5C96CF5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9103920-0B40-48B6-8F72-4E1B6ACDC6D7}"/>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6" name="Нижний колонтитул 5">
            <a:extLst>
              <a:ext uri="{FF2B5EF4-FFF2-40B4-BE49-F238E27FC236}">
                <a16:creationId xmlns:a16="http://schemas.microsoft.com/office/drawing/2014/main" id="{BD5B1103-07CA-4E28-8558-EC1C39FD8574}"/>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5E040A90-8877-4DE8-B83B-CE96624E64BE}"/>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3167766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77C1F-A645-49C3-8C74-76987D2642F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16F7DC44-2074-4E4A-BC5D-D9788FB961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86B5649E-BBC5-4AAB-8D07-57DD76E38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5040DB-9B75-4D8F-A77E-A51A1FB98E8D}"/>
              </a:ext>
            </a:extLst>
          </p:cNvPr>
          <p:cNvSpPr>
            <a:spLocks noGrp="1"/>
          </p:cNvSpPr>
          <p:nvPr>
            <p:ph type="dt" sz="half" idx="10"/>
          </p:nvPr>
        </p:nvSpPr>
        <p:spPr/>
        <p:txBody>
          <a:bodyPr/>
          <a:lstStyle/>
          <a:p>
            <a:fld id="{07DA7114-224F-44D8-B564-678C78629A39}" type="datetimeFigureOut">
              <a:rPr lang="ru-UA" smtClean="0"/>
              <a:t>04/15/2020</a:t>
            </a:fld>
            <a:endParaRPr lang="ru-UA"/>
          </a:p>
        </p:txBody>
      </p:sp>
      <p:sp>
        <p:nvSpPr>
          <p:cNvPr id="6" name="Нижний колонтитул 5">
            <a:extLst>
              <a:ext uri="{FF2B5EF4-FFF2-40B4-BE49-F238E27FC236}">
                <a16:creationId xmlns:a16="http://schemas.microsoft.com/office/drawing/2014/main" id="{E318AC41-A49A-4E32-9E9A-8895F2AB08A8}"/>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B6E4692A-C8F2-4C08-8A06-E6F409BE4F7B}"/>
              </a:ext>
            </a:extLst>
          </p:cNvPr>
          <p:cNvSpPr>
            <a:spLocks noGrp="1"/>
          </p:cNvSpPr>
          <p:nvPr>
            <p:ph type="sldNum" sz="quarter" idx="12"/>
          </p:nvPr>
        </p:nvSpPr>
        <p:spPr/>
        <p:txBody>
          <a:bodyPr/>
          <a:lstStyle/>
          <a:p>
            <a:fld id="{DE52A29A-5458-4DE0-8F99-2E5E4D3C483C}" type="slidenum">
              <a:rPr lang="ru-UA" smtClean="0"/>
              <a:t>‹#›</a:t>
            </a:fld>
            <a:endParaRPr lang="ru-UA"/>
          </a:p>
        </p:txBody>
      </p:sp>
    </p:spTree>
    <p:extLst>
      <p:ext uri="{BB962C8B-B14F-4D97-AF65-F5344CB8AC3E}">
        <p14:creationId xmlns:p14="http://schemas.microsoft.com/office/powerpoint/2010/main" val="389199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E723B-35F6-462A-9570-9150D5829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51D751FD-BEC7-4AA4-B427-05D5E257C9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C5CD6790-572C-46DA-88FB-4AE6BC7C2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A7114-224F-44D8-B564-678C78629A39}" type="datetimeFigureOut">
              <a:rPr lang="ru-UA" smtClean="0"/>
              <a:t>04/15/2020</a:t>
            </a:fld>
            <a:endParaRPr lang="ru-UA"/>
          </a:p>
        </p:txBody>
      </p:sp>
      <p:sp>
        <p:nvSpPr>
          <p:cNvPr id="5" name="Нижний колонтитул 4">
            <a:extLst>
              <a:ext uri="{FF2B5EF4-FFF2-40B4-BE49-F238E27FC236}">
                <a16:creationId xmlns:a16="http://schemas.microsoft.com/office/drawing/2014/main" id="{1B27F3AA-6957-42B9-91EF-E01232F9F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EB2C7B47-41FC-49FF-91CA-68E92B8B4A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2A29A-5458-4DE0-8F99-2E5E4D3C483C}" type="slidenum">
              <a:rPr lang="ru-UA" smtClean="0"/>
              <a:t>‹#›</a:t>
            </a:fld>
            <a:endParaRPr lang="ru-UA"/>
          </a:p>
        </p:txBody>
      </p:sp>
    </p:spTree>
    <p:extLst>
      <p:ext uri="{BB962C8B-B14F-4D97-AF65-F5344CB8AC3E}">
        <p14:creationId xmlns:p14="http://schemas.microsoft.com/office/powerpoint/2010/main" val="399050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AADD7D-A613-4763-B04B-C82A9B6AE664}"/>
              </a:ext>
            </a:extLst>
          </p:cNvPr>
          <p:cNvSpPr>
            <a:spLocks noGrp="1"/>
          </p:cNvSpPr>
          <p:nvPr>
            <p:ph type="ctrTitle"/>
          </p:nvPr>
        </p:nvSpPr>
        <p:spPr/>
        <p:txBody>
          <a:bodyPr/>
          <a:lstStyle/>
          <a:p>
            <a:r>
              <a:rPr lang="uk-UA" dirty="0">
                <a:solidFill>
                  <a:srgbClr val="FF0000"/>
                </a:solidFill>
              </a:rPr>
              <a:t>Організація роботи служби волонтерів</a:t>
            </a:r>
            <a:endParaRPr lang="ru-UA" dirty="0">
              <a:solidFill>
                <a:srgbClr val="FF0000"/>
              </a:solidFill>
            </a:endParaRPr>
          </a:p>
        </p:txBody>
      </p:sp>
      <p:sp>
        <p:nvSpPr>
          <p:cNvPr id="3" name="Подзаголовок 2">
            <a:extLst>
              <a:ext uri="{FF2B5EF4-FFF2-40B4-BE49-F238E27FC236}">
                <a16:creationId xmlns:a16="http://schemas.microsoft.com/office/drawing/2014/main" id="{3CC799FC-0E97-41C5-9769-41CFD0358542}"/>
              </a:ext>
            </a:extLst>
          </p:cNvPr>
          <p:cNvSpPr>
            <a:spLocks noGrp="1"/>
          </p:cNvSpPr>
          <p:nvPr>
            <p:ph type="subTitle" idx="1"/>
          </p:nvPr>
        </p:nvSpPr>
        <p:spPr>
          <a:xfrm>
            <a:off x="1524000" y="3602038"/>
            <a:ext cx="10668000" cy="3255962"/>
          </a:xfrm>
        </p:spPr>
        <p:txBody>
          <a:bodyPr>
            <a:normAutofit/>
          </a:bodyPr>
          <a:lstStyle/>
          <a:p>
            <a:endParaRPr lang="uk-UA" dirty="0"/>
          </a:p>
          <a:p>
            <a:endParaRPr lang="uk-UA" dirty="0"/>
          </a:p>
          <a:p>
            <a:r>
              <a:rPr lang="uk-UA" dirty="0"/>
              <a:t>                                                                              Виконала: Давиденко Т. С.</a:t>
            </a:r>
          </a:p>
          <a:p>
            <a:r>
              <a:rPr lang="uk-UA" dirty="0"/>
              <a:t>                                                      4-й курс, СПП</a:t>
            </a:r>
          </a:p>
        </p:txBody>
      </p:sp>
    </p:spTree>
    <p:extLst>
      <p:ext uri="{BB962C8B-B14F-4D97-AF65-F5344CB8AC3E}">
        <p14:creationId xmlns:p14="http://schemas.microsoft.com/office/powerpoint/2010/main" val="332352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6CD12F-92A0-4277-A55D-A87804AD1A26}"/>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D136EFB9-058E-4224-BFAA-A767E2497F60}"/>
              </a:ext>
            </a:extLst>
          </p:cNvPr>
          <p:cNvSpPr>
            <a:spLocks noGrp="1"/>
          </p:cNvSpPr>
          <p:nvPr>
            <p:ph idx="1"/>
          </p:nvPr>
        </p:nvSpPr>
        <p:spPr>
          <a:xfrm>
            <a:off x="661182" y="928468"/>
            <a:ext cx="10692618" cy="5248495"/>
          </a:xfrm>
        </p:spPr>
        <p:txBody>
          <a:bodyPr>
            <a:normAutofit lnSpcReduction="10000"/>
          </a:bodyPr>
          <a:lstStyle/>
          <a:p>
            <a:endParaRPr lang="ru-RU" sz="2000" dirty="0"/>
          </a:p>
          <a:p>
            <a:r>
              <a:rPr lang="ru-RU" sz="2000" dirty="0" err="1"/>
              <a:t>видавати</a:t>
            </a:r>
            <a:r>
              <a:rPr lang="ru-RU" sz="2000" dirty="0"/>
              <a:t> волонтерам </a:t>
            </a:r>
            <a:r>
              <a:rPr lang="ru-RU" sz="2000" dirty="0" err="1"/>
              <a:t>посвідчення</a:t>
            </a:r>
            <a:r>
              <a:rPr lang="ru-RU" sz="2000" dirty="0"/>
              <a:t>, </a:t>
            </a:r>
            <a:r>
              <a:rPr lang="ru-RU" sz="2000" dirty="0" err="1"/>
              <a:t>що</a:t>
            </a:r>
            <a:r>
              <a:rPr lang="ru-RU" sz="2000" dirty="0"/>
              <a:t> </a:t>
            </a:r>
            <a:r>
              <a:rPr lang="ru-RU" sz="2000" dirty="0" err="1"/>
              <a:t>засвідчують</a:t>
            </a:r>
            <a:r>
              <a:rPr lang="ru-RU" sz="2000" dirty="0"/>
              <a:t> </a:t>
            </a:r>
            <a:r>
              <a:rPr lang="ru-RU" sz="2000" dirty="0" err="1"/>
              <a:t>їх</a:t>
            </a:r>
            <a:r>
              <a:rPr lang="ru-RU" sz="2000" dirty="0"/>
              <a:t> особу та вид </a:t>
            </a:r>
            <a:r>
              <a:rPr lang="ru-RU" sz="2000" dirty="0" err="1"/>
              <a:t>волонтерської</a:t>
            </a:r>
            <a:r>
              <a:rPr lang="ru-RU" sz="2000" dirty="0"/>
              <a:t> </a:t>
            </a:r>
            <a:r>
              <a:rPr lang="ru-RU" sz="2000" dirty="0" err="1"/>
              <a:t>діяльності</a:t>
            </a:r>
            <a:r>
              <a:rPr lang="ru-RU" sz="2000" dirty="0"/>
              <a:t> в межах </a:t>
            </a:r>
            <a:r>
              <a:rPr lang="ru-RU" sz="2000" dirty="0" err="1"/>
              <a:t>організації</a:t>
            </a:r>
            <a:r>
              <a:rPr lang="ru-RU" sz="2000" dirty="0"/>
              <a:t>;</a:t>
            </a:r>
          </a:p>
          <a:p>
            <a:endParaRPr lang="ru-RU" sz="2000" dirty="0"/>
          </a:p>
          <a:p>
            <a:r>
              <a:rPr lang="ru-RU" sz="2000" dirty="0" err="1"/>
              <a:t>відшкодовувати</a:t>
            </a:r>
            <a:r>
              <a:rPr lang="ru-RU" sz="2000" dirty="0"/>
              <a:t> волонтерам </a:t>
            </a:r>
            <a:r>
              <a:rPr lang="ru-RU" sz="2000" dirty="0" err="1"/>
              <a:t>витрати</a:t>
            </a:r>
            <a:r>
              <a:rPr lang="ru-RU" sz="2000" dirty="0"/>
              <a:t>, </a:t>
            </a:r>
            <a:r>
              <a:rPr lang="ru-RU" sz="2000" dirty="0" err="1"/>
              <a:t>пов’язані</a:t>
            </a:r>
            <a:r>
              <a:rPr lang="ru-RU" sz="2000" dirty="0"/>
              <a:t> з </a:t>
            </a:r>
            <a:r>
              <a:rPr lang="ru-RU" sz="2000" dirty="0" err="1"/>
              <a:t>наданням</a:t>
            </a:r>
            <a:r>
              <a:rPr lang="ru-RU" sz="2000" dirty="0"/>
              <a:t> ними </a:t>
            </a:r>
            <a:r>
              <a:rPr lang="ru-RU" sz="2000" dirty="0" err="1"/>
              <a:t>волонтерської</a:t>
            </a:r>
            <a:r>
              <a:rPr lang="ru-RU" sz="2000" dirty="0"/>
              <a:t> </a:t>
            </a:r>
            <a:r>
              <a:rPr lang="ru-RU" sz="2000" dirty="0" err="1"/>
              <a:t>допомоги</a:t>
            </a:r>
            <a:r>
              <a:rPr lang="ru-RU" sz="2000" dirty="0"/>
              <a:t>, </a:t>
            </a:r>
            <a:r>
              <a:rPr lang="ru-RU" sz="2000" dirty="0" err="1"/>
              <a:t>передбачені</a:t>
            </a:r>
            <a:r>
              <a:rPr lang="ru-RU" sz="2000" dirty="0"/>
              <a:t> </a:t>
            </a:r>
            <a:r>
              <a:rPr lang="ru-RU" sz="2000" dirty="0" err="1"/>
              <a:t>статтею</a:t>
            </a:r>
            <a:r>
              <a:rPr lang="ru-RU" sz="2000" dirty="0"/>
              <a:t> 11 </a:t>
            </a:r>
            <a:r>
              <a:rPr lang="ru-RU" sz="2000" dirty="0" err="1"/>
              <a:t>цього</a:t>
            </a:r>
            <a:r>
              <a:rPr lang="ru-RU" sz="2000" dirty="0"/>
              <a:t> Закону;</a:t>
            </a:r>
          </a:p>
          <a:p>
            <a:endParaRPr lang="ru-RU" sz="2000" dirty="0"/>
          </a:p>
          <a:p>
            <a:r>
              <a:rPr lang="ru-RU" sz="2000" dirty="0" err="1"/>
              <a:t>страхувати</a:t>
            </a:r>
            <a:r>
              <a:rPr lang="ru-RU" sz="2000" dirty="0"/>
              <a:t> </a:t>
            </a:r>
            <a:r>
              <a:rPr lang="ru-RU" sz="2000" dirty="0" err="1"/>
              <a:t>життя</a:t>
            </a:r>
            <a:r>
              <a:rPr lang="ru-RU" sz="2000" dirty="0"/>
              <a:t> і </a:t>
            </a:r>
            <a:r>
              <a:rPr lang="ru-RU" sz="2000" dirty="0" err="1"/>
              <a:t>здоров’я</a:t>
            </a:r>
            <a:r>
              <a:rPr lang="ru-RU" sz="2000" dirty="0"/>
              <a:t> </a:t>
            </a:r>
            <a:r>
              <a:rPr lang="ru-RU" sz="2000" dirty="0" err="1"/>
              <a:t>волонтерів</a:t>
            </a:r>
            <a:r>
              <a:rPr lang="ru-RU" sz="2000" dirty="0"/>
              <a:t> на </a:t>
            </a:r>
            <a:r>
              <a:rPr lang="ru-RU" sz="2000" dirty="0" err="1"/>
              <a:t>період</a:t>
            </a:r>
            <a:r>
              <a:rPr lang="ru-RU" sz="2000" dirty="0"/>
              <a:t> </a:t>
            </a:r>
            <a:r>
              <a:rPr lang="ru-RU" sz="2000" dirty="0" err="1"/>
              <a:t>провадження</a:t>
            </a:r>
            <a:r>
              <a:rPr lang="ru-RU" sz="2000" dirty="0"/>
              <a:t> ними </a:t>
            </a:r>
            <a:r>
              <a:rPr lang="ru-RU" sz="2000" dirty="0" err="1"/>
              <a:t>волонтерської</a:t>
            </a:r>
            <a:r>
              <a:rPr lang="ru-RU" sz="2000" dirty="0"/>
              <a:t> </a:t>
            </a:r>
            <a:r>
              <a:rPr lang="ru-RU" sz="2000" dirty="0" err="1"/>
              <a:t>діяльності</a:t>
            </a:r>
            <a:r>
              <a:rPr lang="ru-RU" sz="2000" dirty="0"/>
              <a:t> </a:t>
            </a:r>
            <a:r>
              <a:rPr lang="ru-RU" sz="2000" dirty="0" err="1"/>
              <a:t>відповідно</a:t>
            </a:r>
            <a:r>
              <a:rPr lang="ru-RU" sz="2000" dirty="0"/>
              <a:t> до Закону </a:t>
            </a:r>
            <a:r>
              <a:rPr lang="ru-RU" sz="2000" dirty="0" err="1"/>
              <a:t>України</a:t>
            </a:r>
            <a:r>
              <a:rPr lang="ru-RU" sz="2000" dirty="0"/>
              <a:t> "Про </a:t>
            </a:r>
            <a:r>
              <a:rPr lang="ru-RU" sz="2000" dirty="0" err="1"/>
              <a:t>страхування</a:t>
            </a:r>
            <a:r>
              <a:rPr lang="ru-RU" sz="2000" dirty="0"/>
              <a:t>";</a:t>
            </a:r>
          </a:p>
          <a:p>
            <a:endParaRPr lang="ru-RU" sz="2000" dirty="0"/>
          </a:p>
          <a:p>
            <a:r>
              <a:rPr lang="ru-RU" sz="2000" dirty="0" err="1"/>
              <a:t>запрошувати</a:t>
            </a:r>
            <a:r>
              <a:rPr lang="ru-RU" sz="2000" dirty="0"/>
              <a:t> </a:t>
            </a:r>
            <a:r>
              <a:rPr lang="ru-RU" sz="2000" dirty="0" err="1"/>
              <a:t>іноземців</a:t>
            </a:r>
            <a:r>
              <a:rPr lang="ru-RU" sz="2000" dirty="0"/>
              <a:t> та </a:t>
            </a:r>
            <a:r>
              <a:rPr lang="ru-RU" sz="2000" dirty="0" err="1"/>
              <a:t>осіб</a:t>
            </a:r>
            <a:r>
              <a:rPr lang="ru-RU" sz="2000" dirty="0"/>
              <a:t> без </a:t>
            </a:r>
            <a:r>
              <a:rPr lang="ru-RU" sz="2000" dirty="0" err="1"/>
              <a:t>громадянства</a:t>
            </a:r>
            <a:r>
              <a:rPr lang="ru-RU" sz="2000" dirty="0"/>
              <a:t> для </a:t>
            </a:r>
            <a:r>
              <a:rPr lang="ru-RU" sz="2000" dirty="0" err="1"/>
              <a:t>провадження</a:t>
            </a:r>
            <a:r>
              <a:rPr lang="ru-RU" sz="2000" dirty="0"/>
              <a:t> </a:t>
            </a:r>
            <a:r>
              <a:rPr lang="ru-RU" sz="2000" dirty="0" err="1"/>
              <a:t>волонтерської</a:t>
            </a:r>
            <a:r>
              <a:rPr lang="ru-RU" sz="2000" dirty="0"/>
              <a:t> </a:t>
            </a:r>
            <a:r>
              <a:rPr lang="ru-RU" sz="2000" dirty="0" err="1"/>
              <a:t>діяльності</a:t>
            </a:r>
            <a:r>
              <a:rPr lang="ru-RU" sz="2000" dirty="0"/>
              <a:t> на </a:t>
            </a:r>
            <a:r>
              <a:rPr lang="ru-RU" sz="2000" dirty="0" err="1"/>
              <a:t>території</a:t>
            </a:r>
            <a:r>
              <a:rPr lang="ru-RU" sz="2000" dirty="0"/>
              <a:t> </a:t>
            </a:r>
            <a:r>
              <a:rPr lang="ru-RU" sz="2000" dirty="0" err="1"/>
              <a:t>України</a:t>
            </a:r>
            <a:r>
              <a:rPr lang="ru-RU" sz="2000" dirty="0"/>
              <a:t>, </a:t>
            </a:r>
            <a:r>
              <a:rPr lang="ru-RU" sz="2000" dirty="0" err="1"/>
              <a:t>направляти</a:t>
            </a:r>
            <a:r>
              <a:rPr lang="ru-RU" sz="2000" dirty="0"/>
              <a:t> </a:t>
            </a:r>
            <a:r>
              <a:rPr lang="ru-RU" sz="2000" dirty="0" err="1"/>
              <a:t>громадян</a:t>
            </a:r>
            <a:r>
              <a:rPr lang="ru-RU" sz="2000" dirty="0"/>
              <a:t> </a:t>
            </a:r>
            <a:r>
              <a:rPr lang="ru-RU" sz="2000" dirty="0" err="1"/>
              <a:t>України</a:t>
            </a:r>
            <a:r>
              <a:rPr lang="ru-RU" sz="2000" dirty="0"/>
              <a:t> за кордон для </a:t>
            </a:r>
            <a:r>
              <a:rPr lang="ru-RU" sz="2000" dirty="0" err="1"/>
              <a:t>провадження</a:t>
            </a:r>
            <a:r>
              <a:rPr lang="ru-RU" sz="2000" dirty="0"/>
              <a:t> </a:t>
            </a:r>
            <a:r>
              <a:rPr lang="ru-RU" sz="2000" dirty="0" err="1"/>
              <a:t>волонтерської</a:t>
            </a:r>
            <a:r>
              <a:rPr lang="ru-RU" sz="2000" dirty="0"/>
              <a:t> </a:t>
            </a:r>
            <a:r>
              <a:rPr lang="ru-RU" sz="2000" dirty="0" err="1"/>
              <a:t>діяльності</a:t>
            </a:r>
            <a:r>
              <a:rPr lang="ru-RU" sz="2000" dirty="0"/>
              <a:t>;</a:t>
            </a:r>
          </a:p>
          <a:p>
            <a:endParaRPr lang="ru-RU" sz="2000" dirty="0"/>
          </a:p>
          <a:p>
            <a:r>
              <a:rPr lang="ru-RU" sz="2000" dirty="0" err="1"/>
              <a:t>набувати</a:t>
            </a:r>
            <a:r>
              <a:rPr lang="ru-RU" sz="2000" dirty="0"/>
              <a:t> </a:t>
            </a:r>
            <a:r>
              <a:rPr lang="ru-RU" sz="2000" dirty="0" err="1"/>
              <a:t>інші</a:t>
            </a:r>
            <a:r>
              <a:rPr lang="ru-RU" sz="2000" dirty="0"/>
              <a:t> права, </a:t>
            </a:r>
            <a:r>
              <a:rPr lang="ru-RU" sz="2000" dirty="0" err="1"/>
              <a:t>передбачені</a:t>
            </a:r>
            <a:r>
              <a:rPr lang="ru-RU" sz="2000" dirty="0"/>
              <a:t> законом.</a:t>
            </a:r>
            <a:endParaRPr lang="ru-UA" sz="2000" dirty="0"/>
          </a:p>
        </p:txBody>
      </p:sp>
    </p:spTree>
    <p:extLst>
      <p:ext uri="{BB962C8B-B14F-4D97-AF65-F5344CB8AC3E}">
        <p14:creationId xmlns:p14="http://schemas.microsoft.com/office/powerpoint/2010/main" val="79436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524322-BBA6-455A-B095-B2138501E8CE}"/>
              </a:ext>
            </a:extLst>
          </p:cNvPr>
          <p:cNvSpPr>
            <a:spLocks noGrp="1"/>
          </p:cNvSpPr>
          <p:nvPr>
            <p:ph type="title"/>
          </p:nvPr>
        </p:nvSpPr>
        <p:spPr/>
        <p:txBody>
          <a:bodyPr/>
          <a:lstStyle/>
          <a:p>
            <a:endParaRPr lang="ru-UA"/>
          </a:p>
        </p:txBody>
      </p:sp>
      <p:pic>
        <p:nvPicPr>
          <p:cNvPr id="4" name="Объект 3">
            <a:extLst>
              <a:ext uri="{FF2B5EF4-FFF2-40B4-BE49-F238E27FC236}">
                <a16:creationId xmlns:a16="http://schemas.microsoft.com/office/drawing/2014/main" id="{7F88C37A-D3F8-43BE-8286-905FDD602494}"/>
              </a:ext>
            </a:extLst>
          </p:cNvPr>
          <p:cNvPicPr>
            <a:picLocks noGrp="1" noChangeAspect="1"/>
          </p:cNvPicPr>
          <p:nvPr>
            <p:ph idx="1"/>
          </p:nvPr>
        </p:nvPicPr>
        <p:blipFill>
          <a:blip r:embed="rId2"/>
          <a:stretch>
            <a:fillRect/>
          </a:stretch>
        </p:blipFill>
        <p:spPr>
          <a:xfrm>
            <a:off x="5163345" y="2153444"/>
            <a:ext cx="7028655" cy="4339431"/>
          </a:xfrm>
          <a:prstGeom prst="rect">
            <a:avLst/>
          </a:prstGeom>
        </p:spPr>
      </p:pic>
      <p:sp>
        <p:nvSpPr>
          <p:cNvPr id="5" name="Прямоугольник 4">
            <a:extLst>
              <a:ext uri="{FF2B5EF4-FFF2-40B4-BE49-F238E27FC236}">
                <a16:creationId xmlns:a16="http://schemas.microsoft.com/office/drawing/2014/main" id="{FD4049DB-E45C-4DE0-9099-8DE7BAD2EBB5}"/>
              </a:ext>
            </a:extLst>
          </p:cNvPr>
          <p:cNvSpPr/>
          <p:nvPr/>
        </p:nvSpPr>
        <p:spPr>
          <a:xfrm>
            <a:off x="534572" y="1209822"/>
            <a:ext cx="5148776" cy="4801314"/>
          </a:xfrm>
          <a:prstGeom prst="rect">
            <a:avLst/>
          </a:prstGeom>
        </p:spPr>
        <p:txBody>
          <a:bodyPr wrap="square">
            <a:spAutoFit/>
          </a:bodyPr>
          <a:lstStyle/>
          <a:p>
            <a:r>
              <a:rPr lang="ru-RU" b="1" dirty="0"/>
              <a:t> 3. </a:t>
            </a:r>
            <a:r>
              <a:rPr lang="ru-RU" b="1" dirty="0" err="1"/>
              <a:t>Організації</a:t>
            </a:r>
            <a:r>
              <a:rPr lang="ru-RU" b="1" dirty="0"/>
              <a:t> та установи, </a:t>
            </a:r>
            <a:r>
              <a:rPr lang="ru-RU" b="1" dirty="0" err="1"/>
              <a:t>що</a:t>
            </a:r>
            <a:r>
              <a:rPr lang="ru-RU" b="1" dirty="0"/>
              <a:t> </a:t>
            </a:r>
            <a:r>
              <a:rPr lang="ru-RU" b="1" dirty="0" err="1"/>
              <a:t>залучають</a:t>
            </a:r>
            <a:r>
              <a:rPr lang="ru-RU" b="1" dirty="0"/>
              <a:t> до </a:t>
            </a:r>
            <a:r>
              <a:rPr lang="ru-RU" b="1" dirty="0" err="1"/>
              <a:t>своєї</a:t>
            </a:r>
            <a:r>
              <a:rPr lang="ru-RU" b="1" dirty="0"/>
              <a:t> </a:t>
            </a:r>
            <a:r>
              <a:rPr lang="ru-RU" b="1" dirty="0" err="1"/>
              <a:t>діяльності</a:t>
            </a:r>
            <a:r>
              <a:rPr lang="ru-RU" b="1" dirty="0"/>
              <a:t> </a:t>
            </a:r>
            <a:r>
              <a:rPr lang="ru-RU" b="1" dirty="0" err="1"/>
              <a:t>волонтерів</a:t>
            </a:r>
            <a:r>
              <a:rPr lang="ru-RU" b="1" dirty="0"/>
              <a:t>, </a:t>
            </a:r>
            <a:r>
              <a:rPr lang="ru-RU" b="1" dirty="0" err="1"/>
              <a:t>зобов’язані</a:t>
            </a:r>
            <a:r>
              <a:rPr lang="ru-RU" b="1" dirty="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err="1"/>
              <a:t>забезпечувати</a:t>
            </a:r>
            <a:r>
              <a:rPr lang="ru-RU" dirty="0"/>
              <a:t> волонтерам </a:t>
            </a:r>
            <a:r>
              <a:rPr lang="ru-RU" dirty="0" err="1"/>
              <a:t>безпечні</a:t>
            </a:r>
            <a:r>
              <a:rPr lang="ru-RU" dirty="0"/>
              <a:t> та </a:t>
            </a:r>
            <a:r>
              <a:rPr lang="ru-RU" dirty="0" err="1"/>
              <a:t>належні</a:t>
            </a:r>
            <a:r>
              <a:rPr lang="ru-RU" dirty="0"/>
              <a:t> для </a:t>
            </a:r>
            <a:r>
              <a:rPr lang="ru-RU" dirty="0" err="1"/>
              <a:t>життя</a:t>
            </a:r>
            <a:r>
              <a:rPr lang="ru-RU" dirty="0"/>
              <a:t> і </a:t>
            </a:r>
            <a:r>
              <a:rPr lang="ru-RU" dirty="0" err="1"/>
              <a:t>здоров’я</a:t>
            </a:r>
            <a:r>
              <a:rPr lang="ru-RU" dirty="0"/>
              <a:t> </a:t>
            </a:r>
            <a:r>
              <a:rPr lang="ru-RU" dirty="0" err="1"/>
              <a:t>умови</a:t>
            </a:r>
            <a:r>
              <a:rPr lang="ru-RU" dirty="0"/>
              <a:t> </a:t>
            </a:r>
            <a:r>
              <a:rPr lang="ru-RU" dirty="0" err="1"/>
              <a:t>здійснення</a:t>
            </a:r>
            <a:r>
              <a:rPr lang="ru-RU" dirty="0"/>
              <a:t> </a:t>
            </a:r>
            <a:r>
              <a:rPr lang="ru-RU" dirty="0" err="1"/>
              <a:t>волонтерської</a:t>
            </a:r>
            <a:r>
              <a:rPr lang="ru-RU" dirty="0"/>
              <a:t> </a:t>
            </a:r>
            <a:r>
              <a:rPr lang="ru-RU" dirty="0" err="1"/>
              <a:t>діяльності</a:t>
            </a:r>
            <a:r>
              <a:rPr lang="ru-RU" dirty="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err="1"/>
              <a:t>здійснювати</a:t>
            </a:r>
            <a:r>
              <a:rPr lang="ru-RU" dirty="0"/>
              <a:t> </a:t>
            </a:r>
            <a:r>
              <a:rPr lang="ru-RU" dirty="0" err="1"/>
              <a:t>підготовку</a:t>
            </a:r>
            <a:r>
              <a:rPr lang="ru-RU" dirty="0"/>
              <a:t> </a:t>
            </a:r>
            <a:r>
              <a:rPr lang="ru-RU" dirty="0" err="1"/>
              <a:t>волонтерів</a:t>
            </a:r>
            <a:r>
              <a:rPr lang="ru-RU" dirty="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err="1"/>
              <a:t>надавати</a:t>
            </a:r>
            <a:r>
              <a:rPr lang="ru-RU" dirty="0"/>
              <a:t> волонтерам </a:t>
            </a:r>
            <a:r>
              <a:rPr lang="ru-RU" dirty="0" err="1"/>
              <a:t>достовірну</a:t>
            </a:r>
            <a:r>
              <a:rPr lang="ru-RU" dirty="0"/>
              <a:t>, </a:t>
            </a:r>
            <a:r>
              <a:rPr lang="ru-RU" dirty="0" err="1"/>
              <a:t>точну</a:t>
            </a:r>
            <a:r>
              <a:rPr lang="ru-RU" dirty="0"/>
              <a:t> та </a:t>
            </a:r>
            <a:r>
              <a:rPr lang="ru-RU" dirty="0" err="1"/>
              <a:t>повну</a:t>
            </a:r>
            <a:r>
              <a:rPr lang="ru-RU" dirty="0"/>
              <a:t> </a:t>
            </a:r>
            <a:r>
              <a:rPr lang="ru-RU" dirty="0" err="1"/>
              <a:t>інформацію</a:t>
            </a:r>
            <a:r>
              <a:rPr lang="ru-RU" dirty="0"/>
              <a:t> </a:t>
            </a:r>
            <a:r>
              <a:rPr lang="ru-RU" dirty="0" err="1"/>
              <a:t>щодо</a:t>
            </a:r>
            <a:r>
              <a:rPr lang="ru-RU" dirty="0"/>
              <a:t> </a:t>
            </a:r>
            <a:r>
              <a:rPr lang="ru-RU" dirty="0" err="1"/>
              <a:t>змісту</a:t>
            </a:r>
            <a:r>
              <a:rPr lang="ru-RU" dirty="0"/>
              <a:t> та </a:t>
            </a:r>
            <a:r>
              <a:rPr lang="ru-RU" dirty="0" err="1"/>
              <a:t>особливостей</a:t>
            </a:r>
            <a:r>
              <a:rPr lang="ru-RU" dirty="0"/>
              <a:t> </a:t>
            </a:r>
            <a:r>
              <a:rPr lang="ru-RU" dirty="0" err="1"/>
              <a:t>провадження</a:t>
            </a:r>
            <a:r>
              <a:rPr lang="ru-RU" dirty="0"/>
              <a:t> </a:t>
            </a:r>
            <a:r>
              <a:rPr lang="ru-RU" dirty="0" err="1"/>
              <a:t>волонтерської</a:t>
            </a:r>
            <a:r>
              <a:rPr lang="ru-RU" dirty="0"/>
              <a:t> </a:t>
            </a:r>
            <a:r>
              <a:rPr lang="ru-RU" dirty="0" err="1"/>
              <a:t>діяльності</a:t>
            </a:r>
            <a:r>
              <a:rPr lang="ru-RU" dirty="0"/>
              <a:t>;</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err="1"/>
              <a:t>забезпечувати</a:t>
            </a:r>
            <a:r>
              <a:rPr lang="ru-RU" dirty="0"/>
              <a:t> </a:t>
            </a:r>
            <a:r>
              <a:rPr lang="ru-RU" dirty="0" err="1"/>
              <a:t>вільний</a:t>
            </a:r>
            <a:r>
              <a:rPr lang="ru-RU" dirty="0"/>
              <a:t> доступ до </a:t>
            </a:r>
            <a:r>
              <a:rPr lang="ru-RU" dirty="0" err="1"/>
              <a:t>інформації</a:t>
            </a:r>
            <a:r>
              <a:rPr lang="ru-RU" dirty="0"/>
              <a:t>, </a:t>
            </a:r>
            <a:r>
              <a:rPr lang="ru-RU" dirty="0" err="1"/>
              <a:t>що</a:t>
            </a:r>
            <a:r>
              <a:rPr lang="ru-RU" dirty="0"/>
              <a:t> </a:t>
            </a:r>
            <a:r>
              <a:rPr lang="ru-RU" dirty="0" err="1"/>
              <a:t>стосується</a:t>
            </a:r>
            <a:r>
              <a:rPr lang="ru-RU" dirty="0"/>
              <a:t> </a:t>
            </a:r>
            <a:r>
              <a:rPr lang="ru-RU" dirty="0" err="1"/>
              <a:t>здійснення</a:t>
            </a:r>
            <a:r>
              <a:rPr lang="ru-RU" dirty="0"/>
              <a:t> </a:t>
            </a:r>
            <a:r>
              <a:rPr lang="ru-RU" dirty="0" err="1"/>
              <a:t>волонтерської</a:t>
            </a:r>
            <a:r>
              <a:rPr lang="ru-RU" dirty="0"/>
              <a:t> </a:t>
            </a:r>
            <a:r>
              <a:rPr lang="ru-RU" dirty="0" err="1"/>
              <a:t>діяльності</a:t>
            </a:r>
            <a:r>
              <a:rPr lang="ru-RU" dirty="0"/>
              <a:t> </a:t>
            </a:r>
            <a:r>
              <a:rPr lang="ru-RU" dirty="0" err="1"/>
              <a:t>організаціями</a:t>
            </a:r>
            <a:r>
              <a:rPr lang="ru-RU" dirty="0"/>
              <a:t> та </a:t>
            </a:r>
            <a:r>
              <a:rPr lang="ru-RU" dirty="0" err="1"/>
              <a:t>установами</a:t>
            </a:r>
            <a:r>
              <a:rPr lang="ru-RU" dirty="0"/>
              <a:t>, </a:t>
            </a:r>
            <a:r>
              <a:rPr lang="ru-RU" dirty="0" err="1"/>
              <a:t>що</a:t>
            </a:r>
            <a:r>
              <a:rPr lang="ru-RU" dirty="0"/>
              <a:t> </a:t>
            </a:r>
            <a:r>
              <a:rPr lang="ru-RU" dirty="0" err="1"/>
              <a:t>залучають</a:t>
            </a:r>
            <a:r>
              <a:rPr lang="ru-RU" dirty="0"/>
              <a:t> до </a:t>
            </a:r>
            <a:r>
              <a:rPr lang="ru-RU" dirty="0" err="1"/>
              <a:t>своєї</a:t>
            </a:r>
            <a:r>
              <a:rPr lang="ru-RU" dirty="0"/>
              <a:t> </a:t>
            </a:r>
            <a:r>
              <a:rPr lang="ru-RU" dirty="0" err="1"/>
              <a:t>діяльності</a:t>
            </a:r>
            <a:r>
              <a:rPr lang="ru-RU" dirty="0"/>
              <a:t> </a:t>
            </a:r>
            <a:r>
              <a:rPr lang="ru-RU" dirty="0" err="1"/>
              <a:t>волонтерів</a:t>
            </a:r>
            <a:r>
              <a:rPr lang="ru-RU" dirty="0"/>
              <a:t>.</a:t>
            </a:r>
            <a:endParaRPr lang="ru-UA" dirty="0"/>
          </a:p>
        </p:txBody>
      </p:sp>
    </p:spTree>
    <p:extLst>
      <p:ext uri="{BB962C8B-B14F-4D97-AF65-F5344CB8AC3E}">
        <p14:creationId xmlns:p14="http://schemas.microsoft.com/office/powerpoint/2010/main" val="2214999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B7A4E4-CF0E-47E8-9930-F6BADE51A80C}"/>
              </a:ext>
            </a:extLst>
          </p:cNvPr>
          <p:cNvSpPr>
            <a:spLocks noGrp="1"/>
          </p:cNvSpPr>
          <p:nvPr>
            <p:ph type="title"/>
          </p:nvPr>
        </p:nvSpPr>
        <p:spPr/>
        <p:txBody>
          <a:bodyPr/>
          <a:lstStyle/>
          <a:p>
            <a:endParaRPr lang="ru-UA"/>
          </a:p>
        </p:txBody>
      </p:sp>
      <p:pic>
        <p:nvPicPr>
          <p:cNvPr id="4" name="Объект 3">
            <a:extLst>
              <a:ext uri="{FF2B5EF4-FFF2-40B4-BE49-F238E27FC236}">
                <a16:creationId xmlns:a16="http://schemas.microsoft.com/office/drawing/2014/main" id="{F61CCE6D-74C7-4974-AEEA-334310E813B6}"/>
              </a:ext>
            </a:extLst>
          </p:cNvPr>
          <p:cNvPicPr>
            <a:picLocks noGrp="1" noChangeAspect="1"/>
          </p:cNvPicPr>
          <p:nvPr>
            <p:ph idx="1"/>
          </p:nvPr>
        </p:nvPicPr>
        <p:blipFill>
          <a:blip r:embed="rId2"/>
          <a:stretch>
            <a:fillRect/>
          </a:stretch>
        </p:blipFill>
        <p:spPr>
          <a:xfrm>
            <a:off x="827467" y="492369"/>
            <a:ext cx="10384483" cy="6082360"/>
          </a:xfrm>
          <a:prstGeom prst="rect">
            <a:avLst/>
          </a:prstGeom>
        </p:spPr>
      </p:pic>
      <p:sp>
        <p:nvSpPr>
          <p:cNvPr id="5" name="Прямоугольник 4">
            <a:extLst>
              <a:ext uri="{FF2B5EF4-FFF2-40B4-BE49-F238E27FC236}">
                <a16:creationId xmlns:a16="http://schemas.microsoft.com/office/drawing/2014/main" id="{B6ACD4F8-864A-405E-BEA0-CC6537CABC84}"/>
              </a:ext>
            </a:extLst>
          </p:cNvPr>
          <p:cNvSpPr/>
          <p:nvPr/>
        </p:nvSpPr>
        <p:spPr>
          <a:xfrm>
            <a:off x="980049" y="492369"/>
            <a:ext cx="9472245" cy="4801314"/>
          </a:xfrm>
          <a:prstGeom prst="rect">
            <a:avLst/>
          </a:prstGeom>
        </p:spPr>
        <p:txBody>
          <a:bodyPr wrap="square">
            <a:spAutoFit/>
          </a:bodyPr>
          <a:lstStyle/>
          <a:p>
            <a:r>
              <a:rPr lang="ru-RU" dirty="0"/>
              <a:t> 4. </a:t>
            </a:r>
            <a:r>
              <a:rPr lang="ru-RU" dirty="0" err="1"/>
              <a:t>Організації</a:t>
            </a:r>
            <a:r>
              <a:rPr lang="ru-RU" dirty="0"/>
              <a:t> та установи, </a:t>
            </a:r>
            <a:r>
              <a:rPr lang="ru-RU" dirty="0" err="1"/>
              <a:t>що</a:t>
            </a:r>
            <a:r>
              <a:rPr lang="ru-RU" dirty="0"/>
              <a:t> </a:t>
            </a:r>
            <a:r>
              <a:rPr lang="ru-RU" dirty="0" err="1"/>
              <a:t>залучають</a:t>
            </a:r>
            <a:r>
              <a:rPr lang="ru-RU" dirty="0"/>
              <a:t> до </a:t>
            </a:r>
            <a:r>
              <a:rPr lang="ru-RU" dirty="0" err="1"/>
              <a:t>своєї</a:t>
            </a:r>
            <a:r>
              <a:rPr lang="ru-RU" dirty="0"/>
              <a:t> </a:t>
            </a:r>
            <a:r>
              <a:rPr lang="ru-RU" dirty="0" err="1"/>
              <a:t>діяльності</a:t>
            </a:r>
            <a:r>
              <a:rPr lang="ru-RU" dirty="0"/>
              <a:t> </a:t>
            </a:r>
            <a:r>
              <a:rPr lang="ru-RU" dirty="0" err="1"/>
              <a:t>волонтерів</a:t>
            </a:r>
            <a:r>
              <a:rPr lang="ru-RU" dirty="0"/>
              <a:t>, </a:t>
            </a:r>
            <a:r>
              <a:rPr lang="ru-RU" dirty="0" err="1"/>
              <a:t>несуть</a:t>
            </a:r>
            <a:r>
              <a:rPr lang="ru-RU" dirty="0"/>
              <a:t> </a:t>
            </a:r>
            <a:r>
              <a:rPr lang="ru-RU" dirty="0" err="1"/>
              <a:t>відповідальність</a:t>
            </a:r>
            <a:r>
              <a:rPr lang="ru-RU" dirty="0"/>
              <a:t> </a:t>
            </a:r>
            <a:r>
              <a:rPr lang="ru-RU" dirty="0" err="1"/>
              <a:t>відповідно</a:t>
            </a:r>
            <a:r>
              <a:rPr lang="ru-RU" dirty="0"/>
              <a:t> до закону.</a:t>
            </a:r>
          </a:p>
          <a:p>
            <a:endParaRPr lang="ru-RU" dirty="0"/>
          </a:p>
          <a:p>
            <a:r>
              <a:rPr lang="ru-RU" dirty="0"/>
              <a:t>5. У </a:t>
            </a:r>
            <a:r>
              <a:rPr lang="ru-RU" dirty="0" err="1"/>
              <a:t>разі</a:t>
            </a:r>
            <a:r>
              <a:rPr lang="ru-RU" dirty="0"/>
              <a:t> </a:t>
            </a:r>
            <a:r>
              <a:rPr lang="ru-RU" dirty="0" err="1"/>
              <a:t>укладання</a:t>
            </a:r>
            <a:r>
              <a:rPr lang="ru-RU" dirty="0"/>
              <a:t> ними договору про </a:t>
            </a:r>
            <a:r>
              <a:rPr lang="ru-RU" dirty="0" err="1"/>
              <a:t>провадження</a:t>
            </a:r>
            <a:r>
              <a:rPr lang="ru-RU" dirty="0"/>
              <a:t> </a:t>
            </a:r>
            <a:r>
              <a:rPr lang="ru-RU" dirty="0" err="1"/>
              <a:t>волонтерської</a:t>
            </a:r>
            <a:r>
              <a:rPr lang="ru-RU" dirty="0"/>
              <a:t> </a:t>
            </a:r>
            <a:r>
              <a:rPr lang="ru-RU" dirty="0" err="1"/>
              <a:t>діяльності</a:t>
            </a:r>
            <a:r>
              <a:rPr lang="ru-RU" dirty="0"/>
              <a:t> </a:t>
            </a:r>
            <a:r>
              <a:rPr lang="ru-RU" dirty="0" err="1"/>
              <a:t>або</a:t>
            </a:r>
            <a:r>
              <a:rPr lang="ru-RU" dirty="0"/>
              <a:t> договору про </a:t>
            </a:r>
            <a:r>
              <a:rPr lang="ru-RU" dirty="0" err="1"/>
              <a:t>надання</a:t>
            </a:r>
            <a:r>
              <a:rPr lang="ru-RU" dirty="0"/>
              <a:t> </a:t>
            </a:r>
            <a:r>
              <a:rPr lang="ru-RU" dirty="0" err="1"/>
              <a:t>волонтерської</a:t>
            </a:r>
            <a:r>
              <a:rPr lang="ru-RU" dirty="0"/>
              <a:t> </a:t>
            </a:r>
            <a:r>
              <a:rPr lang="ru-RU" dirty="0" err="1"/>
              <a:t>допомоги</a:t>
            </a:r>
            <a:r>
              <a:rPr lang="ru-RU" dirty="0"/>
              <a:t> </a:t>
            </a:r>
            <a:r>
              <a:rPr lang="ru-RU" dirty="0" err="1"/>
              <a:t>відповідні</a:t>
            </a:r>
            <a:r>
              <a:rPr lang="ru-RU" dirty="0"/>
              <a:t> </a:t>
            </a:r>
            <a:r>
              <a:rPr lang="ru-RU" dirty="0" err="1"/>
              <a:t>організації</a:t>
            </a:r>
            <a:r>
              <a:rPr lang="ru-RU" dirty="0"/>
              <a:t> та установи </a:t>
            </a:r>
            <a:r>
              <a:rPr lang="ru-RU" dirty="0" err="1"/>
              <a:t>відшкодовують</a:t>
            </a:r>
            <a:r>
              <a:rPr lang="ru-RU" dirty="0"/>
              <a:t> </a:t>
            </a:r>
            <a:r>
              <a:rPr lang="ru-RU" dirty="0" err="1"/>
              <a:t>прямі</a:t>
            </a:r>
            <a:r>
              <a:rPr lang="ru-RU" dirty="0"/>
              <a:t> </a:t>
            </a:r>
            <a:r>
              <a:rPr lang="ru-RU" dirty="0" err="1"/>
              <a:t>збитки</a:t>
            </a:r>
            <a:r>
              <a:rPr lang="ru-RU" dirty="0"/>
              <a:t>, </a:t>
            </a:r>
            <a:r>
              <a:rPr lang="ru-RU" dirty="0" err="1"/>
              <a:t>завдані</a:t>
            </a:r>
            <a:r>
              <a:rPr lang="ru-RU" dirty="0"/>
              <a:t> ними, у </a:t>
            </a:r>
            <a:r>
              <a:rPr lang="ru-RU" dirty="0" err="1"/>
              <a:t>разі</a:t>
            </a:r>
            <a:r>
              <a:rPr lang="ru-RU" dirty="0"/>
              <a:t> </a:t>
            </a:r>
            <a:r>
              <a:rPr lang="ru-RU" dirty="0" err="1"/>
              <a:t>одностороннього</a:t>
            </a:r>
            <a:r>
              <a:rPr lang="ru-RU" dirty="0"/>
              <a:t> </a:t>
            </a:r>
            <a:r>
              <a:rPr lang="ru-RU" dirty="0" err="1"/>
              <a:t>розірвання</a:t>
            </a:r>
            <a:r>
              <a:rPr lang="ru-RU" dirty="0"/>
              <a:t> </a:t>
            </a:r>
            <a:r>
              <a:rPr lang="ru-RU" dirty="0" err="1"/>
              <a:t>відповідного</a:t>
            </a:r>
            <a:r>
              <a:rPr lang="ru-RU" dirty="0"/>
              <a:t> договору, </a:t>
            </a:r>
            <a:r>
              <a:rPr lang="ru-RU" dirty="0" err="1"/>
              <a:t>якщо</a:t>
            </a:r>
            <a:r>
              <a:rPr lang="ru-RU" dirty="0"/>
              <a:t> </a:t>
            </a:r>
            <a:r>
              <a:rPr lang="ru-RU" dirty="0" err="1"/>
              <a:t>це</a:t>
            </a:r>
            <a:r>
              <a:rPr lang="ru-RU" dirty="0"/>
              <a:t> </a:t>
            </a:r>
            <a:r>
              <a:rPr lang="ru-RU" dirty="0" err="1"/>
              <a:t>передбачено</a:t>
            </a:r>
            <a:r>
              <a:rPr lang="ru-RU" dirty="0"/>
              <a:t> договором.</a:t>
            </a:r>
          </a:p>
          <a:p>
            <a:endParaRPr lang="ru-RU" dirty="0"/>
          </a:p>
          <a:p>
            <a:r>
              <a:rPr lang="ru-RU" dirty="0"/>
              <a:t>6. </a:t>
            </a:r>
            <a:r>
              <a:rPr lang="ru-RU" dirty="0" err="1"/>
              <a:t>Організації</a:t>
            </a:r>
            <a:r>
              <a:rPr lang="ru-RU" dirty="0"/>
              <a:t> та установи, </a:t>
            </a:r>
            <a:r>
              <a:rPr lang="ru-RU" dirty="0" err="1"/>
              <a:t>що</a:t>
            </a:r>
            <a:r>
              <a:rPr lang="ru-RU" dirty="0"/>
              <a:t> </a:t>
            </a:r>
            <a:r>
              <a:rPr lang="ru-RU" dirty="0" err="1"/>
              <a:t>залучають</a:t>
            </a:r>
            <a:r>
              <a:rPr lang="ru-RU" dirty="0"/>
              <a:t> до </a:t>
            </a:r>
            <a:r>
              <a:rPr lang="ru-RU" dirty="0" err="1"/>
              <a:t>волонтерської</a:t>
            </a:r>
            <a:r>
              <a:rPr lang="ru-RU" dirty="0"/>
              <a:t> </a:t>
            </a:r>
            <a:r>
              <a:rPr lang="ru-RU" dirty="0" err="1"/>
              <a:t>діяльності</a:t>
            </a:r>
            <a:r>
              <a:rPr lang="ru-RU" dirty="0"/>
              <a:t> </a:t>
            </a:r>
            <a:r>
              <a:rPr lang="ru-RU" dirty="0" err="1"/>
              <a:t>іноземців</a:t>
            </a:r>
            <a:r>
              <a:rPr lang="ru-RU" dirty="0"/>
              <a:t> та </a:t>
            </a:r>
            <a:r>
              <a:rPr lang="ru-RU" dirty="0" err="1"/>
              <a:t>осіб</a:t>
            </a:r>
            <a:r>
              <a:rPr lang="ru-RU" dirty="0"/>
              <a:t> без </a:t>
            </a:r>
            <a:r>
              <a:rPr lang="ru-RU" dirty="0" err="1"/>
              <a:t>громадянства</a:t>
            </a:r>
            <a:r>
              <a:rPr lang="ru-RU" dirty="0"/>
              <a:t>, </a:t>
            </a:r>
            <a:r>
              <a:rPr lang="ru-RU" dirty="0" err="1"/>
              <a:t>протягом</a:t>
            </a:r>
            <a:r>
              <a:rPr lang="ru-RU" dirty="0"/>
              <a:t> </a:t>
            </a:r>
            <a:r>
              <a:rPr lang="ru-RU" dirty="0" err="1"/>
              <a:t>п’яти</a:t>
            </a:r>
            <a:r>
              <a:rPr lang="ru-RU" dirty="0"/>
              <a:t> </a:t>
            </a:r>
            <a:r>
              <a:rPr lang="ru-RU" dirty="0" err="1"/>
              <a:t>робочих</a:t>
            </a:r>
            <a:r>
              <a:rPr lang="ru-RU" dirty="0"/>
              <a:t> </a:t>
            </a:r>
            <a:r>
              <a:rPr lang="ru-RU" dirty="0" err="1"/>
              <a:t>днів</a:t>
            </a:r>
            <a:r>
              <a:rPr lang="ru-RU" dirty="0"/>
              <a:t> з моменту такого </a:t>
            </a:r>
            <a:r>
              <a:rPr lang="ru-RU" dirty="0" err="1"/>
              <a:t>залучення</a:t>
            </a:r>
            <a:r>
              <a:rPr lang="ru-RU" dirty="0"/>
              <a:t> </a:t>
            </a:r>
            <a:r>
              <a:rPr lang="ru-RU" dirty="0" err="1"/>
              <a:t>письмово</a:t>
            </a:r>
            <a:r>
              <a:rPr lang="ru-RU" dirty="0"/>
              <a:t> </a:t>
            </a:r>
            <a:r>
              <a:rPr lang="ru-RU" dirty="0" err="1"/>
              <a:t>інформують</a:t>
            </a:r>
            <a:r>
              <a:rPr lang="ru-RU" dirty="0"/>
              <a:t> про </a:t>
            </a:r>
            <a:r>
              <a:rPr lang="ru-RU" dirty="0" err="1"/>
              <a:t>це</a:t>
            </a:r>
            <a:r>
              <a:rPr lang="ru-RU" dirty="0"/>
              <a:t> </a:t>
            </a:r>
            <a:r>
              <a:rPr lang="ru-RU" dirty="0" err="1"/>
              <a:t>центральний</a:t>
            </a:r>
            <a:r>
              <a:rPr lang="ru-RU" dirty="0"/>
              <a:t> орган </a:t>
            </a:r>
            <a:r>
              <a:rPr lang="ru-RU" dirty="0" err="1"/>
              <a:t>виконавчої</a:t>
            </a:r>
            <a:r>
              <a:rPr lang="ru-RU" dirty="0"/>
              <a:t> </a:t>
            </a:r>
            <a:r>
              <a:rPr lang="ru-RU" dirty="0" err="1"/>
              <a:t>влади</a:t>
            </a:r>
            <a:r>
              <a:rPr lang="ru-RU" dirty="0"/>
              <a:t>, </a:t>
            </a:r>
            <a:r>
              <a:rPr lang="ru-RU" dirty="0" err="1"/>
              <a:t>що</a:t>
            </a:r>
            <a:r>
              <a:rPr lang="ru-RU" dirty="0"/>
              <a:t> </a:t>
            </a:r>
            <a:r>
              <a:rPr lang="ru-RU" dirty="0" err="1"/>
              <a:t>реалізує</a:t>
            </a:r>
            <a:r>
              <a:rPr lang="ru-RU" dirty="0"/>
              <a:t> </a:t>
            </a:r>
            <a:r>
              <a:rPr lang="ru-RU" dirty="0" err="1"/>
              <a:t>державну</a:t>
            </a:r>
            <a:r>
              <a:rPr lang="ru-RU" dirty="0"/>
              <a:t> </a:t>
            </a:r>
            <a:r>
              <a:rPr lang="ru-RU" dirty="0" err="1"/>
              <a:t>політику</a:t>
            </a:r>
            <a:r>
              <a:rPr lang="ru-RU" dirty="0"/>
              <a:t> у </a:t>
            </a:r>
            <a:r>
              <a:rPr lang="ru-RU" dirty="0" err="1"/>
              <a:t>сфері</a:t>
            </a:r>
            <a:r>
              <a:rPr lang="ru-RU" dirty="0"/>
              <a:t> </a:t>
            </a:r>
            <a:r>
              <a:rPr lang="ru-RU" dirty="0" err="1"/>
              <a:t>волонтерської</a:t>
            </a:r>
            <a:r>
              <a:rPr lang="ru-RU" dirty="0"/>
              <a:t> </a:t>
            </a:r>
            <a:r>
              <a:rPr lang="ru-RU" dirty="0" err="1"/>
              <a:t>діяльності</a:t>
            </a:r>
            <a:r>
              <a:rPr lang="ru-RU" dirty="0"/>
              <a:t>.</a:t>
            </a:r>
          </a:p>
          <a:p>
            <a:endParaRPr lang="ru-RU" dirty="0"/>
          </a:p>
          <a:p>
            <a:r>
              <a:rPr lang="ru-RU" dirty="0"/>
              <a:t>7. </a:t>
            </a:r>
            <a:r>
              <a:rPr lang="ru-RU" dirty="0" err="1"/>
              <a:t>Організації</a:t>
            </a:r>
            <a:r>
              <a:rPr lang="ru-RU" dirty="0"/>
              <a:t> та установи, </a:t>
            </a:r>
            <a:r>
              <a:rPr lang="ru-RU" dirty="0" err="1"/>
              <a:t>що</a:t>
            </a:r>
            <a:r>
              <a:rPr lang="ru-RU" dirty="0"/>
              <a:t> </a:t>
            </a:r>
            <a:r>
              <a:rPr lang="ru-RU" dirty="0" err="1"/>
              <a:t>залучають</a:t>
            </a:r>
            <a:r>
              <a:rPr lang="ru-RU" dirty="0"/>
              <a:t> до </a:t>
            </a:r>
            <a:r>
              <a:rPr lang="ru-RU" dirty="0" err="1"/>
              <a:t>волонтерської</a:t>
            </a:r>
            <a:r>
              <a:rPr lang="ru-RU" dirty="0"/>
              <a:t> </a:t>
            </a:r>
            <a:r>
              <a:rPr lang="ru-RU" dirty="0" err="1"/>
              <a:t>діяльності</a:t>
            </a:r>
            <a:r>
              <a:rPr lang="ru-RU" dirty="0"/>
              <a:t> </a:t>
            </a:r>
            <a:r>
              <a:rPr lang="ru-RU" dirty="0" err="1"/>
              <a:t>іноземців</a:t>
            </a:r>
            <a:r>
              <a:rPr lang="ru-RU" dirty="0"/>
              <a:t> та </a:t>
            </a:r>
            <a:r>
              <a:rPr lang="ru-RU" dirty="0" err="1"/>
              <a:t>осіб</a:t>
            </a:r>
            <a:r>
              <a:rPr lang="ru-RU" dirty="0"/>
              <a:t> без </a:t>
            </a:r>
            <a:r>
              <a:rPr lang="ru-RU" dirty="0" err="1"/>
              <a:t>громадянства</a:t>
            </a:r>
            <a:r>
              <a:rPr lang="ru-RU" dirty="0"/>
              <a:t>, у </a:t>
            </a:r>
            <a:r>
              <a:rPr lang="ru-RU" dirty="0" err="1"/>
              <a:t>разі</a:t>
            </a:r>
            <a:r>
              <a:rPr lang="ru-RU" dirty="0"/>
              <a:t> </a:t>
            </a:r>
            <a:r>
              <a:rPr lang="ru-RU" dirty="0" err="1"/>
              <a:t>припинення</a:t>
            </a:r>
            <a:r>
              <a:rPr lang="ru-RU" dirty="0"/>
              <a:t> </a:t>
            </a:r>
            <a:r>
              <a:rPr lang="ru-RU" dirty="0" err="1"/>
              <a:t>іноземцем</a:t>
            </a:r>
            <a:r>
              <a:rPr lang="ru-RU" dirty="0"/>
              <a:t> </a:t>
            </a:r>
            <a:r>
              <a:rPr lang="ru-RU" dirty="0" err="1"/>
              <a:t>чи</a:t>
            </a:r>
            <a:r>
              <a:rPr lang="ru-RU" dirty="0"/>
              <a:t> особою без </a:t>
            </a:r>
            <a:r>
              <a:rPr lang="ru-RU" dirty="0" err="1"/>
              <a:t>громадянства</a:t>
            </a:r>
            <a:r>
              <a:rPr lang="ru-RU" dirty="0"/>
              <a:t> </a:t>
            </a:r>
            <a:r>
              <a:rPr lang="ru-RU" dirty="0" err="1"/>
              <a:t>провадження</a:t>
            </a:r>
            <a:r>
              <a:rPr lang="ru-RU" dirty="0"/>
              <a:t> </a:t>
            </a:r>
            <a:r>
              <a:rPr lang="ru-RU" dirty="0" err="1"/>
              <a:t>волонтерської</a:t>
            </a:r>
            <a:r>
              <a:rPr lang="ru-RU" dirty="0"/>
              <a:t> </a:t>
            </a:r>
            <a:r>
              <a:rPr lang="ru-RU" dirty="0" err="1"/>
              <a:t>діяльності</a:t>
            </a:r>
            <a:r>
              <a:rPr lang="ru-RU" dirty="0"/>
              <a:t> </a:t>
            </a:r>
            <a:r>
              <a:rPr lang="ru-RU" dirty="0" err="1"/>
              <a:t>протягом</a:t>
            </a:r>
            <a:r>
              <a:rPr lang="ru-RU" dirty="0"/>
              <a:t> </a:t>
            </a:r>
            <a:r>
              <a:rPr lang="ru-RU" dirty="0" err="1"/>
              <a:t>п’яти</a:t>
            </a:r>
            <a:r>
              <a:rPr lang="ru-RU" dirty="0"/>
              <a:t> </a:t>
            </a:r>
            <a:r>
              <a:rPr lang="ru-RU" dirty="0" err="1"/>
              <a:t>робочих</a:t>
            </a:r>
            <a:r>
              <a:rPr lang="ru-RU" dirty="0"/>
              <a:t> </a:t>
            </a:r>
            <a:r>
              <a:rPr lang="ru-RU" dirty="0" err="1"/>
              <a:t>днів</a:t>
            </a:r>
            <a:r>
              <a:rPr lang="ru-RU" dirty="0"/>
              <a:t> </a:t>
            </a:r>
            <a:r>
              <a:rPr lang="ru-RU" dirty="0" err="1"/>
              <a:t>повідомляють</a:t>
            </a:r>
            <a:r>
              <a:rPr lang="ru-RU" dirty="0"/>
              <a:t> про </a:t>
            </a:r>
            <a:r>
              <a:rPr lang="ru-RU" dirty="0" err="1"/>
              <a:t>це</a:t>
            </a:r>
            <a:r>
              <a:rPr lang="ru-RU" dirty="0"/>
              <a:t> </a:t>
            </a:r>
            <a:r>
              <a:rPr lang="ru-RU" dirty="0" err="1"/>
              <a:t>центральний</a:t>
            </a:r>
            <a:r>
              <a:rPr lang="ru-RU" dirty="0"/>
              <a:t> орган </a:t>
            </a:r>
            <a:r>
              <a:rPr lang="ru-RU" dirty="0" err="1"/>
              <a:t>виконавчої</a:t>
            </a:r>
            <a:r>
              <a:rPr lang="ru-RU" dirty="0"/>
              <a:t> </a:t>
            </a:r>
            <a:r>
              <a:rPr lang="ru-RU" dirty="0" err="1"/>
              <a:t>влади</a:t>
            </a:r>
            <a:r>
              <a:rPr lang="ru-RU" dirty="0"/>
              <a:t>, </a:t>
            </a:r>
            <a:r>
              <a:rPr lang="ru-RU" dirty="0" err="1"/>
              <a:t>що</a:t>
            </a:r>
            <a:r>
              <a:rPr lang="ru-RU" dirty="0"/>
              <a:t> </a:t>
            </a:r>
            <a:r>
              <a:rPr lang="ru-RU" dirty="0" err="1"/>
              <a:t>забезпечує</a:t>
            </a:r>
            <a:r>
              <a:rPr lang="ru-RU" dirty="0"/>
              <a:t> </a:t>
            </a:r>
            <a:r>
              <a:rPr lang="ru-RU" dirty="0" err="1"/>
              <a:t>реалізацію</a:t>
            </a:r>
            <a:r>
              <a:rPr lang="ru-RU" dirty="0"/>
              <a:t> </a:t>
            </a:r>
            <a:r>
              <a:rPr lang="ru-RU" dirty="0" err="1"/>
              <a:t>державної</a:t>
            </a:r>
            <a:r>
              <a:rPr lang="ru-RU" dirty="0"/>
              <a:t> </a:t>
            </a:r>
            <a:r>
              <a:rPr lang="ru-RU" dirty="0" err="1"/>
              <a:t>політики</a:t>
            </a:r>
            <a:r>
              <a:rPr lang="ru-RU" dirty="0"/>
              <a:t> у </a:t>
            </a:r>
            <a:r>
              <a:rPr lang="ru-RU" dirty="0" err="1"/>
              <a:t>сфері</a:t>
            </a:r>
            <a:r>
              <a:rPr lang="ru-RU" dirty="0"/>
              <a:t> </a:t>
            </a:r>
            <a:r>
              <a:rPr lang="ru-RU" dirty="0" err="1"/>
              <a:t>міграції</a:t>
            </a:r>
            <a:r>
              <a:rPr lang="ru-RU" dirty="0"/>
              <a:t>.</a:t>
            </a:r>
            <a:endParaRPr lang="ru-UA" dirty="0"/>
          </a:p>
        </p:txBody>
      </p:sp>
    </p:spTree>
    <p:extLst>
      <p:ext uri="{BB962C8B-B14F-4D97-AF65-F5344CB8AC3E}">
        <p14:creationId xmlns:p14="http://schemas.microsoft.com/office/powerpoint/2010/main" val="3441754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5545D8-C596-4E1C-9928-7DC5F84451BD}"/>
              </a:ext>
            </a:extLst>
          </p:cNvPr>
          <p:cNvSpPr>
            <a:spLocks noGrp="1"/>
          </p:cNvSpPr>
          <p:nvPr>
            <p:ph type="title"/>
          </p:nvPr>
        </p:nvSpPr>
        <p:spPr>
          <a:xfrm>
            <a:off x="839788" y="633046"/>
            <a:ext cx="3932237" cy="1424353"/>
          </a:xfrm>
        </p:spPr>
        <p:txBody>
          <a:bodyPr>
            <a:normAutofit/>
          </a:bodyPr>
          <a:lstStyle/>
          <a:p>
            <a:r>
              <a:rPr lang="uk-UA" sz="2800" dirty="0">
                <a:solidFill>
                  <a:schemeClr val="accent1"/>
                </a:solidFill>
              </a:rPr>
              <a:t>Способи та інструменти залучення волонтерів</a:t>
            </a:r>
            <a:endParaRPr lang="ru-UA" sz="2800" dirty="0">
              <a:solidFill>
                <a:schemeClr val="accent1"/>
              </a:solidFill>
            </a:endParaRPr>
          </a:p>
        </p:txBody>
      </p:sp>
      <p:sp>
        <p:nvSpPr>
          <p:cNvPr id="3" name="Объект 2">
            <a:extLst>
              <a:ext uri="{FF2B5EF4-FFF2-40B4-BE49-F238E27FC236}">
                <a16:creationId xmlns:a16="http://schemas.microsoft.com/office/drawing/2014/main" id="{E3C7A5F3-D36F-4C6E-A2D4-0FABB8072A26}"/>
              </a:ext>
            </a:extLst>
          </p:cNvPr>
          <p:cNvSpPr>
            <a:spLocks noGrp="1"/>
          </p:cNvSpPr>
          <p:nvPr>
            <p:ph idx="1"/>
          </p:nvPr>
        </p:nvSpPr>
        <p:spPr/>
        <p:txBody>
          <a:bodyPr>
            <a:normAutofit/>
          </a:bodyPr>
          <a:lstStyle/>
          <a:p>
            <a:r>
              <a:rPr lang="ru-RU" sz="1800" dirty="0"/>
              <a:t>1. </a:t>
            </a:r>
            <a:r>
              <a:rPr lang="ru-RU" sz="1800" dirty="0" err="1"/>
              <a:t>Надайте</a:t>
            </a:r>
            <a:r>
              <a:rPr lang="ru-RU" sz="1800" dirty="0"/>
              <a:t> </a:t>
            </a:r>
            <a:r>
              <a:rPr lang="ru-RU" sz="1800" dirty="0" err="1"/>
              <a:t>організації</a:t>
            </a:r>
            <a:r>
              <a:rPr lang="ru-RU" sz="1800" dirty="0"/>
              <a:t> голос</a:t>
            </a:r>
          </a:p>
          <a:p>
            <a:endParaRPr lang="ru-RU" sz="1800" dirty="0"/>
          </a:p>
          <a:p>
            <a:pPr marL="0" indent="0">
              <a:buNone/>
            </a:pPr>
            <a:r>
              <a:rPr lang="ru-RU" sz="1800" dirty="0" err="1"/>
              <a:t>Послідовна</a:t>
            </a:r>
            <a:r>
              <a:rPr lang="ru-RU" sz="1800" dirty="0"/>
              <a:t> </a:t>
            </a:r>
            <a:r>
              <a:rPr lang="ru-RU" sz="1800" dirty="0" err="1"/>
              <a:t>промоційна</a:t>
            </a:r>
            <a:r>
              <a:rPr lang="ru-RU" sz="1800" dirty="0"/>
              <a:t> </a:t>
            </a:r>
            <a:r>
              <a:rPr lang="ru-RU" sz="1800" dirty="0" err="1"/>
              <a:t>стратегія</a:t>
            </a:r>
            <a:r>
              <a:rPr lang="ru-RU" sz="1800" dirty="0"/>
              <a:t> </a:t>
            </a:r>
            <a:r>
              <a:rPr lang="ru-RU" sz="1800" dirty="0" err="1"/>
              <a:t>вимагає</a:t>
            </a:r>
            <a:r>
              <a:rPr lang="ru-RU" sz="1800" dirty="0"/>
              <a:t> </a:t>
            </a:r>
            <a:r>
              <a:rPr lang="ru-RU" sz="1800" dirty="0" err="1"/>
              <a:t>чіткого</a:t>
            </a:r>
            <a:r>
              <a:rPr lang="ru-RU" sz="1800" dirty="0"/>
              <a:t> </a:t>
            </a:r>
            <a:r>
              <a:rPr lang="ru-RU" sz="1800" dirty="0" err="1"/>
              <a:t>бачення</a:t>
            </a:r>
            <a:r>
              <a:rPr lang="ru-RU" sz="1800" dirty="0"/>
              <a:t>, </a:t>
            </a:r>
            <a:r>
              <a:rPr lang="ru-RU" sz="1800" dirty="0" err="1"/>
              <a:t>місії</a:t>
            </a:r>
            <a:r>
              <a:rPr lang="ru-RU" sz="1800" dirty="0"/>
              <a:t> та </a:t>
            </a:r>
            <a:r>
              <a:rPr lang="ru-RU" sz="1800" dirty="0" err="1"/>
              <a:t>професійного</a:t>
            </a:r>
            <a:r>
              <a:rPr lang="ru-RU" sz="1800" dirty="0"/>
              <a:t> брендингу. </a:t>
            </a:r>
            <a:r>
              <a:rPr lang="ru-RU" sz="1800" dirty="0" err="1"/>
              <a:t>Успішні</a:t>
            </a:r>
            <a:r>
              <a:rPr lang="ru-RU" sz="1800" dirty="0"/>
              <a:t> </a:t>
            </a:r>
            <a:r>
              <a:rPr lang="ru-RU" sz="1800" dirty="0" err="1"/>
              <a:t>благодійні</a:t>
            </a:r>
            <a:r>
              <a:rPr lang="ru-RU" sz="1800" dirty="0"/>
              <a:t> </a:t>
            </a:r>
            <a:r>
              <a:rPr lang="ru-RU" sz="1800" dirty="0" err="1"/>
              <a:t>організації</a:t>
            </a:r>
            <a:r>
              <a:rPr lang="ru-RU" sz="1800" dirty="0"/>
              <a:t>, </a:t>
            </a:r>
            <a:r>
              <a:rPr lang="ru-RU" sz="1800" dirty="0" err="1"/>
              <a:t>від</a:t>
            </a:r>
            <a:r>
              <a:rPr lang="ru-RU" sz="1800" dirty="0"/>
              <a:t> </a:t>
            </a:r>
            <a:r>
              <a:rPr lang="ru-RU" sz="1800" dirty="0" err="1"/>
              <a:t>гігантів</a:t>
            </a:r>
            <a:r>
              <a:rPr lang="ru-RU" sz="1800" dirty="0"/>
              <a:t>, таких як "</a:t>
            </a:r>
            <a:r>
              <a:rPr lang="ru-RU" sz="1800" dirty="0" err="1"/>
              <a:t>Грінпіс</a:t>
            </a:r>
            <a:r>
              <a:rPr lang="ru-RU" sz="1800" dirty="0"/>
              <a:t>" та "</a:t>
            </a:r>
            <a:r>
              <a:rPr lang="ru-RU" sz="1800" dirty="0" err="1"/>
              <a:t>Лікарі</a:t>
            </a:r>
            <a:r>
              <a:rPr lang="ru-RU" sz="1800" dirty="0"/>
              <a:t> без </a:t>
            </a:r>
            <a:r>
              <a:rPr lang="ru-RU" sz="1800" dirty="0" err="1"/>
              <a:t>кордонів</a:t>
            </a:r>
            <a:r>
              <a:rPr lang="ru-RU" sz="1800" dirty="0"/>
              <a:t>", до </a:t>
            </a:r>
            <a:r>
              <a:rPr lang="ru-RU" sz="1800" dirty="0" err="1"/>
              <a:t>менших</a:t>
            </a:r>
            <a:r>
              <a:rPr lang="ru-RU" sz="1800" dirty="0"/>
              <a:t> </a:t>
            </a:r>
            <a:r>
              <a:rPr lang="ru-RU" sz="1800" dirty="0" err="1"/>
              <a:t>неприбуткових</a:t>
            </a:r>
            <a:r>
              <a:rPr lang="ru-RU" sz="1800" dirty="0"/>
              <a:t> </a:t>
            </a:r>
            <a:r>
              <a:rPr lang="ru-RU" sz="1800" dirty="0" err="1"/>
              <a:t>організацій</a:t>
            </a:r>
            <a:r>
              <a:rPr lang="ru-RU" sz="1800" dirty="0"/>
              <a:t>, </a:t>
            </a:r>
            <a:r>
              <a:rPr lang="ru-RU" sz="1800" dirty="0" err="1"/>
              <a:t>слідують</a:t>
            </a:r>
            <a:r>
              <a:rPr lang="ru-RU" sz="1800" dirty="0"/>
              <a:t> </a:t>
            </a:r>
            <a:r>
              <a:rPr lang="ru-RU" sz="1800" dirty="0" err="1"/>
              <a:t>цим</a:t>
            </a:r>
            <a:r>
              <a:rPr lang="ru-RU" sz="1800" dirty="0"/>
              <a:t> правилам </a:t>
            </a:r>
            <a:r>
              <a:rPr lang="ru-RU" sz="1800" dirty="0" err="1"/>
              <a:t>протягом</a:t>
            </a:r>
            <a:r>
              <a:rPr lang="ru-RU" sz="1800" dirty="0"/>
              <a:t> </a:t>
            </a:r>
            <a:r>
              <a:rPr lang="ru-RU" sz="1800" dirty="0" err="1"/>
              <a:t>багатьох</a:t>
            </a:r>
            <a:r>
              <a:rPr lang="ru-RU" sz="1800" dirty="0"/>
              <a:t> </a:t>
            </a:r>
            <a:r>
              <a:rPr lang="ru-RU" sz="1800" dirty="0" err="1"/>
              <a:t>років</a:t>
            </a:r>
            <a:r>
              <a:rPr lang="ru-RU" sz="1800" dirty="0"/>
              <a:t>.</a:t>
            </a:r>
          </a:p>
          <a:p>
            <a:endParaRPr lang="ru-RU" sz="1800" dirty="0"/>
          </a:p>
          <a:p>
            <a:pPr marL="0" indent="0">
              <a:buNone/>
            </a:pPr>
            <a:r>
              <a:rPr lang="ru-RU" sz="1800" dirty="0" err="1"/>
              <a:t>Щоб</a:t>
            </a:r>
            <a:r>
              <a:rPr lang="ru-RU" sz="1800" dirty="0"/>
              <a:t> </a:t>
            </a:r>
            <a:r>
              <a:rPr lang="ru-RU" sz="1800" dirty="0" err="1"/>
              <a:t>підтягнути</a:t>
            </a:r>
            <a:r>
              <a:rPr lang="ru-RU" sz="1800" dirty="0"/>
              <a:t> молодь до </a:t>
            </a:r>
            <a:r>
              <a:rPr lang="ru-RU" sz="1800" dirty="0" err="1"/>
              <a:t>організації</a:t>
            </a:r>
            <a:r>
              <a:rPr lang="ru-RU" sz="1800" dirty="0"/>
              <a:t>, </a:t>
            </a:r>
            <a:r>
              <a:rPr lang="ru-RU" sz="1800" dirty="0" err="1"/>
              <a:t>меседж</a:t>
            </a:r>
            <a:r>
              <a:rPr lang="ru-RU" sz="1800" dirty="0"/>
              <a:t> </a:t>
            </a:r>
            <a:r>
              <a:rPr lang="ru-RU" sz="1800" dirty="0" err="1"/>
              <a:t>має</a:t>
            </a:r>
            <a:r>
              <a:rPr lang="ru-RU" sz="1800" dirty="0"/>
              <a:t> бути простим, </a:t>
            </a:r>
            <a:r>
              <a:rPr lang="ru-RU" sz="1800" dirty="0" err="1"/>
              <a:t>свіжим</a:t>
            </a:r>
            <a:r>
              <a:rPr lang="ru-RU" sz="1800" dirty="0"/>
              <a:t> та </a:t>
            </a:r>
            <a:r>
              <a:rPr lang="ru-RU" sz="1800" dirty="0" err="1"/>
              <a:t>розважальним</a:t>
            </a:r>
            <a:r>
              <a:rPr lang="ru-RU" sz="1800" dirty="0"/>
              <a:t>. </a:t>
            </a:r>
            <a:r>
              <a:rPr lang="ru-RU" sz="1800" dirty="0" err="1"/>
              <a:t>Організація</a:t>
            </a:r>
            <a:r>
              <a:rPr lang="ru-RU" sz="1800" dirty="0"/>
              <a:t>  </a:t>
            </a:r>
            <a:r>
              <a:rPr lang="ru-RU" sz="1800" dirty="0" err="1"/>
              <a:t>заходів</a:t>
            </a:r>
            <a:r>
              <a:rPr lang="ru-RU" sz="1800" dirty="0"/>
              <a:t> для </a:t>
            </a:r>
            <a:r>
              <a:rPr lang="ru-RU" sz="1800" dirty="0" err="1"/>
              <a:t>молоді</a:t>
            </a:r>
            <a:r>
              <a:rPr lang="ru-RU" sz="1800" dirty="0"/>
              <a:t>, </a:t>
            </a:r>
            <a:r>
              <a:rPr lang="ru-RU" sz="1800" dirty="0" err="1"/>
              <a:t>під</a:t>
            </a:r>
            <a:r>
              <a:rPr lang="ru-RU" sz="1800" dirty="0"/>
              <a:t> час </a:t>
            </a:r>
            <a:r>
              <a:rPr lang="ru-RU" sz="1800" dirty="0" err="1"/>
              <a:t>яких</a:t>
            </a:r>
            <a:r>
              <a:rPr lang="ru-RU" sz="1800" dirty="0"/>
              <a:t> </a:t>
            </a:r>
            <a:r>
              <a:rPr lang="ru-RU" sz="1800" dirty="0" err="1"/>
              <a:t>можна</a:t>
            </a:r>
            <a:r>
              <a:rPr lang="ru-RU" sz="1800" dirty="0"/>
              <a:t> </a:t>
            </a:r>
            <a:r>
              <a:rPr lang="ru-RU" sz="1800" dirty="0" err="1"/>
              <a:t>розповсюджувати</a:t>
            </a:r>
            <a:r>
              <a:rPr lang="ru-RU" sz="1800" dirty="0"/>
              <a:t> </a:t>
            </a:r>
            <a:r>
              <a:rPr lang="ru-RU" sz="1800" dirty="0" err="1"/>
              <a:t>сувенірну</a:t>
            </a:r>
            <a:r>
              <a:rPr lang="ru-RU" sz="1800" dirty="0"/>
              <a:t> </a:t>
            </a:r>
            <a:r>
              <a:rPr lang="ru-RU" sz="1800" dirty="0" err="1"/>
              <a:t>продукцію</a:t>
            </a:r>
            <a:r>
              <a:rPr lang="ru-RU" sz="1800" dirty="0"/>
              <a:t> - </a:t>
            </a:r>
            <a:r>
              <a:rPr lang="ru-RU" sz="1800" dirty="0" err="1"/>
              <a:t>буклети</a:t>
            </a:r>
            <a:r>
              <a:rPr lang="ru-RU" sz="1800" dirty="0"/>
              <a:t>, </a:t>
            </a:r>
            <a:r>
              <a:rPr lang="ru-RU" sz="1800" dirty="0" err="1"/>
              <a:t>екосумки</a:t>
            </a:r>
            <a:r>
              <a:rPr lang="ru-RU" sz="1800" dirty="0"/>
              <a:t> та </a:t>
            </a:r>
            <a:r>
              <a:rPr lang="ru-RU" sz="1800" dirty="0" err="1"/>
              <a:t>інші</a:t>
            </a:r>
            <a:r>
              <a:rPr lang="ru-RU" sz="1800" dirty="0"/>
              <a:t> </a:t>
            </a:r>
            <a:r>
              <a:rPr lang="ru-RU" sz="1800" dirty="0" err="1"/>
              <a:t>привабливі</a:t>
            </a:r>
            <a:r>
              <a:rPr lang="ru-RU" sz="1800" dirty="0"/>
              <a:t> </a:t>
            </a:r>
            <a:r>
              <a:rPr lang="ru-RU" sz="1800" dirty="0" err="1"/>
              <a:t>речі</a:t>
            </a:r>
            <a:r>
              <a:rPr lang="ru-RU" sz="1800" dirty="0"/>
              <a:t>, </a:t>
            </a:r>
            <a:r>
              <a:rPr lang="ru-RU" sz="1800" dirty="0" err="1"/>
              <a:t>щоб</a:t>
            </a:r>
            <a:r>
              <a:rPr lang="ru-RU" sz="1800" dirty="0"/>
              <a:t> </a:t>
            </a:r>
            <a:r>
              <a:rPr lang="ru-RU" sz="1800" dirty="0" err="1"/>
              <a:t>поширювати</a:t>
            </a:r>
            <a:r>
              <a:rPr lang="ru-RU" sz="1800" dirty="0"/>
              <a:t> </a:t>
            </a:r>
            <a:r>
              <a:rPr lang="ru-RU" sz="1800" dirty="0" err="1"/>
              <a:t>меседж</a:t>
            </a:r>
            <a:r>
              <a:rPr lang="ru-RU" sz="1800" dirty="0"/>
              <a:t> </a:t>
            </a:r>
            <a:r>
              <a:rPr lang="ru-RU" sz="1800" dirty="0" err="1"/>
              <a:t>серед</a:t>
            </a:r>
            <a:r>
              <a:rPr lang="ru-RU" sz="1800" dirty="0"/>
              <a:t> </a:t>
            </a:r>
            <a:r>
              <a:rPr lang="ru-RU" sz="1800" dirty="0" err="1"/>
              <a:t>молоді</a:t>
            </a:r>
            <a:r>
              <a:rPr lang="ru-RU" sz="1800" dirty="0"/>
              <a:t>.  </a:t>
            </a:r>
            <a:r>
              <a:rPr lang="ru-RU" sz="1800" dirty="0" err="1"/>
              <a:t>Слід</a:t>
            </a:r>
            <a:r>
              <a:rPr lang="ru-RU" sz="1800" dirty="0"/>
              <a:t> </a:t>
            </a:r>
            <a:r>
              <a:rPr lang="ru-RU" sz="1800" dirty="0" err="1"/>
              <a:t>пам’ятати</a:t>
            </a:r>
            <a:r>
              <a:rPr lang="ru-RU" sz="1800" dirty="0"/>
              <a:t> ,</a:t>
            </a:r>
            <a:r>
              <a:rPr lang="ru-RU" sz="1800" dirty="0" err="1"/>
              <a:t>що</a:t>
            </a:r>
            <a:r>
              <a:rPr lang="ru-RU" sz="1800" dirty="0"/>
              <a:t> </a:t>
            </a:r>
            <a:r>
              <a:rPr lang="ru-RU" sz="1800" dirty="0" err="1"/>
              <a:t>вплив</a:t>
            </a:r>
            <a:r>
              <a:rPr lang="ru-RU" sz="1800" dirty="0"/>
              <a:t> </a:t>
            </a:r>
            <a:r>
              <a:rPr lang="ru-RU" sz="1800" dirty="0" err="1"/>
              <a:t>однолітків</a:t>
            </a:r>
            <a:r>
              <a:rPr lang="ru-RU" sz="1800" dirty="0"/>
              <a:t> є </a:t>
            </a:r>
            <a:r>
              <a:rPr lang="ru-RU" sz="1800" dirty="0" err="1"/>
              <a:t>однією</a:t>
            </a:r>
            <a:r>
              <a:rPr lang="ru-RU" sz="1800" dirty="0"/>
              <a:t> з </a:t>
            </a:r>
            <a:r>
              <a:rPr lang="ru-RU" sz="1800" dirty="0" err="1"/>
              <a:t>основних</a:t>
            </a:r>
            <a:r>
              <a:rPr lang="ru-RU" sz="1800" dirty="0"/>
              <a:t> причин </a:t>
            </a:r>
            <a:r>
              <a:rPr lang="ru-RU" sz="1800" dirty="0" err="1"/>
              <a:t>залучення</a:t>
            </a:r>
            <a:r>
              <a:rPr lang="ru-RU" sz="1800" dirty="0"/>
              <a:t> </a:t>
            </a:r>
            <a:r>
              <a:rPr lang="ru-RU" sz="1800" dirty="0" err="1"/>
              <a:t>молоді</a:t>
            </a:r>
            <a:r>
              <a:rPr lang="ru-RU" sz="1800" dirty="0"/>
              <a:t>.</a:t>
            </a:r>
            <a:endParaRPr lang="ru-UA" sz="1800" dirty="0"/>
          </a:p>
        </p:txBody>
      </p:sp>
      <p:pic>
        <p:nvPicPr>
          <p:cNvPr id="5" name="Рисунок 4">
            <a:extLst>
              <a:ext uri="{FF2B5EF4-FFF2-40B4-BE49-F238E27FC236}">
                <a16:creationId xmlns:a16="http://schemas.microsoft.com/office/drawing/2014/main" id="{267663DA-40DC-492E-BC1B-2FEF58864A28}"/>
              </a:ext>
            </a:extLst>
          </p:cNvPr>
          <p:cNvPicPr>
            <a:picLocks noChangeAspect="1"/>
          </p:cNvPicPr>
          <p:nvPr/>
        </p:nvPicPr>
        <p:blipFill>
          <a:blip r:embed="rId2"/>
          <a:stretch>
            <a:fillRect/>
          </a:stretch>
        </p:blipFill>
        <p:spPr>
          <a:xfrm>
            <a:off x="492369" y="2057400"/>
            <a:ext cx="4641597" cy="3091376"/>
          </a:xfrm>
          <a:prstGeom prst="rect">
            <a:avLst/>
          </a:prstGeom>
        </p:spPr>
      </p:pic>
      <p:sp>
        <p:nvSpPr>
          <p:cNvPr id="4" name="Текст 3">
            <a:extLst>
              <a:ext uri="{FF2B5EF4-FFF2-40B4-BE49-F238E27FC236}">
                <a16:creationId xmlns:a16="http://schemas.microsoft.com/office/drawing/2014/main" id="{5FFCE4A6-A1DF-47EA-B3E0-C38113C3A29B}"/>
              </a:ext>
            </a:extLst>
          </p:cNvPr>
          <p:cNvSpPr>
            <a:spLocks noGrp="1"/>
          </p:cNvSpPr>
          <p:nvPr>
            <p:ph type="body" sz="half" idx="2"/>
          </p:nvPr>
        </p:nvSpPr>
        <p:spPr/>
        <p:txBody>
          <a:bodyPr/>
          <a:lstStyle/>
          <a:p>
            <a:endParaRPr lang="ru-UA" dirty="0"/>
          </a:p>
        </p:txBody>
      </p:sp>
    </p:spTree>
    <p:extLst>
      <p:ext uri="{BB962C8B-B14F-4D97-AF65-F5344CB8AC3E}">
        <p14:creationId xmlns:p14="http://schemas.microsoft.com/office/powerpoint/2010/main" val="356509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96E22D-4BC2-485F-97E4-5E55C95DBF8E}"/>
              </a:ext>
            </a:extLst>
          </p:cNvPr>
          <p:cNvSpPr>
            <a:spLocks noGrp="1"/>
          </p:cNvSpPr>
          <p:nvPr>
            <p:ph type="title"/>
          </p:nvPr>
        </p:nvSpPr>
        <p:spPr>
          <a:xfrm>
            <a:off x="838200" y="365125"/>
            <a:ext cx="10612902" cy="6190420"/>
          </a:xfrm>
        </p:spPr>
        <p:txBody>
          <a:bodyPr>
            <a:normAutofit/>
          </a:bodyPr>
          <a:lstStyle/>
          <a:p>
            <a:r>
              <a:rPr lang="ru-RU" sz="3200" dirty="0"/>
              <a:t>2. </a:t>
            </a:r>
            <a:r>
              <a:rPr lang="uk-UA" sz="3200" dirty="0" smtClean="0"/>
              <a:t>Підкресліть причину</a:t>
            </a:r>
            <a:br>
              <a:rPr lang="uk-UA" sz="3200" dirty="0" smtClean="0"/>
            </a:br>
            <a:r>
              <a:rPr lang="uk-UA" sz="3200" dirty="0" smtClean="0"/>
              <a:t/>
            </a:r>
            <a:br>
              <a:rPr lang="uk-UA" sz="3200" dirty="0" smtClean="0"/>
            </a:br>
            <a:r>
              <a:rPr lang="uk-UA" sz="3200" dirty="0" smtClean="0"/>
              <a:t>Потрібно спонукати молодих людей до участі, показуючи їм, що вони можуть змінити ситуацію.</a:t>
            </a:r>
            <a:br>
              <a:rPr lang="uk-UA" sz="3200" dirty="0" smtClean="0"/>
            </a:br>
            <a:r>
              <a:rPr lang="uk-UA" sz="3200" dirty="0" smtClean="0"/>
              <a:t/>
            </a:r>
            <a:br>
              <a:rPr lang="uk-UA" sz="3200" dirty="0" smtClean="0"/>
            </a:br>
            <a:r>
              <a:rPr lang="uk-UA" sz="3200" dirty="0" err="1" smtClean="0"/>
              <a:t>Реклаувати</a:t>
            </a:r>
            <a:r>
              <a:rPr lang="uk-UA" sz="3200" dirty="0" smtClean="0"/>
              <a:t> те, що стало можливим завдяки їхній підтримці та діліться історіями людей, які користуються послугами, які надає  організація. Підтримуючи часті та відкриті комунікації, ви не тільки залучаєте нових людей до своєї неприбуткової організації, але й зберігаєте високий рівень мотивації та ентузіазму від ваших теперішніх волонтерів - вони найкращі брендові "євангелісти", яких ви можете мати.</a:t>
            </a:r>
            <a:endParaRPr lang="uk-UA" dirty="0"/>
          </a:p>
        </p:txBody>
      </p:sp>
    </p:spTree>
    <p:extLst>
      <p:ext uri="{BB962C8B-B14F-4D97-AF65-F5344CB8AC3E}">
        <p14:creationId xmlns:p14="http://schemas.microsoft.com/office/powerpoint/2010/main" val="216638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214FCE-7737-46B3-BB01-CCDDDE5A58F8}"/>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07BEA8CD-CFEE-4D3C-99A6-1C3E4CE08A9B}"/>
              </a:ext>
            </a:extLst>
          </p:cNvPr>
          <p:cNvSpPr>
            <a:spLocks noGrp="1"/>
          </p:cNvSpPr>
          <p:nvPr>
            <p:ph idx="1"/>
          </p:nvPr>
        </p:nvSpPr>
        <p:spPr/>
        <p:txBody>
          <a:bodyPr>
            <a:normAutofit fontScale="70000" lnSpcReduction="20000"/>
          </a:bodyPr>
          <a:lstStyle/>
          <a:p>
            <a:pPr marL="0" indent="0">
              <a:buNone/>
            </a:pPr>
            <a:r>
              <a:rPr lang="ru-RU" dirty="0"/>
              <a:t>3. Не </a:t>
            </a:r>
            <a:r>
              <a:rPr lang="ru-RU" dirty="0" err="1"/>
              <a:t>варто</a:t>
            </a:r>
            <a:r>
              <a:rPr lang="ru-RU" dirty="0"/>
              <a:t> </a:t>
            </a:r>
            <a:r>
              <a:rPr lang="ru-RU" dirty="0" err="1"/>
              <a:t>недооцінювати</a:t>
            </a:r>
            <a:r>
              <a:rPr lang="ru-RU" dirty="0"/>
              <a:t> силу </a:t>
            </a:r>
            <a:r>
              <a:rPr lang="ru-RU" dirty="0" err="1"/>
              <a:t>соціальних</a:t>
            </a:r>
            <a:r>
              <a:rPr lang="ru-RU" dirty="0"/>
              <a:t> мереж</a:t>
            </a:r>
          </a:p>
          <a:p>
            <a:endParaRPr lang="ru-RU" dirty="0"/>
          </a:p>
          <a:p>
            <a:pPr marL="0" indent="0">
              <a:buNone/>
            </a:pPr>
            <a:r>
              <a:rPr lang="ru-RU" dirty="0" err="1"/>
              <a:t>Соціальні</a:t>
            </a:r>
            <a:r>
              <a:rPr lang="ru-RU" dirty="0"/>
              <a:t> </a:t>
            </a:r>
            <a:r>
              <a:rPr lang="ru-RU" dirty="0" err="1"/>
              <a:t>медіа</a:t>
            </a:r>
            <a:r>
              <a:rPr lang="ru-RU" dirty="0"/>
              <a:t>-канали в даний час є </a:t>
            </a:r>
            <a:r>
              <a:rPr lang="ru-RU" dirty="0" err="1"/>
              <a:t>найуспішнішими</a:t>
            </a:r>
            <a:r>
              <a:rPr lang="ru-RU" dirty="0"/>
              <a:t> </a:t>
            </a:r>
            <a:r>
              <a:rPr lang="ru-RU" dirty="0" err="1"/>
              <a:t>комунікаційними</a:t>
            </a:r>
            <a:r>
              <a:rPr lang="ru-RU" dirty="0"/>
              <a:t> </a:t>
            </a:r>
            <a:r>
              <a:rPr lang="ru-RU" dirty="0" err="1"/>
              <a:t>інструментами</a:t>
            </a:r>
            <a:r>
              <a:rPr lang="ru-RU" dirty="0"/>
              <a:t>, </a:t>
            </a:r>
            <a:r>
              <a:rPr lang="ru-RU" dirty="0" err="1"/>
              <a:t>популярними</a:t>
            </a:r>
            <a:r>
              <a:rPr lang="ru-RU" dirty="0"/>
              <a:t> </a:t>
            </a:r>
            <a:r>
              <a:rPr lang="ru-RU" dirty="0" err="1"/>
              <a:t>серед</a:t>
            </a:r>
            <a:r>
              <a:rPr lang="ru-RU" dirty="0"/>
              <a:t> молодого </a:t>
            </a:r>
            <a:r>
              <a:rPr lang="ru-RU" dirty="0" err="1"/>
              <a:t>покоління</a:t>
            </a:r>
            <a:r>
              <a:rPr lang="ru-RU" dirty="0"/>
              <a:t>. </a:t>
            </a:r>
            <a:r>
              <a:rPr lang="en-US" dirty="0"/>
              <a:t>TED </a:t>
            </a:r>
            <a:r>
              <a:rPr lang="ru-RU" dirty="0" err="1"/>
              <a:t>ефективно</a:t>
            </a:r>
            <a:r>
              <a:rPr lang="ru-RU" dirty="0"/>
              <a:t> </a:t>
            </a:r>
            <a:r>
              <a:rPr lang="ru-RU" dirty="0" err="1"/>
              <a:t>використовує</a:t>
            </a:r>
            <a:r>
              <a:rPr lang="ru-RU" dirty="0"/>
              <a:t> </a:t>
            </a:r>
            <a:r>
              <a:rPr lang="en-US" dirty="0"/>
              <a:t>Facebook </a:t>
            </a:r>
            <a:r>
              <a:rPr lang="ru-RU" dirty="0"/>
              <a:t>і </a:t>
            </a:r>
            <a:r>
              <a:rPr lang="en-US" dirty="0"/>
              <a:t>Twitter, </a:t>
            </a:r>
            <a:r>
              <a:rPr lang="ru-RU" dirty="0" err="1"/>
              <a:t>щоб</a:t>
            </a:r>
            <a:r>
              <a:rPr lang="ru-RU" dirty="0"/>
              <a:t> </a:t>
            </a:r>
            <a:r>
              <a:rPr lang="ru-RU" dirty="0" err="1"/>
              <a:t>поділитися</a:t>
            </a:r>
            <a:r>
              <a:rPr lang="ru-RU" dirty="0"/>
              <a:t> </a:t>
            </a:r>
            <a:r>
              <a:rPr lang="ru-RU" dirty="0" err="1"/>
              <a:t>своїми</a:t>
            </a:r>
            <a:r>
              <a:rPr lang="ru-RU" dirty="0"/>
              <a:t> </a:t>
            </a:r>
            <a:r>
              <a:rPr lang="ru-RU" dirty="0" err="1"/>
              <a:t>лекціями</a:t>
            </a:r>
            <a:r>
              <a:rPr lang="ru-RU" dirty="0"/>
              <a:t>, </a:t>
            </a:r>
            <a:r>
              <a:rPr lang="ru-RU" dirty="0" err="1"/>
              <a:t>публікувати</a:t>
            </a:r>
            <a:r>
              <a:rPr lang="ru-RU" dirty="0"/>
              <a:t> </a:t>
            </a:r>
            <a:r>
              <a:rPr lang="ru-RU" dirty="0" err="1"/>
              <a:t>статті</a:t>
            </a:r>
            <a:r>
              <a:rPr lang="ru-RU" dirty="0"/>
              <a:t> та </a:t>
            </a:r>
            <a:r>
              <a:rPr lang="ru-RU" dirty="0" err="1"/>
              <a:t>ставити</a:t>
            </a:r>
            <a:r>
              <a:rPr lang="ru-RU" dirty="0"/>
              <a:t> </a:t>
            </a:r>
            <a:r>
              <a:rPr lang="ru-RU" dirty="0" err="1"/>
              <a:t>цікаві</a:t>
            </a:r>
            <a:r>
              <a:rPr lang="ru-RU" dirty="0"/>
              <a:t> </a:t>
            </a:r>
            <a:r>
              <a:rPr lang="ru-RU" dirty="0" err="1"/>
              <a:t>запитання</a:t>
            </a:r>
            <a:r>
              <a:rPr lang="ru-RU" dirty="0"/>
              <a:t> для </a:t>
            </a:r>
            <a:r>
              <a:rPr lang="ru-RU" dirty="0" err="1"/>
              <a:t>посилення</a:t>
            </a:r>
            <a:r>
              <a:rPr lang="ru-RU" dirty="0"/>
              <a:t> </a:t>
            </a:r>
            <a:r>
              <a:rPr lang="ru-RU" dirty="0" err="1"/>
              <a:t>соціальних</a:t>
            </a:r>
            <a:r>
              <a:rPr lang="ru-RU" dirty="0"/>
              <a:t> </a:t>
            </a:r>
            <a:r>
              <a:rPr lang="ru-RU" dirty="0" err="1"/>
              <a:t>взаємодій</a:t>
            </a:r>
            <a:r>
              <a:rPr lang="ru-RU" dirty="0"/>
              <a:t>. </a:t>
            </a:r>
            <a:r>
              <a:rPr lang="ru-RU" dirty="0" err="1"/>
              <a:t>Завдяки</a:t>
            </a:r>
            <a:r>
              <a:rPr lang="ru-RU" dirty="0"/>
              <a:t> </a:t>
            </a:r>
            <a:r>
              <a:rPr lang="ru-RU" dirty="0" err="1"/>
              <a:t>цій</a:t>
            </a:r>
            <a:r>
              <a:rPr lang="ru-RU" dirty="0"/>
              <a:t> </a:t>
            </a:r>
            <a:r>
              <a:rPr lang="ru-RU" dirty="0" err="1"/>
              <a:t>діяльності</a:t>
            </a:r>
            <a:r>
              <a:rPr lang="ru-RU" dirty="0"/>
              <a:t> вони </a:t>
            </a:r>
            <a:r>
              <a:rPr lang="ru-RU" dirty="0" err="1"/>
              <a:t>мають</a:t>
            </a:r>
            <a:r>
              <a:rPr lang="ru-RU" dirty="0"/>
              <a:t> </a:t>
            </a:r>
            <a:r>
              <a:rPr lang="ru-RU" dirty="0" err="1"/>
              <a:t>мільйони</a:t>
            </a:r>
            <a:r>
              <a:rPr lang="ru-RU" dirty="0"/>
              <a:t> </a:t>
            </a:r>
            <a:r>
              <a:rPr lang="ru-RU" dirty="0" err="1"/>
              <a:t>послідовників</a:t>
            </a:r>
            <a:r>
              <a:rPr lang="ru-RU" dirty="0"/>
              <a:t> по </a:t>
            </a:r>
            <a:r>
              <a:rPr lang="ru-RU" dirty="0" err="1"/>
              <a:t>всьому</a:t>
            </a:r>
            <a:r>
              <a:rPr lang="ru-RU" dirty="0"/>
              <a:t> </a:t>
            </a:r>
            <a:r>
              <a:rPr lang="ru-RU" dirty="0" err="1"/>
              <a:t>світу</a:t>
            </a:r>
            <a:r>
              <a:rPr lang="ru-RU" dirty="0"/>
              <a:t>.</a:t>
            </a:r>
          </a:p>
          <a:p>
            <a:endParaRPr lang="ru-RU" dirty="0"/>
          </a:p>
          <a:p>
            <a:pPr marL="0" indent="0">
              <a:buNone/>
            </a:pPr>
            <a:r>
              <a:rPr lang="ru-RU" dirty="0" err="1"/>
              <a:t>Створюйте</a:t>
            </a:r>
            <a:r>
              <a:rPr lang="ru-RU" dirty="0"/>
              <a:t> </a:t>
            </a:r>
            <a:r>
              <a:rPr lang="ru-RU" dirty="0" err="1"/>
              <a:t>профілі</a:t>
            </a:r>
            <a:r>
              <a:rPr lang="ru-RU" dirty="0"/>
              <a:t> та активно </a:t>
            </a:r>
            <a:r>
              <a:rPr lang="ru-RU" dirty="0" err="1"/>
              <a:t>беріть</a:t>
            </a:r>
            <a:r>
              <a:rPr lang="ru-RU" dirty="0"/>
              <a:t> участь у </a:t>
            </a:r>
            <a:r>
              <a:rPr lang="ru-RU" dirty="0" err="1"/>
              <a:t>соціальних</a:t>
            </a:r>
            <a:r>
              <a:rPr lang="ru-RU" dirty="0"/>
              <a:t> мережах. </a:t>
            </a:r>
            <a:r>
              <a:rPr lang="ru-RU" dirty="0" err="1"/>
              <a:t>Виберіть</a:t>
            </a:r>
            <a:r>
              <a:rPr lang="ru-RU" dirty="0"/>
              <a:t> </a:t>
            </a:r>
            <a:r>
              <a:rPr lang="ru-RU" dirty="0" err="1"/>
              <a:t>лише</a:t>
            </a:r>
            <a:r>
              <a:rPr lang="ru-RU" dirty="0"/>
              <a:t> </a:t>
            </a:r>
            <a:r>
              <a:rPr lang="ru-RU" dirty="0" err="1"/>
              <a:t>ті</a:t>
            </a:r>
            <a:r>
              <a:rPr lang="ru-RU" dirty="0"/>
              <a:t> </a:t>
            </a:r>
            <a:r>
              <a:rPr lang="ru-RU" dirty="0" err="1"/>
              <a:t>мережі</a:t>
            </a:r>
            <a:r>
              <a:rPr lang="ru-RU" dirty="0"/>
              <a:t>, </a:t>
            </a:r>
            <a:r>
              <a:rPr lang="ru-RU" dirty="0" err="1"/>
              <a:t>які</a:t>
            </a:r>
            <a:r>
              <a:rPr lang="ru-RU" dirty="0"/>
              <a:t> </a:t>
            </a:r>
            <a:r>
              <a:rPr lang="ru-RU" dirty="0" err="1"/>
              <a:t>можуть</a:t>
            </a:r>
            <a:r>
              <a:rPr lang="ru-RU" dirty="0"/>
              <a:t> </a:t>
            </a:r>
            <a:r>
              <a:rPr lang="ru-RU" dirty="0" err="1"/>
              <a:t>допомогти</a:t>
            </a:r>
            <a:r>
              <a:rPr lang="ru-RU" dirty="0"/>
              <a:t> </a:t>
            </a:r>
            <a:r>
              <a:rPr lang="ru-RU" dirty="0" err="1"/>
              <a:t>вашій</a:t>
            </a:r>
            <a:r>
              <a:rPr lang="ru-RU" dirty="0"/>
              <a:t> </a:t>
            </a:r>
            <a:r>
              <a:rPr lang="ru-RU" dirty="0" err="1"/>
              <a:t>справі</a:t>
            </a:r>
            <a:r>
              <a:rPr lang="ru-RU" dirty="0"/>
              <a:t> - </a:t>
            </a:r>
            <a:r>
              <a:rPr lang="en-US" dirty="0"/>
              <a:t>Twitter </a:t>
            </a:r>
            <a:r>
              <a:rPr lang="ru-RU" dirty="0" err="1"/>
              <a:t>може</a:t>
            </a:r>
            <a:r>
              <a:rPr lang="ru-RU" dirty="0"/>
              <a:t> бути </a:t>
            </a:r>
            <a:r>
              <a:rPr lang="ru-RU" dirty="0" err="1"/>
              <a:t>набагато</a:t>
            </a:r>
            <a:r>
              <a:rPr lang="ru-RU" dirty="0"/>
              <a:t> </a:t>
            </a:r>
            <a:r>
              <a:rPr lang="ru-RU" dirty="0" err="1"/>
              <a:t>кращим</a:t>
            </a:r>
            <a:r>
              <a:rPr lang="ru-RU" dirty="0"/>
              <a:t>, </a:t>
            </a:r>
            <a:r>
              <a:rPr lang="ru-RU" dirty="0" err="1"/>
              <a:t>ніж</a:t>
            </a:r>
            <a:r>
              <a:rPr lang="ru-RU" dirty="0"/>
              <a:t> </a:t>
            </a:r>
            <a:r>
              <a:rPr lang="ru-RU" dirty="0" err="1"/>
              <a:t>переповнений</a:t>
            </a:r>
            <a:r>
              <a:rPr lang="ru-RU" dirty="0"/>
              <a:t> та </a:t>
            </a:r>
            <a:r>
              <a:rPr lang="ru-RU" dirty="0" err="1"/>
              <a:t>розважальний</a:t>
            </a:r>
            <a:r>
              <a:rPr lang="ru-RU" dirty="0"/>
              <a:t> </a:t>
            </a:r>
            <a:r>
              <a:rPr lang="en-US" dirty="0"/>
              <a:t>Facebook. </a:t>
            </a:r>
            <a:r>
              <a:rPr lang="ru-RU" dirty="0"/>
              <a:t>Не забудьте </a:t>
            </a:r>
            <a:r>
              <a:rPr lang="ru-RU" dirty="0" err="1"/>
              <a:t>дізнатися</a:t>
            </a:r>
            <a:r>
              <a:rPr lang="ru-RU" dirty="0"/>
              <a:t>, </a:t>
            </a:r>
            <a:r>
              <a:rPr lang="ru-RU" dirty="0" err="1"/>
              <a:t>які</a:t>
            </a:r>
            <a:r>
              <a:rPr lang="ru-RU" dirty="0"/>
              <a:t> </a:t>
            </a:r>
            <a:r>
              <a:rPr lang="ru-RU" dirty="0" err="1"/>
              <a:t>соціальні</a:t>
            </a:r>
            <a:r>
              <a:rPr lang="ru-RU" dirty="0"/>
              <a:t> </a:t>
            </a:r>
            <a:r>
              <a:rPr lang="ru-RU" dirty="0" err="1"/>
              <a:t>мережі</a:t>
            </a:r>
            <a:r>
              <a:rPr lang="ru-RU" dirty="0"/>
              <a:t> </a:t>
            </a:r>
            <a:r>
              <a:rPr lang="ru-RU" dirty="0" err="1"/>
              <a:t>використовує</a:t>
            </a:r>
            <a:r>
              <a:rPr lang="ru-RU" dirty="0"/>
              <a:t> </a:t>
            </a:r>
            <a:r>
              <a:rPr lang="ru-RU" dirty="0" err="1"/>
              <a:t>саме</a:t>
            </a:r>
            <a:r>
              <a:rPr lang="ru-RU" dirty="0"/>
              <a:t> ваша </a:t>
            </a:r>
            <a:r>
              <a:rPr lang="ru-RU" dirty="0" err="1"/>
              <a:t>цільова</a:t>
            </a:r>
            <a:r>
              <a:rPr lang="ru-RU" dirty="0"/>
              <a:t> </a:t>
            </a:r>
            <a:r>
              <a:rPr lang="ru-RU" dirty="0" err="1"/>
              <a:t>аудиторія</a:t>
            </a:r>
            <a:r>
              <a:rPr lang="ru-RU" dirty="0"/>
              <a:t>, і </a:t>
            </a:r>
            <a:r>
              <a:rPr lang="ru-RU" dirty="0" err="1"/>
              <a:t>зустрічайте</a:t>
            </a:r>
            <a:r>
              <a:rPr lang="ru-RU" dirty="0"/>
              <a:t> </a:t>
            </a:r>
            <a:r>
              <a:rPr lang="ru-RU" dirty="0" err="1"/>
              <a:t>їх</a:t>
            </a:r>
            <a:r>
              <a:rPr lang="ru-RU" dirty="0"/>
              <a:t> там, де вони, як правило, </a:t>
            </a:r>
            <a:r>
              <a:rPr lang="ru-RU" dirty="0" err="1"/>
              <a:t>спілкуються</a:t>
            </a:r>
            <a:r>
              <a:rPr lang="ru-RU" dirty="0"/>
              <a:t>.</a:t>
            </a:r>
          </a:p>
          <a:p>
            <a:endParaRPr lang="ru-RU" dirty="0"/>
          </a:p>
          <a:p>
            <a:pPr marL="0" indent="0">
              <a:buNone/>
            </a:pPr>
            <a:r>
              <a:rPr lang="ru-RU" dirty="0" err="1"/>
              <a:t>Діліться</a:t>
            </a:r>
            <a:r>
              <a:rPr lang="ru-RU" dirty="0"/>
              <a:t> контентом, </a:t>
            </a:r>
            <a:r>
              <a:rPr lang="ru-RU" dirty="0" err="1"/>
              <a:t>що</a:t>
            </a:r>
            <a:r>
              <a:rPr lang="ru-RU" dirty="0"/>
              <a:t> </a:t>
            </a:r>
            <a:r>
              <a:rPr lang="ru-RU" dirty="0" err="1"/>
              <a:t>надихає</a:t>
            </a:r>
            <a:r>
              <a:rPr lang="ru-RU" dirty="0"/>
              <a:t> та </a:t>
            </a:r>
            <a:r>
              <a:rPr lang="ru-RU" dirty="0" err="1"/>
              <a:t>захоплює</a:t>
            </a:r>
            <a:r>
              <a:rPr lang="ru-RU" dirty="0"/>
              <a:t> - коли люди </a:t>
            </a:r>
            <a:r>
              <a:rPr lang="ru-RU" dirty="0" err="1"/>
              <a:t>поділяться</a:t>
            </a:r>
            <a:r>
              <a:rPr lang="ru-RU" dirty="0"/>
              <a:t> </a:t>
            </a:r>
            <a:r>
              <a:rPr lang="ru-RU" dirty="0" err="1"/>
              <a:t>цим</a:t>
            </a:r>
            <a:r>
              <a:rPr lang="ru-RU" dirty="0"/>
              <a:t> через </a:t>
            </a:r>
            <a:r>
              <a:rPr lang="ru-RU" dirty="0" err="1"/>
              <a:t>свої</a:t>
            </a:r>
            <a:r>
              <a:rPr lang="ru-RU" dirty="0"/>
              <a:t> </a:t>
            </a:r>
            <a:r>
              <a:rPr lang="ru-RU" dirty="0" err="1"/>
              <a:t>власні</a:t>
            </a:r>
            <a:r>
              <a:rPr lang="ru-RU" dirty="0"/>
              <a:t> </a:t>
            </a:r>
            <a:r>
              <a:rPr lang="ru-RU" dirty="0" err="1"/>
              <a:t>мережі</a:t>
            </a:r>
            <a:r>
              <a:rPr lang="ru-RU" dirty="0"/>
              <a:t>, ваш </a:t>
            </a:r>
            <a:r>
              <a:rPr lang="ru-RU" dirty="0" err="1"/>
              <a:t>меседж</a:t>
            </a:r>
            <a:r>
              <a:rPr lang="ru-RU" dirty="0"/>
              <a:t> </a:t>
            </a:r>
            <a:r>
              <a:rPr lang="ru-RU" dirty="0" err="1"/>
              <a:t>досягне</a:t>
            </a:r>
            <a:r>
              <a:rPr lang="ru-RU" dirty="0"/>
              <a:t> </a:t>
            </a:r>
            <a:r>
              <a:rPr lang="ru-RU" dirty="0" err="1"/>
              <a:t>значно</a:t>
            </a:r>
            <a:r>
              <a:rPr lang="ru-RU" dirty="0"/>
              <a:t> </a:t>
            </a:r>
            <a:r>
              <a:rPr lang="ru-RU" dirty="0" err="1"/>
              <a:t>більшої</a:t>
            </a:r>
            <a:r>
              <a:rPr lang="ru-RU" dirty="0"/>
              <a:t> </a:t>
            </a:r>
            <a:r>
              <a:rPr lang="ru-RU" dirty="0" err="1"/>
              <a:t>кількості</a:t>
            </a:r>
            <a:r>
              <a:rPr lang="ru-RU" dirty="0"/>
              <a:t> людей, </a:t>
            </a:r>
            <a:r>
              <a:rPr lang="ru-RU" dirty="0" err="1"/>
              <a:t>ніж</a:t>
            </a:r>
            <a:r>
              <a:rPr lang="ru-RU" dirty="0"/>
              <a:t> будь-коли. А </a:t>
            </a:r>
            <a:r>
              <a:rPr lang="ru-RU" dirty="0" err="1"/>
              <a:t>деякі</a:t>
            </a:r>
            <a:r>
              <a:rPr lang="ru-RU" dirty="0"/>
              <a:t> з них </a:t>
            </a:r>
            <a:r>
              <a:rPr lang="ru-RU" dirty="0" err="1"/>
              <a:t>можуть</a:t>
            </a:r>
            <a:r>
              <a:rPr lang="ru-RU" dirty="0"/>
              <a:t> </a:t>
            </a:r>
            <a:r>
              <a:rPr lang="ru-RU" dirty="0" err="1"/>
              <a:t>захопитися</a:t>
            </a:r>
            <a:r>
              <a:rPr lang="ru-RU" dirty="0"/>
              <a:t> </a:t>
            </a:r>
            <a:r>
              <a:rPr lang="ru-RU" dirty="0" err="1"/>
              <a:t>достатньо</a:t>
            </a:r>
            <a:r>
              <a:rPr lang="ru-RU" dirty="0"/>
              <a:t>, </a:t>
            </a:r>
            <a:r>
              <a:rPr lang="ru-RU" dirty="0" err="1"/>
              <a:t>щоб</a:t>
            </a:r>
            <a:r>
              <a:rPr lang="ru-RU" dirty="0"/>
              <a:t> стати вашими волонтерами.</a:t>
            </a:r>
            <a:endParaRPr lang="ru-UA" dirty="0"/>
          </a:p>
        </p:txBody>
      </p:sp>
    </p:spTree>
    <p:extLst>
      <p:ext uri="{BB962C8B-B14F-4D97-AF65-F5344CB8AC3E}">
        <p14:creationId xmlns:p14="http://schemas.microsoft.com/office/powerpoint/2010/main" val="30951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EC3B461-48A7-48A6-A3B0-E6F81D3900D8}"/>
              </a:ext>
            </a:extLst>
          </p:cNvPr>
          <p:cNvPicPr>
            <a:picLocks noChangeAspect="1"/>
          </p:cNvPicPr>
          <p:nvPr/>
        </p:nvPicPr>
        <p:blipFill>
          <a:blip r:embed="rId2"/>
          <a:stretch>
            <a:fillRect/>
          </a:stretch>
        </p:blipFill>
        <p:spPr>
          <a:xfrm>
            <a:off x="170517" y="419539"/>
            <a:ext cx="11850966" cy="5601433"/>
          </a:xfrm>
          <a:prstGeom prst="rect">
            <a:avLst/>
          </a:prstGeom>
        </p:spPr>
      </p:pic>
      <p:sp>
        <p:nvSpPr>
          <p:cNvPr id="3" name="Прямоугольник 2">
            <a:extLst>
              <a:ext uri="{FF2B5EF4-FFF2-40B4-BE49-F238E27FC236}">
                <a16:creationId xmlns:a16="http://schemas.microsoft.com/office/drawing/2014/main" id="{835F19E4-B200-430C-AAEC-A577F98D89E2}"/>
              </a:ext>
            </a:extLst>
          </p:cNvPr>
          <p:cNvSpPr/>
          <p:nvPr/>
        </p:nvSpPr>
        <p:spPr>
          <a:xfrm>
            <a:off x="534572" y="751344"/>
            <a:ext cx="11226019" cy="2862322"/>
          </a:xfrm>
          <a:prstGeom prst="rect">
            <a:avLst/>
          </a:prstGeom>
        </p:spPr>
        <p:txBody>
          <a:bodyPr wrap="square">
            <a:spAutoFit/>
          </a:bodyPr>
          <a:lstStyle/>
          <a:p>
            <a:r>
              <a:rPr lang="ru-RU" dirty="0"/>
              <a:t>4. </a:t>
            </a:r>
            <a:r>
              <a:rPr lang="ru-RU" dirty="0" err="1"/>
              <a:t>Інвестуйте</a:t>
            </a:r>
            <a:r>
              <a:rPr lang="ru-RU" dirty="0"/>
              <a:t> у </a:t>
            </a:r>
            <a:r>
              <a:rPr lang="ru-RU" dirty="0" err="1"/>
              <a:t>свій</a:t>
            </a:r>
            <a:r>
              <a:rPr lang="ru-RU" dirty="0"/>
              <a:t> сайт</a:t>
            </a:r>
          </a:p>
          <a:p>
            <a:endParaRPr lang="ru-RU" dirty="0"/>
          </a:p>
          <a:p>
            <a:r>
              <a:rPr lang="ru-RU" dirty="0" err="1"/>
              <a:t>Численні</a:t>
            </a:r>
            <a:r>
              <a:rPr lang="ru-RU" dirty="0"/>
              <a:t> </a:t>
            </a:r>
            <a:r>
              <a:rPr lang="ru-RU" dirty="0" err="1"/>
              <a:t>неприбуткові</a:t>
            </a:r>
            <a:r>
              <a:rPr lang="ru-RU" dirty="0"/>
              <a:t> </a:t>
            </a:r>
            <a:r>
              <a:rPr lang="ru-RU" dirty="0" err="1"/>
              <a:t>організації</a:t>
            </a:r>
            <a:r>
              <a:rPr lang="ru-RU" dirty="0"/>
              <a:t> не </a:t>
            </a:r>
            <a:r>
              <a:rPr lang="ru-RU" dirty="0" err="1"/>
              <a:t>приділяють</a:t>
            </a:r>
            <a:r>
              <a:rPr lang="ru-RU" dirty="0"/>
              <a:t> </a:t>
            </a:r>
            <a:r>
              <a:rPr lang="ru-RU" dirty="0" err="1"/>
              <a:t>достатньої</a:t>
            </a:r>
            <a:r>
              <a:rPr lang="ru-RU" dirty="0"/>
              <a:t> </a:t>
            </a:r>
            <a:r>
              <a:rPr lang="ru-RU" dirty="0" err="1"/>
              <a:t>уваги</a:t>
            </a:r>
            <a:r>
              <a:rPr lang="ru-RU" dirty="0"/>
              <a:t> </a:t>
            </a:r>
            <a:r>
              <a:rPr lang="ru-RU" dirty="0" err="1"/>
              <a:t>своїй</a:t>
            </a:r>
            <a:r>
              <a:rPr lang="ru-RU" dirty="0"/>
              <a:t> </a:t>
            </a:r>
            <a:r>
              <a:rPr lang="ru-RU" dirty="0" err="1"/>
              <a:t>присутності</a:t>
            </a:r>
            <a:r>
              <a:rPr lang="ru-RU" dirty="0"/>
              <a:t> в </a:t>
            </a:r>
            <a:r>
              <a:rPr lang="ru-RU" dirty="0" err="1"/>
              <a:t>Інтернеті</a:t>
            </a:r>
            <a:r>
              <a:rPr lang="ru-RU" dirty="0"/>
              <a:t>. Веб-сайт, </a:t>
            </a:r>
            <a:r>
              <a:rPr lang="ru-RU" dirty="0" err="1"/>
              <a:t>який</a:t>
            </a:r>
            <a:r>
              <a:rPr lang="ru-RU" dirty="0"/>
              <a:t> </a:t>
            </a:r>
            <a:r>
              <a:rPr lang="ru-RU" dirty="0" err="1"/>
              <a:t>має</a:t>
            </a:r>
            <a:r>
              <a:rPr lang="ru-RU" dirty="0"/>
              <a:t> </a:t>
            </a:r>
            <a:r>
              <a:rPr lang="ru-RU" dirty="0" err="1"/>
              <a:t>застарілий</a:t>
            </a:r>
            <a:r>
              <a:rPr lang="ru-RU" dirty="0"/>
              <a:t> веб-дизайн і неправильно </a:t>
            </a:r>
            <a:r>
              <a:rPr lang="ru-RU" dirty="0" err="1"/>
              <a:t>відображається</a:t>
            </a:r>
            <a:r>
              <a:rPr lang="ru-RU" dirty="0"/>
              <a:t> на </a:t>
            </a:r>
            <a:r>
              <a:rPr lang="ru-RU" dirty="0" err="1"/>
              <a:t>різних</a:t>
            </a:r>
            <a:r>
              <a:rPr lang="ru-RU" dirty="0"/>
              <a:t> типах </a:t>
            </a:r>
            <a:r>
              <a:rPr lang="ru-RU" dirty="0" err="1"/>
              <a:t>екранів</a:t>
            </a:r>
            <a:r>
              <a:rPr lang="ru-RU" dirty="0"/>
              <a:t>, не буде </a:t>
            </a:r>
            <a:r>
              <a:rPr lang="ru-RU" dirty="0" err="1"/>
              <a:t>мати</a:t>
            </a:r>
            <a:r>
              <a:rPr lang="ru-RU" dirty="0"/>
              <a:t> </a:t>
            </a:r>
            <a:r>
              <a:rPr lang="ru-RU" dirty="0" err="1"/>
              <a:t>багато</a:t>
            </a:r>
            <a:r>
              <a:rPr lang="ru-RU" dirty="0"/>
              <a:t> </a:t>
            </a:r>
            <a:r>
              <a:rPr lang="ru-RU" dirty="0" err="1"/>
              <a:t>уваги</a:t>
            </a:r>
            <a:r>
              <a:rPr lang="ru-RU" dirty="0"/>
              <a:t>.</a:t>
            </a:r>
          </a:p>
          <a:p>
            <a:r>
              <a:rPr lang="ru-RU" dirty="0" err="1"/>
              <a:t>Молоді</a:t>
            </a:r>
            <a:r>
              <a:rPr lang="ru-RU" dirty="0"/>
              <a:t> </a:t>
            </a:r>
            <a:r>
              <a:rPr lang="ru-RU" dirty="0" err="1"/>
              <a:t>відвідувачі</a:t>
            </a:r>
            <a:r>
              <a:rPr lang="ru-RU" dirty="0"/>
              <a:t>, </a:t>
            </a:r>
            <a:r>
              <a:rPr lang="ru-RU" dirty="0" err="1"/>
              <a:t>швидше</a:t>
            </a:r>
            <a:r>
              <a:rPr lang="ru-RU" dirty="0"/>
              <a:t> за все, </a:t>
            </a:r>
            <a:r>
              <a:rPr lang="ru-RU" dirty="0" err="1"/>
              <a:t>залишаться</a:t>
            </a:r>
            <a:r>
              <a:rPr lang="ru-RU" dirty="0"/>
              <a:t> на </a:t>
            </a:r>
            <a:r>
              <a:rPr lang="ru-RU" dirty="0" err="1"/>
              <a:t>вашій</a:t>
            </a:r>
            <a:r>
              <a:rPr lang="ru-RU" dirty="0"/>
              <a:t> </a:t>
            </a:r>
            <a:r>
              <a:rPr lang="ru-RU" dirty="0" err="1"/>
              <a:t>сторінці</a:t>
            </a:r>
            <a:r>
              <a:rPr lang="ru-RU" dirty="0"/>
              <a:t> та </a:t>
            </a:r>
            <a:r>
              <a:rPr lang="ru-RU" dirty="0" err="1"/>
              <a:t>прочитають</a:t>
            </a:r>
            <a:r>
              <a:rPr lang="ru-RU" dirty="0"/>
              <a:t> ваш контент, </a:t>
            </a:r>
            <a:r>
              <a:rPr lang="ru-RU" dirty="0" err="1"/>
              <a:t>якщо</a:t>
            </a:r>
            <a:r>
              <a:rPr lang="ru-RU" dirty="0"/>
              <a:t> ваш веб-сайт </a:t>
            </a:r>
            <a:r>
              <a:rPr lang="ru-RU" dirty="0" err="1"/>
              <a:t>слідкує</a:t>
            </a:r>
            <a:r>
              <a:rPr lang="ru-RU" dirty="0"/>
              <a:t> за </a:t>
            </a:r>
            <a:r>
              <a:rPr lang="ru-RU" dirty="0" err="1"/>
              <a:t>поточними</a:t>
            </a:r>
            <a:r>
              <a:rPr lang="ru-RU" dirty="0"/>
              <a:t> </a:t>
            </a:r>
            <a:r>
              <a:rPr lang="ru-RU" dirty="0" err="1"/>
              <a:t>тенденціями</a:t>
            </a:r>
            <a:r>
              <a:rPr lang="ru-RU" dirty="0"/>
              <a:t> веб-дизайну. </a:t>
            </a:r>
            <a:r>
              <a:rPr lang="ru-RU" dirty="0" err="1"/>
              <a:t>Якщо</a:t>
            </a:r>
            <a:r>
              <a:rPr lang="ru-RU" dirty="0"/>
              <a:t> </a:t>
            </a:r>
            <a:r>
              <a:rPr lang="ru-RU" dirty="0" err="1"/>
              <a:t>ви</a:t>
            </a:r>
            <a:r>
              <a:rPr lang="ru-RU" dirty="0"/>
              <a:t> </a:t>
            </a:r>
            <a:r>
              <a:rPr lang="ru-RU" dirty="0" err="1"/>
              <a:t>хочете</a:t>
            </a:r>
            <a:r>
              <a:rPr lang="ru-RU" dirty="0"/>
              <a:t> </a:t>
            </a:r>
            <a:r>
              <a:rPr lang="ru-RU" dirty="0" err="1"/>
              <a:t>звернутися</a:t>
            </a:r>
            <a:r>
              <a:rPr lang="ru-RU" dirty="0"/>
              <a:t> до </a:t>
            </a:r>
            <a:r>
              <a:rPr lang="ru-RU" dirty="0" err="1"/>
              <a:t>молодшої</a:t>
            </a:r>
            <a:r>
              <a:rPr lang="ru-RU" dirty="0"/>
              <a:t> </a:t>
            </a:r>
            <a:r>
              <a:rPr lang="ru-RU" dirty="0" err="1"/>
              <a:t>аудиторії</a:t>
            </a:r>
            <a:r>
              <a:rPr lang="ru-RU" dirty="0"/>
              <a:t>, </a:t>
            </a:r>
            <a:r>
              <a:rPr lang="ru-RU" dirty="0" err="1"/>
              <a:t>використовуйте</a:t>
            </a:r>
            <a:r>
              <a:rPr lang="ru-RU" dirty="0"/>
              <a:t> </a:t>
            </a:r>
            <a:r>
              <a:rPr lang="ru-RU" dirty="0" err="1"/>
              <a:t>яскраві</a:t>
            </a:r>
            <a:r>
              <a:rPr lang="ru-RU" dirty="0"/>
              <a:t> </a:t>
            </a:r>
            <a:r>
              <a:rPr lang="ru-RU" dirty="0" err="1"/>
              <a:t>кольори</a:t>
            </a:r>
            <a:r>
              <a:rPr lang="ru-RU" dirty="0"/>
              <a:t> та </a:t>
            </a:r>
            <a:r>
              <a:rPr lang="ru-RU" dirty="0" err="1"/>
              <a:t>якісний</a:t>
            </a:r>
            <a:r>
              <a:rPr lang="ru-RU" dirty="0"/>
              <a:t> </a:t>
            </a:r>
            <a:r>
              <a:rPr lang="ru-RU" dirty="0" err="1"/>
              <a:t>віжуал</a:t>
            </a:r>
            <a:r>
              <a:rPr lang="ru-RU" dirty="0"/>
              <a:t> (</a:t>
            </a:r>
            <a:r>
              <a:rPr lang="ru-RU" dirty="0" err="1"/>
              <a:t>візуальні</a:t>
            </a:r>
            <a:r>
              <a:rPr lang="ru-RU" dirty="0"/>
              <a:t> </a:t>
            </a:r>
            <a:r>
              <a:rPr lang="ru-RU" dirty="0" err="1"/>
              <a:t>матеріали</a:t>
            </a:r>
            <a:r>
              <a:rPr lang="ru-RU" dirty="0"/>
              <a:t>).</a:t>
            </a:r>
          </a:p>
          <a:p>
            <a:r>
              <a:rPr lang="ru-RU" dirty="0" err="1"/>
              <a:t>Також</a:t>
            </a:r>
            <a:r>
              <a:rPr lang="ru-RU" dirty="0"/>
              <a:t> ваша </a:t>
            </a:r>
            <a:r>
              <a:rPr lang="ru-RU" dirty="0" err="1"/>
              <a:t>сторінка</a:t>
            </a:r>
            <a:r>
              <a:rPr lang="ru-RU" dirty="0"/>
              <a:t> </a:t>
            </a:r>
            <a:r>
              <a:rPr lang="ru-RU" dirty="0" err="1"/>
              <a:t>вимагає</a:t>
            </a:r>
            <a:r>
              <a:rPr lang="ru-RU" dirty="0"/>
              <a:t> </a:t>
            </a:r>
            <a:r>
              <a:rPr lang="ru-RU" dirty="0" err="1"/>
              <a:t>відмінних</a:t>
            </a:r>
            <a:r>
              <a:rPr lang="ru-RU" dirty="0"/>
              <a:t> </a:t>
            </a:r>
            <a:r>
              <a:rPr lang="ru-RU" dirty="0" err="1"/>
              <a:t>відповідей</a:t>
            </a:r>
            <a:r>
              <a:rPr lang="ru-RU" dirty="0"/>
              <a:t> на </a:t>
            </a:r>
            <a:r>
              <a:rPr lang="ru-RU" dirty="0" err="1"/>
              <a:t>поширені</a:t>
            </a:r>
            <a:r>
              <a:rPr lang="ru-RU" dirty="0"/>
              <a:t> </a:t>
            </a:r>
            <a:r>
              <a:rPr lang="ru-RU" dirty="0" err="1"/>
              <a:t>запитання</a:t>
            </a:r>
            <a:r>
              <a:rPr lang="ru-RU" dirty="0"/>
              <a:t>. </a:t>
            </a:r>
            <a:r>
              <a:rPr lang="ru-RU" dirty="0" err="1"/>
              <a:t>Чому</a:t>
            </a:r>
            <a:r>
              <a:rPr lang="ru-RU" dirty="0"/>
              <a:t>? Добре </a:t>
            </a:r>
            <a:r>
              <a:rPr lang="ru-RU" dirty="0" err="1"/>
              <a:t>організована</a:t>
            </a:r>
            <a:r>
              <a:rPr lang="ru-RU" dirty="0"/>
              <a:t> та </a:t>
            </a:r>
            <a:r>
              <a:rPr lang="ru-RU" dirty="0" err="1"/>
              <a:t>інформативна</a:t>
            </a:r>
            <a:r>
              <a:rPr lang="ru-RU" dirty="0"/>
              <a:t> </a:t>
            </a:r>
            <a:r>
              <a:rPr lang="ru-RU" dirty="0" err="1"/>
              <a:t>сторінка</a:t>
            </a:r>
            <a:r>
              <a:rPr lang="ru-RU" dirty="0"/>
              <a:t> з </a:t>
            </a:r>
            <a:r>
              <a:rPr lang="ru-RU" dirty="0" err="1"/>
              <a:t>питань-відповідей</a:t>
            </a:r>
            <a:r>
              <a:rPr lang="ru-RU" dirty="0"/>
              <a:t> - </a:t>
            </a:r>
            <a:r>
              <a:rPr lang="ru-RU" dirty="0" err="1"/>
              <a:t>надзвичайно</a:t>
            </a:r>
            <a:r>
              <a:rPr lang="ru-RU" dirty="0"/>
              <a:t> </a:t>
            </a:r>
            <a:r>
              <a:rPr lang="ru-RU" dirty="0" err="1"/>
              <a:t>ефективний</a:t>
            </a:r>
            <a:r>
              <a:rPr lang="ru-RU" dirty="0"/>
              <a:t> </a:t>
            </a:r>
            <a:r>
              <a:rPr lang="ru-RU" dirty="0" err="1"/>
              <a:t>інструмент</a:t>
            </a:r>
            <a:r>
              <a:rPr lang="ru-RU" dirty="0"/>
              <a:t> </a:t>
            </a:r>
            <a:r>
              <a:rPr lang="ru-RU" dirty="0" err="1"/>
              <a:t>побудови</a:t>
            </a:r>
            <a:r>
              <a:rPr lang="ru-RU" dirty="0"/>
              <a:t> </a:t>
            </a:r>
            <a:r>
              <a:rPr lang="ru-RU" dirty="0" err="1"/>
              <a:t>довіри</a:t>
            </a:r>
            <a:r>
              <a:rPr lang="ru-RU" dirty="0"/>
              <a:t>. </a:t>
            </a:r>
            <a:r>
              <a:rPr lang="ru-RU" dirty="0" err="1"/>
              <a:t>Це</a:t>
            </a:r>
            <a:r>
              <a:rPr lang="ru-RU" dirty="0"/>
              <a:t> </a:t>
            </a:r>
            <a:r>
              <a:rPr lang="ru-RU" dirty="0" err="1"/>
              <a:t>місце</a:t>
            </a:r>
            <a:r>
              <a:rPr lang="ru-RU" dirty="0"/>
              <a:t>, де </a:t>
            </a:r>
            <a:r>
              <a:rPr lang="ru-RU" dirty="0" err="1"/>
              <a:t>можна</a:t>
            </a:r>
            <a:r>
              <a:rPr lang="ru-RU" dirty="0"/>
              <a:t> </a:t>
            </a:r>
            <a:r>
              <a:rPr lang="ru-RU" dirty="0" err="1"/>
              <a:t>поділитися</a:t>
            </a:r>
            <a:r>
              <a:rPr lang="ru-RU" dirty="0"/>
              <a:t> </a:t>
            </a:r>
            <a:r>
              <a:rPr lang="ru-RU" dirty="0" err="1"/>
              <a:t>своєю</a:t>
            </a:r>
            <a:r>
              <a:rPr lang="ru-RU" dirty="0"/>
              <a:t> </a:t>
            </a:r>
            <a:r>
              <a:rPr lang="ru-RU" dirty="0" err="1"/>
              <a:t>історією</a:t>
            </a:r>
            <a:r>
              <a:rPr lang="ru-RU" dirty="0"/>
              <a:t>, </a:t>
            </a:r>
            <a:r>
              <a:rPr lang="ru-RU" dirty="0" err="1"/>
              <a:t>розповісти</a:t>
            </a:r>
            <a:r>
              <a:rPr lang="ru-RU" dirty="0"/>
              <a:t> про </a:t>
            </a:r>
            <a:r>
              <a:rPr lang="ru-RU" dirty="0" err="1"/>
              <a:t>етику</a:t>
            </a:r>
            <a:r>
              <a:rPr lang="ru-RU" dirty="0"/>
              <a:t> </a:t>
            </a:r>
            <a:r>
              <a:rPr lang="ru-RU" dirty="0" err="1"/>
              <a:t>вашої</a:t>
            </a:r>
            <a:r>
              <a:rPr lang="ru-RU" dirty="0"/>
              <a:t> </a:t>
            </a:r>
            <a:r>
              <a:rPr lang="ru-RU" dirty="0" err="1"/>
              <a:t>організації</a:t>
            </a:r>
            <a:r>
              <a:rPr lang="ru-RU" dirty="0"/>
              <a:t>, </a:t>
            </a:r>
            <a:r>
              <a:rPr lang="ru-RU" dirty="0" err="1"/>
              <a:t>виділити</a:t>
            </a:r>
            <a:r>
              <a:rPr lang="ru-RU" dirty="0"/>
              <a:t> </a:t>
            </a:r>
            <a:r>
              <a:rPr lang="ru-RU" dirty="0" err="1"/>
              <a:t>досягнення</a:t>
            </a:r>
            <a:r>
              <a:rPr lang="ru-RU" dirty="0"/>
              <a:t> </a:t>
            </a:r>
            <a:r>
              <a:rPr lang="ru-RU" dirty="0" err="1"/>
              <a:t>тощо</a:t>
            </a:r>
            <a:r>
              <a:rPr lang="ru-RU" dirty="0"/>
              <a:t>.</a:t>
            </a:r>
            <a:endParaRPr lang="ru-UA" dirty="0"/>
          </a:p>
        </p:txBody>
      </p:sp>
    </p:spTree>
    <p:extLst>
      <p:ext uri="{BB962C8B-B14F-4D97-AF65-F5344CB8AC3E}">
        <p14:creationId xmlns:p14="http://schemas.microsoft.com/office/powerpoint/2010/main" val="2241885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D4C61809-D07B-4CFA-A461-B0FF6D3A018F}"/>
              </a:ext>
            </a:extLst>
          </p:cNvPr>
          <p:cNvSpPr/>
          <p:nvPr/>
        </p:nvSpPr>
        <p:spPr>
          <a:xfrm>
            <a:off x="337624" y="-79653"/>
            <a:ext cx="11563644" cy="4801314"/>
          </a:xfrm>
          <a:prstGeom prst="rect">
            <a:avLst/>
          </a:prstGeom>
        </p:spPr>
        <p:txBody>
          <a:bodyPr wrap="square">
            <a:spAutoFit/>
          </a:bodyPr>
          <a:lstStyle/>
          <a:p>
            <a:endParaRPr lang="ru-RU" dirty="0"/>
          </a:p>
          <a:p>
            <a:endParaRPr lang="ru-RU" dirty="0"/>
          </a:p>
          <a:p>
            <a:r>
              <a:rPr lang="ru-RU" dirty="0"/>
              <a:t>5. </a:t>
            </a:r>
            <a:r>
              <a:rPr lang="ru-RU" dirty="0" err="1"/>
              <a:t>Зробіть</a:t>
            </a:r>
            <a:r>
              <a:rPr lang="ru-RU" dirty="0"/>
              <a:t> </a:t>
            </a:r>
            <a:r>
              <a:rPr lang="ru-RU" dirty="0" err="1"/>
              <a:t>досвід</a:t>
            </a:r>
            <a:r>
              <a:rPr lang="ru-RU" dirty="0"/>
              <a:t> </a:t>
            </a:r>
            <a:r>
              <a:rPr lang="ru-RU" dirty="0" err="1"/>
              <a:t>взаємовигідним</a:t>
            </a:r>
            <a:endParaRPr lang="ru-RU" dirty="0"/>
          </a:p>
          <a:p>
            <a:endParaRPr lang="ru-RU" dirty="0"/>
          </a:p>
          <a:p>
            <a:r>
              <a:rPr lang="ru-RU" dirty="0" err="1"/>
              <a:t>Молоді</a:t>
            </a:r>
            <a:r>
              <a:rPr lang="ru-RU" dirty="0"/>
              <a:t> люди </a:t>
            </a:r>
            <a:r>
              <a:rPr lang="ru-RU" dirty="0" err="1"/>
              <a:t>звертаються</a:t>
            </a:r>
            <a:r>
              <a:rPr lang="ru-RU" dirty="0"/>
              <a:t> до </a:t>
            </a:r>
            <a:r>
              <a:rPr lang="ru-RU" dirty="0" err="1"/>
              <a:t>благодійних</a:t>
            </a:r>
            <a:r>
              <a:rPr lang="ru-RU" dirty="0"/>
              <a:t> </a:t>
            </a:r>
            <a:r>
              <a:rPr lang="ru-RU" dirty="0" err="1"/>
              <a:t>організацій</a:t>
            </a:r>
            <a:r>
              <a:rPr lang="ru-RU" dirty="0"/>
              <a:t>, </a:t>
            </a:r>
            <a:r>
              <a:rPr lang="ru-RU" dirty="0" err="1"/>
              <a:t>щоб</a:t>
            </a:r>
            <a:r>
              <a:rPr lang="ru-RU" dirty="0"/>
              <a:t> </a:t>
            </a:r>
            <a:r>
              <a:rPr lang="ru-RU" dirty="0" err="1"/>
              <a:t>отримати</a:t>
            </a:r>
            <a:r>
              <a:rPr lang="ru-RU" dirty="0"/>
              <a:t> </a:t>
            </a:r>
            <a:r>
              <a:rPr lang="ru-RU" dirty="0" err="1"/>
              <a:t>дорогоцінний</a:t>
            </a:r>
            <a:r>
              <a:rPr lang="ru-RU" dirty="0"/>
              <a:t> </a:t>
            </a:r>
            <a:r>
              <a:rPr lang="ru-RU" dirty="0" err="1"/>
              <a:t>робочий</a:t>
            </a:r>
            <a:r>
              <a:rPr lang="ru-RU" dirty="0"/>
              <a:t> та </a:t>
            </a:r>
            <a:r>
              <a:rPr lang="ru-RU" dirty="0" err="1"/>
              <a:t>життєвий</a:t>
            </a:r>
            <a:r>
              <a:rPr lang="ru-RU" dirty="0"/>
              <a:t> </a:t>
            </a:r>
            <a:r>
              <a:rPr lang="ru-RU" dirty="0" err="1"/>
              <a:t>досвід</a:t>
            </a:r>
            <a:r>
              <a:rPr lang="ru-RU" dirty="0"/>
              <a:t>. </a:t>
            </a:r>
            <a:r>
              <a:rPr lang="ru-RU" dirty="0" err="1"/>
              <a:t>Щоб</a:t>
            </a:r>
            <a:r>
              <a:rPr lang="ru-RU" dirty="0"/>
              <a:t> </a:t>
            </a:r>
            <a:r>
              <a:rPr lang="ru-RU" dirty="0" err="1"/>
              <a:t>охопити</a:t>
            </a:r>
            <a:r>
              <a:rPr lang="ru-RU" dirty="0"/>
              <a:t> </a:t>
            </a:r>
            <a:r>
              <a:rPr lang="ru-RU" dirty="0" err="1"/>
              <a:t>ширшу</a:t>
            </a:r>
            <a:r>
              <a:rPr lang="ru-RU" dirty="0"/>
              <a:t> </a:t>
            </a:r>
            <a:r>
              <a:rPr lang="ru-RU" dirty="0" err="1"/>
              <a:t>аудиторію</a:t>
            </a:r>
            <a:r>
              <a:rPr lang="ru-RU" dirty="0"/>
              <a:t>, </a:t>
            </a:r>
            <a:r>
              <a:rPr lang="ru-RU" dirty="0" err="1"/>
              <a:t>ви</a:t>
            </a:r>
            <a:r>
              <a:rPr lang="ru-RU" dirty="0"/>
              <a:t> можете </a:t>
            </a:r>
            <a:r>
              <a:rPr lang="ru-RU" dirty="0" err="1"/>
              <a:t>запропонувати</a:t>
            </a:r>
            <a:r>
              <a:rPr lang="ru-RU" dirty="0"/>
              <a:t> </a:t>
            </a:r>
            <a:r>
              <a:rPr lang="ru-RU" dirty="0" err="1"/>
              <a:t>волонтерські</a:t>
            </a:r>
            <a:r>
              <a:rPr lang="ru-RU" dirty="0"/>
              <a:t> </a:t>
            </a:r>
            <a:r>
              <a:rPr lang="ru-RU" dirty="0" err="1"/>
              <a:t>можливості</a:t>
            </a:r>
            <a:r>
              <a:rPr lang="ru-RU" dirty="0"/>
              <a:t>, </a:t>
            </a:r>
            <a:r>
              <a:rPr lang="ru-RU" dirty="0" err="1"/>
              <a:t>які</a:t>
            </a:r>
            <a:r>
              <a:rPr lang="ru-RU" dirty="0"/>
              <a:t> </a:t>
            </a:r>
            <a:r>
              <a:rPr lang="ru-RU" dirty="0" err="1"/>
              <a:t>допоможуть</a:t>
            </a:r>
            <a:r>
              <a:rPr lang="ru-RU" dirty="0"/>
              <a:t> у </a:t>
            </a:r>
            <a:r>
              <a:rPr lang="ru-RU" dirty="0" err="1"/>
              <a:t>майбутньому</a:t>
            </a:r>
            <a:r>
              <a:rPr lang="ru-RU" dirty="0"/>
              <a:t> </a:t>
            </a:r>
            <a:r>
              <a:rPr lang="ru-RU" dirty="0" err="1"/>
              <a:t>мати</a:t>
            </a:r>
            <a:r>
              <a:rPr lang="ru-RU" dirty="0"/>
              <a:t> </a:t>
            </a:r>
            <a:r>
              <a:rPr lang="ru-RU" dirty="0" err="1"/>
              <a:t>рекомендаційні</a:t>
            </a:r>
            <a:r>
              <a:rPr lang="ru-RU" dirty="0"/>
              <a:t> </a:t>
            </a:r>
            <a:r>
              <a:rPr lang="ru-RU" dirty="0" err="1"/>
              <a:t>листи</a:t>
            </a:r>
            <a:r>
              <a:rPr lang="ru-RU" dirty="0"/>
              <a:t> для </a:t>
            </a:r>
            <a:r>
              <a:rPr lang="ru-RU" dirty="0" err="1"/>
              <a:t>волонтерства</a:t>
            </a:r>
            <a:r>
              <a:rPr lang="ru-RU" dirty="0"/>
              <a:t> </a:t>
            </a:r>
            <a:r>
              <a:rPr lang="ru-RU" dirty="0" err="1"/>
              <a:t>закордоном</a:t>
            </a:r>
            <a:r>
              <a:rPr lang="ru-RU" dirty="0"/>
              <a:t> </a:t>
            </a:r>
            <a:r>
              <a:rPr lang="ru-RU" dirty="0" err="1"/>
              <a:t>або</a:t>
            </a:r>
            <a:r>
              <a:rPr lang="ru-RU" dirty="0"/>
              <a:t> </a:t>
            </a:r>
            <a:r>
              <a:rPr lang="ru-RU" dirty="0" err="1"/>
              <a:t>допомогти</a:t>
            </a:r>
            <a:r>
              <a:rPr lang="ru-RU" dirty="0"/>
              <a:t> молодим людям </a:t>
            </a:r>
            <a:r>
              <a:rPr lang="ru-RU" dirty="0" err="1"/>
              <a:t>розпочати</a:t>
            </a:r>
            <a:r>
              <a:rPr lang="ru-RU" dirty="0"/>
              <a:t> свою </a:t>
            </a:r>
            <a:r>
              <a:rPr lang="ru-RU" dirty="0" err="1"/>
              <a:t>кар'єру</a:t>
            </a:r>
            <a:r>
              <a:rPr lang="ru-RU" dirty="0"/>
              <a:t> </a:t>
            </a:r>
            <a:r>
              <a:rPr lang="ru-RU" dirty="0" err="1"/>
              <a:t>тощо</a:t>
            </a:r>
            <a:r>
              <a:rPr lang="ru-RU" dirty="0"/>
              <a:t>.</a:t>
            </a:r>
          </a:p>
          <a:p>
            <a:endParaRPr lang="ru-RU" dirty="0"/>
          </a:p>
          <a:p>
            <a:r>
              <a:rPr lang="ru-RU" dirty="0"/>
              <a:t>Не забудьте про </a:t>
            </a:r>
            <a:r>
              <a:rPr lang="ru-RU" dirty="0" err="1"/>
              <a:t>співпрацю</a:t>
            </a:r>
            <a:r>
              <a:rPr lang="ru-RU" dirty="0"/>
              <a:t> з </a:t>
            </a:r>
            <a:r>
              <a:rPr lang="ru-RU" dirty="0" err="1"/>
              <a:t>університетами</a:t>
            </a:r>
            <a:r>
              <a:rPr lang="ru-RU" dirty="0"/>
              <a:t>, </a:t>
            </a:r>
            <a:r>
              <a:rPr lang="ru-RU" dirty="0" err="1"/>
              <a:t>коледжами</a:t>
            </a:r>
            <a:r>
              <a:rPr lang="ru-RU" dirty="0"/>
              <a:t> та </a:t>
            </a:r>
            <a:r>
              <a:rPr lang="ru-RU" dirty="0" err="1"/>
              <a:t>навіть</a:t>
            </a:r>
            <a:r>
              <a:rPr lang="ru-RU" dirty="0"/>
              <a:t> </a:t>
            </a:r>
            <a:r>
              <a:rPr lang="ru-RU" dirty="0" err="1"/>
              <a:t>середніми</a:t>
            </a:r>
            <a:r>
              <a:rPr lang="ru-RU" dirty="0"/>
              <a:t> </a:t>
            </a:r>
            <a:r>
              <a:rPr lang="ru-RU" dirty="0" err="1"/>
              <a:t>навчальними</a:t>
            </a:r>
            <a:r>
              <a:rPr lang="ru-RU" dirty="0"/>
              <a:t> закладами. Робота з </a:t>
            </a:r>
            <a:r>
              <a:rPr lang="ru-RU" dirty="0" err="1"/>
              <a:t>цими</a:t>
            </a:r>
            <a:r>
              <a:rPr lang="ru-RU" dirty="0"/>
              <a:t> </a:t>
            </a:r>
            <a:r>
              <a:rPr lang="ru-RU" dirty="0" err="1"/>
              <a:t>установами</a:t>
            </a:r>
            <a:r>
              <a:rPr lang="ru-RU" dirty="0"/>
              <a:t> </a:t>
            </a:r>
            <a:r>
              <a:rPr lang="ru-RU" dirty="0" err="1"/>
              <a:t>допоможе</a:t>
            </a:r>
            <a:r>
              <a:rPr lang="ru-RU" dirty="0"/>
              <a:t> вам </a:t>
            </a:r>
            <a:r>
              <a:rPr lang="ru-RU" dirty="0" err="1"/>
              <a:t>залучити</a:t>
            </a:r>
            <a:r>
              <a:rPr lang="ru-RU" dirty="0"/>
              <a:t> </a:t>
            </a:r>
            <a:r>
              <a:rPr lang="ru-RU" dirty="0" err="1"/>
              <a:t>більше</a:t>
            </a:r>
            <a:r>
              <a:rPr lang="ru-RU" dirty="0"/>
              <a:t> </a:t>
            </a:r>
            <a:r>
              <a:rPr lang="ru-RU" dirty="0" err="1"/>
              <a:t>молодих</a:t>
            </a:r>
            <a:r>
              <a:rPr lang="ru-RU" dirty="0"/>
              <a:t> людей до </a:t>
            </a:r>
            <a:r>
              <a:rPr lang="ru-RU" dirty="0" err="1"/>
              <a:t>вашої</a:t>
            </a:r>
            <a:r>
              <a:rPr lang="ru-RU" dirty="0"/>
              <a:t> </a:t>
            </a:r>
            <a:r>
              <a:rPr lang="ru-RU" dirty="0" err="1"/>
              <a:t>справи</a:t>
            </a:r>
            <a:r>
              <a:rPr lang="ru-RU" dirty="0"/>
              <a:t>. Будьте </a:t>
            </a:r>
            <a:r>
              <a:rPr lang="ru-RU" dirty="0" err="1"/>
              <a:t>присутні</a:t>
            </a:r>
            <a:r>
              <a:rPr lang="ru-RU" dirty="0"/>
              <a:t> на ярмарках </a:t>
            </a:r>
            <a:r>
              <a:rPr lang="ru-RU" dirty="0" err="1"/>
              <a:t>вакансій</a:t>
            </a:r>
            <a:r>
              <a:rPr lang="ru-RU" dirty="0"/>
              <a:t> і </a:t>
            </a:r>
            <a:r>
              <a:rPr lang="ru-RU" dirty="0" err="1"/>
              <a:t>підготуйте</a:t>
            </a:r>
            <a:r>
              <a:rPr lang="ru-RU" dirty="0"/>
              <a:t> план </a:t>
            </a:r>
            <a:r>
              <a:rPr lang="ru-RU" dirty="0" err="1"/>
              <a:t>волонтерства</a:t>
            </a:r>
            <a:r>
              <a:rPr lang="ru-RU" dirty="0"/>
              <a:t>, </a:t>
            </a:r>
            <a:r>
              <a:rPr lang="ru-RU" dirty="0" err="1"/>
              <a:t>який</a:t>
            </a:r>
            <a:r>
              <a:rPr lang="ru-RU" dirty="0"/>
              <a:t> </a:t>
            </a:r>
            <a:r>
              <a:rPr lang="ru-RU" dirty="0" err="1"/>
              <a:t>чітко</a:t>
            </a:r>
            <a:r>
              <a:rPr lang="ru-RU" dirty="0"/>
              <a:t> </a:t>
            </a:r>
            <a:r>
              <a:rPr lang="ru-RU" dirty="0" err="1"/>
              <a:t>визначатиме</a:t>
            </a:r>
            <a:r>
              <a:rPr lang="ru-RU" dirty="0"/>
              <a:t> </a:t>
            </a:r>
            <a:r>
              <a:rPr lang="ru-RU" dirty="0" err="1"/>
              <a:t>всі</a:t>
            </a:r>
            <a:r>
              <a:rPr lang="ru-RU" dirty="0"/>
              <a:t> </a:t>
            </a:r>
            <a:r>
              <a:rPr lang="ru-RU" dirty="0" err="1"/>
              <a:t>переваги</a:t>
            </a:r>
            <a:r>
              <a:rPr lang="ru-RU" dirty="0"/>
              <a:t>, </a:t>
            </a:r>
            <a:r>
              <a:rPr lang="ru-RU" dirty="0" err="1"/>
              <a:t>які</a:t>
            </a:r>
            <a:r>
              <a:rPr lang="ru-RU" dirty="0"/>
              <a:t> </a:t>
            </a:r>
            <a:r>
              <a:rPr lang="ru-RU" dirty="0" err="1"/>
              <a:t>отримають</a:t>
            </a:r>
            <a:r>
              <a:rPr lang="ru-RU" dirty="0"/>
              <a:t> </a:t>
            </a:r>
            <a:r>
              <a:rPr lang="ru-RU" dirty="0" err="1"/>
              <a:t>молоді</a:t>
            </a:r>
            <a:r>
              <a:rPr lang="ru-RU" dirty="0"/>
              <a:t> люди - </a:t>
            </a:r>
            <a:r>
              <a:rPr lang="ru-RU" dirty="0" err="1"/>
              <a:t>знання</a:t>
            </a:r>
            <a:r>
              <a:rPr lang="ru-RU" dirty="0"/>
              <a:t>, </a:t>
            </a:r>
            <a:r>
              <a:rPr lang="ru-RU" dirty="0" err="1"/>
              <a:t>досвід</a:t>
            </a:r>
            <a:r>
              <a:rPr lang="ru-RU" dirty="0"/>
              <a:t>, </a:t>
            </a:r>
            <a:r>
              <a:rPr lang="ru-RU" dirty="0" err="1"/>
              <a:t>специфічні</a:t>
            </a:r>
            <a:r>
              <a:rPr lang="ru-RU" dirty="0"/>
              <a:t> </a:t>
            </a:r>
            <a:r>
              <a:rPr lang="ru-RU" dirty="0" err="1"/>
              <a:t>навички</a:t>
            </a:r>
            <a:r>
              <a:rPr lang="ru-RU" dirty="0"/>
              <a:t> - </a:t>
            </a:r>
            <a:r>
              <a:rPr lang="ru-RU" dirty="0" err="1"/>
              <a:t>щойно</a:t>
            </a:r>
            <a:r>
              <a:rPr lang="ru-RU" dirty="0"/>
              <a:t> вони </a:t>
            </a:r>
            <a:r>
              <a:rPr lang="ru-RU" dirty="0" err="1"/>
              <a:t>вирішать</a:t>
            </a:r>
            <a:r>
              <a:rPr lang="ru-RU" dirty="0"/>
              <a:t> </a:t>
            </a:r>
            <a:r>
              <a:rPr lang="ru-RU" dirty="0" err="1"/>
              <a:t>співпрацювати</a:t>
            </a:r>
            <a:r>
              <a:rPr lang="ru-RU" dirty="0"/>
              <a:t> з вами.</a:t>
            </a:r>
          </a:p>
          <a:p>
            <a:endParaRPr lang="ru-RU" dirty="0"/>
          </a:p>
          <a:p>
            <a:r>
              <a:rPr lang="ru-RU" dirty="0" err="1"/>
              <a:t>Ідейні</a:t>
            </a:r>
            <a:r>
              <a:rPr lang="ru-RU" dirty="0"/>
              <a:t> </a:t>
            </a:r>
            <a:r>
              <a:rPr lang="ru-RU" dirty="0" err="1"/>
              <a:t>молоді</a:t>
            </a:r>
            <a:r>
              <a:rPr lang="ru-RU" dirty="0"/>
              <a:t> </a:t>
            </a:r>
            <a:r>
              <a:rPr lang="ru-RU" dirty="0" err="1"/>
              <a:t>волонтери</a:t>
            </a:r>
            <a:r>
              <a:rPr lang="ru-RU" dirty="0"/>
              <a:t> </a:t>
            </a:r>
            <a:r>
              <a:rPr lang="ru-RU" dirty="0" err="1"/>
              <a:t>надзвичайно</a:t>
            </a:r>
            <a:r>
              <a:rPr lang="ru-RU" dirty="0"/>
              <a:t> </a:t>
            </a:r>
            <a:r>
              <a:rPr lang="ru-RU" dirty="0" err="1"/>
              <a:t>цінні</a:t>
            </a:r>
            <a:r>
              <a:rPr lang="ru-RU" dirty="0"/>
              <a:t> для </a:t>
            </a:r>
            <a:r>
              <a:rPr lang="ru-RU" dirty="0" err="1"/>
              <a:t>зростання</a:t>
            </a:r>
            <a:r>
              <a:rPr lang="ru-RU" dirty="0"/>
              <a:t> </a:t>
            </a:r>
            <a:r>
              <a:rPr lang="ru-RU" dirty="0" err="1"/>
              <a:t>неприбуткових</a:t>
            </a:r>
            <a:r>
              <a:rPr lang="ru-RU" dirty="0"/>
              <a:t> </a:t>
            </a:r>
            <a:r>
              <a:rPr lang="ru-RU" dirty="0" err="1"/>
              <a:t>організацій</a:t>
            </a:r>
            <a:r>
              <a:rPr lang="ru-RU" dirty="0"/>
              <a:t>. Вони є </a:t>
            </a:r>
            <a:r>
              <a:rPr lang="ru-RU" dirty="0" err="1"/>
              <a:t>невичерпним</a:t>
            </a:r>
            <a:r>
              <a:rPr lang="ru-RU" dirty="0"/>
              <a:t> </a:t>
            </a:r>
            <a:r>
              <a:rPr lang="ru-RU" dirty="0" err="1"/>
              <a:t>джерелом</a:t>
            </a:r>
            <a:r>
              <a:rPr lang="ru-RU" dirty="0"/>
              <a:t> </a:t>
            </a:r>
            <a:r>
              <a:rPr lang="ru-RU" dirty="0" err="1"/>
              <a:t>інноваційних</a:t>
            </a:r>
            <a:r>
              <a:rPr lang="ru-RU" dirty="0"/>
              <a:t> </a:t>
            </a:r>
            <a:r>
              <a:rPr lang="ru-RU" dirty="0" err="1"/>
              <a:t>ідей</a:t>
            </a:r>
            <a:r>
              <a:rPr lang="ru-RU" dirty="0"/>
              <a:t>. </a:t>
            </a:r>
            <a:r>
              <a:rPr lang="ru-RU" dirty="0" err="1"/>
              <a:t>Сподіваємося</a:t>
            </a:r>
            <a:r>
              <a:rPr lang="ru-RU" dirty="0"/>
              <a:t>, </a:t>
            </a:r>
            <a:r>
              <a:rPr lang="ru-RU" dirty="0" err="1"/>
              <a:t>що</a:t>
            </a:r>
            <a:r>
              <a:rPr lang="ru-RU" dirty="0"/>
              <a:t> за </a:t>
            </a:r>
            <a:r>
              <a:rPr lang="ru-RU" dirty="0" err="1"/>
              <a:t>допомогою</a:t>
            </a:r>
            <a:r>
              <a:rPr lang="ru-RU" dirty="0"/>
              <a:t> </a:t>
            </a:r>
            <a:r>
              <a:rPr lang="ru-RU" dirty="0" err="1"/>
              <a:t>цих</a:t>
            </a:r>
            <a:r>
              <a:rPr lang="ru-RU" dirty="0"/>
              <a:t> </a:t>
            </a:r>
            <a:r>
              <a:rPr lang="ru-RU" dirty="0" err="1"/>
              <a:t>порад</a:t>
            </a:r>
            <a:r>
              <a:rPr lang="ru-RU" dirty="0"/>
              <a:t> ваша </a:t>
            </a:r>
            <a:r>
              <a:rPr lang="ru-RU" dirty="0" err="1"/>
              <a:t>неприбуткова</a:t>
            </a:r>
            <a:r>
              <a:rPr lang="ru-RU" dirty="0"/>
              <a:t> </a:t>
            </a:r>
            <a:r>
              <a:rPr lang="ru-RU" dirty="0" err="1"/>
              <a:t>організація</a:t>
            </a:r>
            <a:r>
              <a:rPr lang="ru-RU" dirty="0"/>
              <a:t> буде </a:t>
            </a:r>
            <a:r>
              <a:rPr lang="ru-RU" dirty="0" err="1"/>
              <a:t>розвиватися</a:t>
            </a:r>
            <a:r>
              <a:rPr lang="ru-RU" dirty="0"/>
              <a:t> з </a:t>
            </a:r>
            <a:r>
              <a:rPr lang="ru-RU" dirty="0" err="1"/>
              <a:t>енергійними</a:t>
            </a:r>
            <a:r>
              <a:rPr lang="ru-RU" dirty="0"/>
              <a:t> </a:t>
            </a:r>
            <a:r>
              <a:rPr lang="ru-RU" dirty="0" err="1"/>
              <a:t>молодими</a:t>
            </a:r>
            <a:r>
              <a:rPr lang="ru-RU" dirty="0"/>
              <a:t> людьми, </a:t>
            </a:r>
            <a:r>
              <a:rPr lang="ru-RU" dirty="0" err="1"/>
              <a:t>які</a:t>
            </a:r>
            <a:r>
              <a:rPr lang="ru-RU" dirty="0"/>
              <a:t> </a:t>
            </a:r>
            <a:r>
              <a:rPr lang="ru-RU" dirty="0" err="1"/>
              <a:t>хочуть</a:t>
            </a:r>
            <a:r>
              <a:rPr lang="ru-RU" dirty="0"/>
              <a:t> бути </a:t>
            </a:r>
            <a:r>
              <a:rPr lang="ru-RU" dirty="0" err="1"/>
              <a:t>залученими</a:t>
            </a:r>
            <a:r>
              <a:rPr lang="ru-RU" dirty="0"/>
              <a:t> та </a:t>
            </a:r>
            <a:r>
              <a:rPr lang="ru-RU" dirty="0" err="1"/>
              <a:t>змінювати</a:t>
            </a:r>
            <a:r>
              <a:rPr lang="ru-RU" dirty="0"/>
              <a:t> </a:t>
            </a:r>
            <a:r>
              <a:rPr lang="ru-RU" dirty="0" err="1"/>
              <a:t>світ</a:t>
            </a:r>
            <a:r>
              <a:rPr lang="ru-RU" dirty="0"/>
              <a:t>!</a:t>
            </a:r>
            <a:endParaRPr lang="ru-UA" dirty="0"/>
          </a:p>
        </p:txBody>
      </p:sp>
    </p:spTree>
    <p:extLst>
      <p:ext uri="{BB962C8B-B14F-4D97-AF65-F5344CB8AC3E}">
        <p14:creationId xmlns:p14="http://schemas.microsoft.com/office/powerpoint/2010/main" val="1731168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A00BF1-3923-4CD8-A33C-2F76706EC0B7}"/>
              </a:ext>
            </a:extLst>
          </p:cNvPr>
          <p:cNvSpPr>
            <a:spLocks noGrp="1"/>
          </p:cNvSpPr>
          <p:nvPr>
            <p:ph type="title"/>
          </p:nvPr>
        </p:nvSpPr>
        <p:spPr/>
        <p:txBody>
          <a:bodyPr>
            <a:normAutofit/>
          </a:bodyPr>
          <a:lstStyle/>
          <a:p>
            <a:endParaRPr lang="ru-UA" sz="3600" dirty="0">
              <a:solidFill>
                <a:srgbClr val="FF0000"/>
              </a:solidFill>
            </a:endParaRPr>
          </a:p>
        </p:txBody>
      </p:sp>
      <p:pic>
        <p:nvPicPr>
          <p:cNvPr id="4" name="Объект 3">
            <a:extLst>
              <a:ext uri="{FF2B5EF4-FFF2-40B4-BE49-F238E27FC236}">
                <a16:creationId xmlns:a16="http://schemas.microsoft.com/office/drawing/2014/main" id="{12A2AE01-C791-4692-9A9D-D6C9A6F460F9}"/>
              </a:ext>
            </a:extLst>
          </p:cNvPr>
          <p:cNvPicPr>
            <a:picLocks noGrp="1" noChangeAspect="1"/>
          </p:cNvPicPr>
          <p:nvPr>
            <p:ph idx="1"/>
          </p:nvPr>
        </p:nvPicPr>
        <p:blipFill>
          <a:blip r:embed="rId2"/>
          <a:stretch>
            <a:fillRect/>
          </a:stretch>
        </p:blipFill>
        <p:spPr>
          <a:xfrm>
            <a:off x="838200" y="520505"/>
            <a:ext cx="9839178" cy="6365631"/>
          </a:xfrm>
          <a:prstGeom prst="rect">
            <a:avLst/>
          </a:prstGeom>
        </p:spPr>
      </p:pic>
    </p:spTree>
    <p:extLst>
      <p:ext uri="{BB962C8B-B14F-4D97-AF65-F5344CB8AC3E}">
        <p14:creationId xmlns:p14="http://schemas.microsoft.com/office/powerpoint/2010/main" val="81048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7F1A58-59BE-42E9-8DB3-15FAABD9417E}"/>
              </a:ext>
            </a:extLst>
          </p:cNvPr>
          <p:cNvSpPr>
            <a:spLocks noGrp="1"/>
          </p:cNvSpPr>
          <p:nvPr>
            <p:ph type="title"/>
          </p:nvPr>
        </p:nvSpPr>
        <p:spPr/>
        <p:txBody>
          <a:bodyPr/>
          <a:lstStyle/>
          <a:p>
            <a:endParaRPr lang="ru-UA"/>
          </a:p>
        </p:txBody>
      </p:sp>
      <p:pic>
        <p:nvPicPr>
          <p:cNvPr id="4" name="Объект 3">
            <a:extLst>
              <a:ext uri="{FF2B5EF4-FFF2-40B4-BE49-F238E27FC236}">
                <a16:creationId xmlns:a16="http://schemas.microsoft.com/office/drawing/2014/main" id="{80E1BD5A-D665-43FF-9660-03F4C5D6592D}"/>
              </a:ext>
            </a:extLst>
          </p:cNvPr>
          <p:cNvPicPr>
            <a:picLocks noGrp="1" noChangeAspect="1"/>
          </p:cNvPicPr>
          <p:nvPr>
            <p:ph idx="1"/>
          </p:nvPr>
        </p:nvPicPr>
        <p:blipFill>
          <a:blip r:embed="rId2"/>
          <a:stretch>
            <a:fillRect/>
          </a:stretch>
        </p:blipFill>
        <p:spPr>
          <a:xfrm>
            <a:off x="838200" y="5088"/>
            <a:ext cx="9937652" cy="6431517"/>
          </a:xfrm>
          <a:prstGeom prst="rect">
            <a:avLst/>
          </a:prstGeom>
        </p:spPr>
      </p:pic>
    </p:spTree>
    <p:extLst>
      <p:ext uri="{BB962C8B-B14F-4D97-AF65-F5344CB8AC3E}">
        <p14:creationId xmlns:p14="http://schemas.microsoft.com/office/powerpoint/2010/main" val="149864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BCB64D-8F8C-4465-B498-975C72138A1F}"/>
              </a:ext>
            </a:extLst>
          </p:cNvPr>
          <p:cNvSpPr>
            <a:spLocks noGrp="1"/>
          </p:cNvSpPr>
          <p:nvPr>
            <p:ph type="title"/>
          </p:nvPr>
        </p:nvSpPr>
        <p:spPr/>
        <p:txBody>
          <a:bodyPr>
            <a:noAutofit/>
          </a:bodyPr>
          <a:lstStyle/>
          <a:p>
            <a:r>
              <a:rPr lang="ru-RU" sz="3200" dirty="0"/>
              <a:t>ОСОБЛИВОСТІ ПРАВОВОГО СТАТУСУ ВОЛОНТЕРІВ ТА ДІЯЛЬНОСТІ ВОЛОНТЕРСЬКОЇ ОРГАНІЗАЦІЇ</a:t>
            </a:r>
            <a:endParaRPr lang="ru-UA" sz="3200" dirty="0"/>
          </a:p>
        </p:txBody>
      </p:sp>
      <p:sp>
        <p:nvSpPr>
          <p:cNvPr id="3" name="Объект 2">
            <a:extLst>
              <a:ext uri="{FF2B5EF4-FFF2-40B4-BE49-F238E27FC236}">
                <a16:creationId xmlns:a16="http://schemas.microsoft.com/office/drawing/2014/main" id="{3F5541CB-7A48-48FE-B1B0-EFC3584AA313}"/>
              </a:ext>
            </a:extLst>
          </p:cNvPr>
          <p:cNvSpPr>
            <a:spLocks noGrp="1"/>
          </p:cNvSpPr>
          <p:nvPr>
            <p:ph idx="1"/>
          </p:nvPr>
        </p:nvSpPr>
        <p:spPr/>
        <p:txBody>
          <a:bodyPr>
            <a:noAutofit/>
          </a:bodyPr>
          <a:lstStyle/>
          <a:p>
            <a:pPr marL="0" indent="0">
              <a:buNone/>
            </a:pPr>
            <a:r>
              <a:rPr lang="ru-RU" dirty="0" err="1"/>
              <a:t>Організації</a:t>
            </a:r>
            <a:r>
              <a:rPr lang="ru-RU" dirty="0"/>
              <a:t> та установи, </a:t>
            </a:r>
            <a:r>
              <a:rPr lang="ru-RU" dirty="0" err="1"/>
              <a:t>що</a:t>
            </a:r>
            <a:r>
              <a:rPr lang="ru-RU" dirty="0"/>
              <a:t> </a:t>
            </a:r>
            <a:r>
              <a:rPr lang="ru-RU" dirty="0" err="1"/>
              <a:t>залучають</a:t>
            </a:r>
            <a:r>
              <a:rPr lang="ru-RU" dirty="0"/>
              <a:t> до </a:t>
            </a:r>
            <a:r>
              <a:rPr lang="ru-RU" dirty="0" err="1"/>
              <a:t>своєї</a:t>
            </a:r>
            <a:r>
              <a:rPr lang="ru-RU" dirty="0"/>
              <a:t> </a:t>
            </a:r>
            <a:r>
              <a:rPr lang="ru-RU" dirty="0" err="1"/>
              <a:t>діяльності</a:t>
            </a:r>
            <a:r>
              <a:rPr lang="ru-RU" dirty="0"/>
              <a:t> </a:t>
            </a:r>
            <a:r>
              <a:rPr lang="ru-RU" dirty="0" err="1"/>
              <a:t>волонтерів</a:t>
            </a:r>
            <a:r>
              <a:rPr lang="ru-RU" dirty="0"/>
              <a:t>, </a:t>
            </a:r>
            <a:r>
              <a:rPr lang="ru-RU" dirty="0" err="1"/>
              <a:t>мають</a:t>
            </a:r>
            <a:r>
              <a:rPr lang="ru-RU" dirty="0"/>
              <a:t> право:</a:t>
            </a:r>
          </a:p>
          <a:p>
            <a:endParaRPr lang="ru-RU" sz="1200" dirty="0"/>
          </a:p>
          <a:p>
            <a:r>
              <a:rPr lang="ru-RU" sz="2400" dirty="0" err="1"/>
              <a:t>провадити</a:t>
            </a:r>
            <a:r>
              <a:rPr lang="ru-RU" sz="2400" dirty="0"/>
              <a:t> </a:t>
            </a:r>
            <a:r>
              <a:rPr lang="ru-RU" sz="2400" dirty="0" err="1"/>
              <a:t>діяльність</a:t>
            </a:r>
            <a:r>
              <a:rPr lang="ru-RU" sz="2400" dirty="0"/>
              <a:t> </a:t>
            </a:r>
            <a:r>
              <a:rPr lang="ru-RU" sz="2400" dirty="0" err="1"/>
              <a:t>із</a:t>
            </a:r>
            <a:r>
              <a:rPr lang="ru-RU" sz="2400" dirty="0"/>
              <a:t> </a:t>
            </a:r>
            <a:r>
              <a:rPr lang="ru-RU" sz="2400" dirty="0" err="1"/>
              <a:t>укладенням</a:t>
            </a:r>
            <a:r>
              <a:rPr lang="ru-RU" sz="2400" dirty="0"/>
              <a:t> договору про </a:t>
            </a:r>
            <a:r>
              <a:rPr lang="ru-RU" sz="2400" dirty="0" err="1"/>
              <a:t>провадження</a:t>
            </a:r>
            <a:r>
              <a:rPr lang="ru-RU" sz="2400" dirty="0"/>
              <a:t> </a:t>
            </a:r>
            <a:r>
              <a:rPr lang="ru-RU" sz="2400" dirty="0" err="1"/>
              <a:t>волонтерської</a:t>
            </a:r>
            <a:r>
              <a:rPr lang="ru-RU" sz="2400" dirty="0"/>
              <a:t> </a:t>
            </a:r>
            <a:r>
              <a:rPr lang="ru-RU" sz="2400" dirty="0" err="1"/>
              <a:t>діяльності</a:t>
            </a:r>
            <a:r>
              <a:rPr lang="ru-RU" sz="2400" dirty="0"/>
              <a:t> з волонтером </a:t>
            </a:r>
            <a:r>
              <a:rPr lang="ru-RU" sz="2400" dirty="0" err="1"/>
              <a:t>або</a:t>
            </a:r>
            <a:r>
              <a:rPr lang="ru-RU" sz="2400" dirty="0"/>
              <a:t> без такого договору у порядку, </a:t>
            </a:r>
            <a:r>
              <a:rPr lang="ru-RU" sz="2400" dirty="0" err="1"/>
              <a:t>визначеному</a:t>
            </a:r>
            <a:r>
              <a:rPr lang="ru-RU" sz="2400" dirty="0"/>
              <a:t> </a:t>
            </a:r>
            <a:r>
              <a:rPr lang="ru-RU" sz="2400" dirty="0" err="1"/>
              <a:t>цим</a:t>
            </a:r>
            <a:r>
              <a:rPr lang="ru-RU" sz="2400" dirty="0"/>
              <a:t> Законом;</a:t>
            </a:r>
          </a:p>
          <a:p>
            <a:endParaRPr lang="ru-RU" sz="2400" dirty="0"/>
          </a:p>
          <a:p>
            <a:r>
              <a:rPr lang="ru-RU" sz="2400" dirty="0" err="1"/>
              <a:t>отримувати</a:t>
            </a:r>
            <a:r>
              <a:rPr lang="ru-RU" sz="2400" dirty="0"/>
              <a:t> </a:t>
            </a:r>
            <a:r>
              <a:rPr lang="ru-RU" sz="2400" dirty="0" err="1"/>
              <a:t>кошти</a:t>
            </a:r>
            <a:r>
              <a:rPr lang="ru-RU" sz="2400" dirty="0"/>
              <a:t> та </a:t>
            </a:r>
            <a:r>
              <a:rPr lang="ru-RU" sz="2400" dirty="0" err="1"/>
              <a:t>інше</a:t>
            </a:r>
            <a:r>
              <a:rPr lang="ru-RU" sz="2400" dirty="0"/>
              <a:t> </a:t>
            </a:r>
            <a:r>
              <a:rPr lang="ru-RU" sz="2400" dirty="0" err="1"/>
              <a:t>майно</a:t>
            </a:r>
            <a:r>
              <a:rPr lang="ru-RU" sz="2400" dirty="0"/>
              <a:t> для </a:t>
            </a:r>
            <a:r>
              <a:rPr lang="ru-RU" sz="2400" dirty="0" err="1"/>
              <a:t>здійснення</a:t>
            </a:r>
            <a:r>
              <a:rPr lang="ru-RU" sz="2400" dirty="0"/>
              <a:t> </a:t>
            </a:r>
            <a:r>
              <a:rPr lang="ru-RU" sz="2400" dirty="0" err="1"/>
              <a:t>волонтерської</a:t>
            </a:r>
            <a:r>
              <a:rPr lang="ru-RU" sz="2400" dirty="0"/>
              <a:t> </a:t>
            </a:r>
            <a:r>
              <a:rPr lang="ru-RU" sz="2400" dirty="0" err="1"/>
              <a:t>діяльності</a:t>
            </a:r>
            <a:r>
              <a:rPr lang="ru-RU" sz="2400" dirty="0"/>
              <a:t>;</a:t>
            </a:r>
          </a:p>
          <a:p>
            <a:endParaRPr lang="ru-RU" sz="2400" dirty="0"/>
          </a:p>
          <a:p>
            <a:r>
              <a:rPr lang="ru-RU" sz="2400" dirty="0" err="1"/>
              <a:t>самостійно</a:t>
            </a:r>
            <a:r>
              <a:rPr lang="ru-RU" sz="2400" dirty="0"/>
              <a:t> </a:t>
            </a:r>
            <a:r>
              <a:rPr lang="ru-RU" sz="2400" dirty="0" err="1"/>
              <a:t>визначати</a:t>
            </a:r>
            <a:r>
              <a:rPr lang="ru-RU" sz="2400" dirty="0"/>
              <a:t> </a:t>
            </a:r>
            <a:r>
              <a:rPr lang="ru-RU" sz="2400" dirty="0" err="1"/>
              <a:t>напрями</a:t>
            </a:r>
            <a:r>
              <a:rPr lang="ru-RU" sz="2400" dirty="0"/>
              <a:t> </a:t>
            </a:r>
            <a:r>
              <a:rPr lang="ru-RU" sz="2400" dirty="0" err="1"/>
              <a:t>здійснення</a:t>
            </a:r>
            <a:r>
              <a:rPr lang="ru-RU" sz="2400" dirty="0"/>
              <a:t> </a:t>
            </a:r>
            <a:r>
              <a:rPr lang="ru-RU" sz="2400" dirty="0" err="1"/>
              <a:t>волонтерської</a:t>
            </a:r>
            <a:r>
              <a:rPr lang="ru-RU" sz="2400" dirty="0"/>
              <a:t> </a:t>
            </a:r>
            <a:r>
              <a:rPr lang="ru-RU" sz="2400" dirty="0" err="1"/>
              <a:t>діяльності</a:t>
            </a:r>
            <a:r>
              <a:rPr lang="ru-RU" sz="2400" dirty="0"/>
              <a:t>;</a:t>
            </a:r>
          </a:p>
          <a:p>
            <a:pPr marL="0" indent="0">
              <a:buNone/>
            </a:pPr>
            <a:endParaRPr lang="ru-RU" sz="1200" dirty="0"/>
          </a:p>
        </p:txBody>
      </p:sp>
    </p:spTree>
    <p:extLst>
      <p:ext uri="{BB962C8B-B14F-4D97-AF65-F5344CB8AC3E}">
        <p14:creationId xmlns:p14="http://schemas.microsoft.com/office/powerpoint/2010/main" val="39176765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935</Words>
  <Application>Microsoft Office PowerPoint</Application>
  <PresentationFormat>Широкоэкранный</PresentationFormat>
  <Paragraphs>67</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Тема Office</vt:lpstr>
      <vt:lpstr>Організація роботи служби волонтерів</vt:lpstr>
      <vt:lpstr>Способи та інструменти залучення волонтерів</vt:lpstr>
      <vt:lpstr>2. Підкресліть причину  Потрібно спонукати молодих людей до участі, показуючи їм, що вони можуть змінити ситуацію.  Реклаувати те, що стало можливим завдяки їхній підтримці та діліться історіями людей, які користуються послугами, які надає  організація. Підтримуючи часті та відкриті комунікації, ви не тільки залучаєте нових людей до своєї неприбуткової організації, але й зберігаєте високий рівень мотивації та ентузіазму від ваших теперішніх волонтерів - вони найкращі брендові "євангелісти", яких ви можете мати.</vt:lpstr>
      <vt:lpstr>Презентация PowerPoint</vt:lpstr>
      <vt:lpstr>Презентация PowerPoint</vt:lpstr>
      <vt:lpstr>Презентация PowerPoint</vt:lpstr>
      <vt:lpstr>Презентация PowerPoint</vt:lpstr>
      <vt:lpstr>Презентация PowerPoint</vt:lpstr>
      <vt:lpstr>ОСОБЛИВОСТІ ПРАВОВОГО СТАТУСУ ВОЛОНТЕРІВ ТА ДІЯЛЬНОСТІ ВОЛОНТЕРСЬКОЇ ОРГАНІЗАЦІЇ</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Організація роботи служби волонтерів</dc:title>
  <dc:creator>Танюха</dc:creator>
  <cp:lastModifiedBy>User</cp:lastModifiedBy>
  <cp:revision>11</cp:revision>
  <dcterms:created xsi:type="dcterms:W3CDTF">2020-04-03T13:11:39Z</dcterms:created>
  <dcterms:modified xsi:type="dcterms:W3CDTF">2020-04-15T14:56:27Z</dcterms:modified>
</cp:coreProperties>
</file>