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lexandria Semi Bold" panose="020B0604020202020204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ra Light" panose="020B0604020202020204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472089"/>
            <a:ext cx="7627382" cy="2950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Діджиталізація освіти: Новий тренд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58309" y="4747736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Діджиталізація освіти - це всеосяжне перетворення освітнього процесу шляхом інтеграції цифрових технологій. Новий тренд, який революціонізує навчання, покращуючи доступ до освіти, залучення та результати.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6394490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29" y="6402110"/>
            <a:ext cx="331351" cy="3313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13128" y="6378297"/>
            <a:ext cx="2486025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Sora Bold" pitchFamily="34" charset="0"/>
                <a:ea typeface="Sora Bold" pitchFamily="34" charset="-122"/>
                <a:cs typeface="Sora Bold" pitchFamily="34" charset="-120"/>
              </a:rPr>
              <a:t>by Iryna Kucherak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2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803" y="3409712"/>
            <a:ext cx="13218795" cy="132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Суть і значення інтенсифікації логокорекції засобами інформаційних технологій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05803" y="5265777"/>
            <a:ext cx="453747" cy="453747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0109" y="5333405"/>
            <a:ext cx="125135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361123" y="5265777"/>
            <a:ext cx="3616523" cy="663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Інтерактивні ігри та вправи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361123" y="6050161"/>
            <a:ext cx="3616523" cy="1290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Сучасні технології надають унікальну можливість розробити інтерактивні ігри та вправи, що сприяють кращому засвоєнню мовних навичок.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179219" y="5265777"/>
            <a:ext cx="453747" cy="453747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11021" y="5333405"/>
            <a:ext cx="190143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5834539" y="5265777"/>
            <a:ext cx="283868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Візуальні матеріали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5834539" y="5718453"/>
            <a:ext cx="3616523" cy="16132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Візуальні матеріали, як відео, анімації та інфографіка, допомагають візуалізувати та зрозуміти мовні поняття, підвищуючи ефективність корекції.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9652635" y="5265777"/>
            <a:ext cx="453747" cy="453747"/>
          </a:xfrm>
          <a:prstGeom prst="roundRect">
            <a:avLst>
              <a:gd name="adj" fmla="val 1866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84199" y="5333405"/>
            <a:ext cx="190500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10307955" y="5265777"/>
            <a:ext cx="3169563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Індивідуальний підхід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0307955" y="5718453"/>
            <a:ext cx="3616523" cy="1290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Технології дозволяють створювати індивідуалізовані програми корекції, враховуючи особливості розвитку кожного учня.</a:t>
            </a:r>
            <a:endParaRPr lang="en-US" sz="15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769294-51B5-4DFA-B40B-0DD86EBF3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518" y="7621439"/>
            <a:ext cx="1768882" cy="5429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0C4B79-071E-4E5F-98D4-C9D452B54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100" y="7621438"/>
            <a:ext cx="16097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88071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Переваги використання ІТ у спеціальній освіті та логопедії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47624"/>
            <a:ext cx="370189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Доступність та гнучкість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20433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Онлайн-платформи та мобільні додатки роблять освіту доступною в будь-який час і в будь-якому місці. Діти з обмеженими можливостями отримують доступ до якісної освіти.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847624"/>
            <a:ext cx="367200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Залучення та мотивація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420433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Сучасні технології роблять навчання більш інтерактивним, цікавим і захоплюючим, що сприяє підвищенню мотивації та залученості дітей.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847624"/>
            <a:ext cx="4018359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Індивідуалізація навчання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776668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ІТ дозволяють адаптувати навчальний процес до потреб кожного учня, надаючи персоналізований підхід.</a:t>
            </a:r>
            <a:endParaRPr lang="en-US" sz="17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BC7244-3442-4D10-AF96-9D700F56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34" y="7637511"/>
            <a:ext cx="1882294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754" y="711875"/>
            <a:ext cx="7740491" cy="263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Застереження щодо використання ІТ у спеціальній освіті та логопедії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01754" y="3651052"/>
            <a:ext cx="3769995" cy="2158365"/>
          </a:xfrm>
          <a:prstGeom prst="roundRect">
            <a:avLst>
              <a:gd name="adj" fmla="val 39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9876" y="3859173"/>
            <a:ext cx="3353753" cy="659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Відсутність соціальної взаємодії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09876" y="4639032"/>
            <a:ext cx="3353753" cy="962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Надмірне використання технологій може призвести до зменшення соціальної взаємодії між дітьми.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2251" y="3651052"/>
            <a:ext cx="3769995" cy="2158365"/>
          </a:xfrm>
          <a:prstGeom prst="roundRect">
            <a:avLst>
              <a:gd name="adj" fmla="val 39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0372" y="3859173"/>
            <a:ext cx="3353753" cy="659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Залежність від технологій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80372" y="4639032"/>
            <a:ext cx="3353753" cy="962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Важливо збалансувати використання технологій, щоб уникнути залежності від них.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01754" y="6009918"/>
            <a:ext cx="7740491" cy="1507808"/>
          </a:xfrm>
          <a:prstGeom prst="roundRect">
            <a:avLst>
              <a:gd name="adj" fmla="val 5585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09876" y="6218039"/>
            <a:ext cx="4316611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Відсутність емоційного зв'язку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09876" y="6668095"/>
            <a:ext cx="7324249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Технології не можуть замінити живого спілкування та емоційного зв'язку між учителем та учнем.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533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4953" y="2776776"/>
            <a:ext cx="12303323" cy="540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Quick Response в освіті: основні сервіси по створенню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53" y="3563422"/>
            <a:ext cx="821293" cy="13142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42586" y="3727609"/>
            <a:ext cx="4093369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QR-коди на навчальних матеріалах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642586" y="4096107"/>
            <a:ext cx="12412861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Доступ до додаткових ресурсів, таких як відеоуроки, тести, статті, ігри.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53" y="4877633"/>
            <a:ext cx="821293" cy="13142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42586" y="5041821"/>
            <a:ext cx="3433048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QR-коди на шкільних стендах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642586" y="5410319"/>
            <a:ext cx="12412861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Швидкий доступ до інформації про шкільні заходи, розклад уроків, новини.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53" y="6191845"/>
            <a:ext cx="821293" cy="13142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42586" y="6356032"/>
            <a:ext cx="3442454" cy="270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QR-коди на шкільних картках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642586" y="6724531"/>
            <a:ext cx="12412861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Інформація про учня, контактні дані батьків, додаткові навчальні матеріали.</a:t>
            </a:r>
            <a:endParaRPr lang="en-US" sz="12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A696AF-854F-4B72-BD5D-7ACB1BFDE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3508" y="7686675"/>
            <a:ext cx="202406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249561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Розуміння можливостей застосування матричного коду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712607"/>
            <a:ext cx="7627382" cy="3267313"/>
          </a:xfrm>
          <a:prstGeom prst="roundRect">
            <a:avLst>
              <a:gd name="adj" fmla="val 278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52329" y="3720227"/>
            <a:ext cx="7612142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68904" y="3857744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Зручність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78785" y="3857744"/>
            <a:ext cx="336911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Простий і швидкий спосіб доступу до інформації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52329" y="4688681"/>
            <a:ext cx="7612142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68904" y="4826198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Інтерактивність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0278785" y="4826198"/>
            <a:ext cx="336911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Створення динамічного та інтерактивного контенту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52329" y="5657136"/>
            <a:ext cx="7612142" cy="1315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68904" y="5794653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Гнучкість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278785" y="5794653"/>
            <a:ext cx="336911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Можливість використання в різних галузях, включаючи освіту, маркетинг, рекламу.</a:t>
            </a:r>
            <a:endParaRPr lang="en-US" sz="17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89EF03-E108-4C57-8EF9-4ABFF8B05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359" y="7621439"/>
            <a:ext cx="216904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0558" y="511135"/>
            <a:ext cx="7842885" cy="2446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Приклади успішного використання ІТ у корекційно-логопедичній роботі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8" y="3236000"/>
            <a:ext cx="464701" cy="4647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0558" y="3886557"/>
            <a:ext cx="244602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Мовні ігри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50558" y="4303633"/>
            <a:ext cx="3782020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Використання мобільних додатків та онлайн-ігор для розвитку мови та мовлення.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422" y="3236000"/>
            <a:ext cx="464701" cy="4647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11422" y="3886557"/>
            <a:ext cx="244602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Відеоматеріали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4711422" y="4303633"/>
            <a:ext cx="3782020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Відеоуроки, анімації та інфографіка для візуального навчання та корекції мовних дефектів.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58" y="5753219"/>
            <a:ext cx="464701" cy="4647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0558" y="6403777"/>
            <a:ext cx="3782020" cy="611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Програми розпізнавання мови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50558" y="7126486"/>
            <a:ext cx="3782020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Використання програм для аналізу мови та визначення проблемних зон.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422" y="5753219"/>
            <a:ext cx="464701" cy="4647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11422" y="6403777"/>
            <a:ext cx="244602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Роботи-терапевти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4711422" y="6820853"/>
            <a:ext cx="3782020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Використання роботів для проведення ігрових терапевтичних сеансів.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424351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Висновки та рекомендації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174688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Діджиталізація освіти - це потужний інструмент для покращення якості освітнього процесу, особливо в спеціальній освіті.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5111829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Важливо створювати безпечне та комфортне освітнє середовище, що сприяє розвитку дітей.</a:t>
            </a:r>
            <a:endParaRPr lang="en-US" sz="1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D5714-D9F3-4D69-A383-FFAF620E5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100" y="7672135"/>
            <a:ext cx="2123300" cy="542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428</Words>
  <Application>Microsoft Office PowerPoint</Application>
  <PresentationFormat>Довільний</PresentationFormat>
  <Paragraphs>61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Alexandria Semi Bold</vt:lpstr>
      <vt:lpstr>Sora Bold</vt:lpstr>
      <vt:lpstr>Calibri</vt:lpstr>
      <vt:lpstr>Sora Light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2024-10-10T19:16:32Z</dcterms:created>
  <dcterms:modified xsi:type="dcterms:W3CDTF">2024-10-10T19:19:36Z</dcterms:modified>
</cp:coreProperties>
</file>