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3107-441B-4B43-BE75-1043DEC5138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59F2-2994-47E1-88B5-CA14A7EE5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485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3107-441B-4B43-BE75-1043DEC5138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59F2-2994-47E1-88B5-CA14A7EE5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08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3107-441B-4B43-BE75-1043DEC5138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59F2-2994-47E1-88B5-CA14A7EE5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806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3107-441B-4B43-BE75-1043DEC5138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59F2-2994-47E1-88B5-CA14A7EE5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89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3107-441B-4B43-BE75-1043DEC5138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59F2-2994-47E1-88B5-CA14A7EE5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46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3107-441B-4B43-BE75-1043DEC5138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59F2-2994-47E1-88B5-CA14A7EE5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9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3107-441B-4B43-BE75-1043DEC5138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59F2-2994-47E1-88B5-CA14A7EE532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828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3107-441B-4B43-BE75-1043DEC5138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59F2-2994-47E1-88B5-CA14A7EE532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85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3107-441B-4B43-BE75-1043DEC5138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59F2-2994-47E1-88B5-CA14A7EE5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926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3107-441B-4B43-BE75-1043DEC5138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59F2-2994-47E1-88B5-CA14A7EE5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068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3107-441B-4B43-BE75-1043DEC5138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59F2-2994-47E1-88B5-CA14A7EE5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243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1E03107-441B-4B43-BE75-1043DEC5138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959F2-2994-47E1-88B5-CA14A7EE5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68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Лекція</a:t>
            </a:r>
            <a:r>
              <a:rPr lang="ru-RU" dirty="0" smtClean="0"/>
              <a:t> </a:t>
            </a:r>
            <a:r>
              <a:rPr lang="ru-RU" dirty="0" smtClean="0"/>
              <a:t>1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/>
              <a:t>1 </a:t>
            </a:r>
            <a:r>
              <a:rPr lang="ru-RU" b="1" dirty="0" err="1"/>
              <a:t>Спеціальні</a:t>
            </a:r>
            <a:r>
              <a:rPr lang="ru-RU" b="1" dirty="0"/>
              <a:t> </a:t>
            </a:r>
            <a:r>
              <a:rPr lang="ru-RU" b="1" dirty="0" err="1"/>
              <a:t>сталі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4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6979"/>
          </a:xfrm>
        </p:spPr>
        <p:txBody>
          <a:bodyPr>
            <a:normAutofit/>
          </a:bodyPr>
          <a:lstStyle/>
          <a:p>
            <a:r>
              <a:rPr lang="ru-RU" sz="2400" b="1" dirty="0"/>
              <a:t>1.1 </a:t>
            </a:r>
            <a:r>
              <a:rPr lang="ru-RU" sz="2400" b="1" dirty="0" err="1"/>
              <a:t>Основні</a:t>
            </a:r>
            <a:r>
              <a:rPr lang="ru-RU" sz="2400" b="1" dirty="0"/>
              <a:t> </a:t>
            </a:r>
            <a:r>
              <a:rPr lang="ru-RU" sz="2400" b="1" dirty="0" err="1"/>
              <a:t>поняття</a:t>
            </a:r>
            <a:r>
              <a:rPr lang="ru-RU" sz="2400" b="1" dirty="0"/>
              <a:t> та сфера </a:t>
            </a:r>
            <a:r>
              <a:rPr lang="ru-RU" sz="2400" b="1" dirty="0" err="1"/>
              <a:t>застосування</a:t>
            </a:r>
            <a:endParaRPr lang="en-US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720" y="832104"/>
            <a:ext cx="11497056" cy="58887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звичайних</a:t>
            </a:r>
            <a:r>
              <a:rPr lang="ru-RU" dirty="0"/>
              <a:t> сталей </a:t>
            </a:r>
            <a:r>
              <a:rPr lang="ru-RU" dirty="0" err="1"/>
              <a:t>особливими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, </a:t>
            </a:r>
            <a:r>
              <a:rPr lang="ru-RU" dirty="0" err="1"/>
              <a:t>обумовленими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хімічним</a:t>
            </a:r>
            <a:r>
              <a:rPr lang="ru-RU" dirty="0"/>
              <a:t> складом,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особливим</a:t>
            </a:r>
            <a:r>
              <a:rPr lang="ru-RU" dirty="0"/>
              <a:t> способом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способом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Достатньо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одного з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сталь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 </a:t>
            </a:r>
            <a:r>
              <a:rPr lang="ru-RU" dirty="0" err="1"/>
              <a:t>спеціальною</a:t>
            </a:r>
            <a:r>
              <a:rPr lang="ru-RU" dirty="0"/>
              <a:t>. 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характеризуються</a:t>
            </a:r>
            <a:r>
              <a:rPr lang="ru-RU" dirty="0"/>
              <a:t> </a:t>
            </a:r>
            <a:r>
              <a:rPr lang="ru-RU" dirty="0" err="1"/>
              <a:t>всіма</a:t>
            </a:r>
            <a:r>
              <a:rPr lang="ru-RU" dirty="0"/>
              <a:t> </a:t>
            </a:r>
            <a:r>
              <a:rPr lang="ru-RU" dirty="0" err="1"/>
              <a:t>трьома</a:t>
            </a:r>
            <a:r>
              <a:rPr lang="ru-RU" dirty="0"/>
              <a:t> </a:t>
            </a:r>
            <a:r>
              <a:rPr lang="ru-RU" dirty="0" err="1"/>
              <a:t>особливостями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і </a:t>
            </a:r>
            <a:r>
              <a:rPr lang="ru-RU" dirty="0" err="1"/>
              <a:t>легованих</a:t>
            </a:r>
            <a:r>
              <a:rPr lang="ru-RU" dirty="0"/>
              <a:t> сталей з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</a:t>
            </a:r>
            <a:r>
              <a:rPr lang="ru-RU" dirty="0" err="1"/>
              <a:t>легуючих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Нині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випускається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1000 </a:t>
            </a:r>
            <a:r>
              <a:rPr lang="ru-RU" dirty="0" err="1"/>
              <a:t>різних</a:t>
            </a:r>
            <a:r>
              <a:rPr lang="ru-RU" dirty="0"/>
              <a:t> марок сталей,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спецсталей</a:t>
            </a:r>
            <a:r>
              <a:rPr lang="ru-RU" dirty="0"/>
              <a:t> з </a:t>
            </a:r>
            <a:r>
              <a:rPr lang="ru-RU" dirty="0" err="1"/>
              <a:t>кожним</a:t>
            </a:r>
            <a:r>
              <a:rPr lang="ru-RU" dirty="0"/>
              <a:t> роком </a:t>
            </a:r>
            <a:r>
              <a:rPr lang="ru-RU" dirty="0" err="1"/>
              <a:t>неухильно</a:t>
            </a:r>
            <a:r>
              <a:rPr lang="ru-RU" dirty="0"/>
              <a:t> </a:t>
            </a:r>
            <a:r>
              <a:rPr lang="ru-RU" dirty="0" err="1"/>
              <a:t>зростає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Сталі</a:t>
            </a:r>
            <a:r>
              <a:rPr lang="ru-RU" dirty="0"/>
              <a:t> та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спеціального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унікальним</a:t>
            </a:r>
            <a:r>
              <a:rPr lang="ru-RU" dirty="0"/>
              <a:t> </a:t>
            </a:r>
            <a:r>
              <a:rPr lang="ru-RU" dirty="0" err="1"/>
              <a:t>властивостям</a:t>
            </a:r>
            <a:r>
              <a:rPr lang="ru-RU" dirty="0"/>
              <a:t> </a:t>
            </a:r>
            <a:r>
              <a:rPr lang="ru-RU" dirty="0" err="1"/>
              <a:t>знаходять</a:t>
            </a:r>
            <a:r>
              <a:rPr lang="ru-RU" dirty="0"/>
              <a:t> </a:t>
            </a:r>
            <a:r>
              <a:rPr lang="ru-RU" dirty="0" err="1"/>
              <a:t>широке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в </a:t>
            </a:r>
            <a:r>
              <a:rPr lang="ru-RU" dirty="0" err="1"/>
              <a:t>електроенергетиці</a:t>
            </a:r>
            <a:r>
              <a:rPr lang="ru-RU" dirty="0"/>
              <a:t>, </a:t>
            </a:r>
            <a:r>
              <a:rPr lang="ru-RU" dirty="0" err="1"/>
              <a:t>станкобудуванні</a:t>
            </a:r>
            <a:r>
              <a:rPr lang="ru-RU" dirty="0"/>
              <a:t>, </a:t>
            </a:r>
            <a:r>
              <a:rPr lang="ru-RU" dirty="0" err="1"/>
              <a:t>машинобудуванні</a:t>
            </a:r>
            <a:r>
              <a:rPr lang="ru-RU" dirty="0"/>
              <a:t>, </a:t>
            </a:r>
            <a:r>
              <a:rPr lang="ru-RU" dirty="0" err="1"/>
              <a:t>медицині</a:t>
            </a:r>
            <a:r>
              <a:rPr lang="ru-RU" dirty="0"/>
              <a:t> та </a:t>
            </a:r>
            <a:r>
              <a:rPr lang="ru-RU" dirty="0" err="1"/>
              <a:t>охороні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створенні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агрегатів</a:t>
            </a:r>
            <a:r>
              <a:rPr lang="ru-RU" dirty="0"/>
              <a:t> та </a:t>
            </a:r>
            <a:r>
              <a:rPr lang="ru-RU" dirty="0" err="1"/>
              <a:t>пристроїв</a:t>
            </a:r>
            <a:r>
              <a:rPr lang="ru-RU" dirty="0"/>
              <a:t> для потреб </a:t>
            </a:r>
            <a:r>
              <a:rPr lang="ru-RU" dirty="0" err="1"/>
              <a:t>автомобільної</a:t>
            </a:r>
            <a:r>
              <a:rPr lang="ru-RU" dirty="0"/>
              <a:t>, </a:t>
            </a:r>
            <a:r>
              <a:rPr lang="ru-RU" dirty="0" err="1"/>
              <a:t>хімічної</a:t>
            </a:r>
            <a:r>
              <a:rPr lang="ru-RU" dirty="0"/>
              <a:t> та </a:t>
            </a:r>
            <a:r>
              <a:rPr lang="ru-RU" dirty="0" err="1"/>
              <a:t>авіаційно-космічної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 (</a:t>
            </a:r>
            <a:r>
              <a:rPr lang="ru-RU" dirty="0" err="1"/>
              <a:t>таблиця</a:t>
            </a:r>
            <a:r>
              <a:rPr lang="ru-RU" dirty="0"/>
              <a:t> 1.1).</a:t>
            </a:r>
          </a:p>
          <a:p>
            <a:pPr marL="0" indent="0" algn="just">
              <a:buNone/>
            </a:pPr>
            <a:r>
              <a:rPr lang="ru-RU" dirty="0" err="1"/>
              <a:t>Крім</a:t>
            </a:r>
            <a:r>
              <a:rPr lang="ru-RU" dirty="0"/>
              <a:t> того, практично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ємності</a:t>
            </a:r>
            <a:r>
              <a:rPr lang="ru-RU" dirty="0"/>
              <a:t>, </a:t>
            </a:r>
            <a:r>
              <a:rPr lang="ru-RU" dirty="0" err="1"/>
              <a:t>судини</a:t>
            </a:r>
            <a:r>
              <a:rPr lang="ru-RU" dirty="0"/>
              <a:t>, </a:t>
            </a:r>
            <a:r>
              <a:rPr lang="ru-RU" dirty="0" err="1"/>
              <a:t>реактори</a:t>
            </a:r>
            <a:r>
              <a:rPr lang="ru-RU" dirty="0"/>
              <a:t>, труби та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</a:t>
            </a:r>
            <a:r>
              <a:rPr lang="ru-RU" dirty="0" err="1"/>
              <a:t>хімічної</a:t>
            </a:r>
            <a:r>
              <a:rPr lang="ru-RU" dirty="0"/>
              <a:t> </a:t>
            </a:r>
            <a:r>
              <a:rPr lang="ru-RU" dirty="0" err="1"/>
              <a:t>індустрії</a:t>
            </a:r>
            <a:r>
              <a:rPr lang="ru-RU" dirty="0"/>
              <a:t> </a:t>
            </a:r>
            <a:r>
              <a:rPr lang="ru-RU" dirty="0" err="1"/>
              <a:t>виготовляються</a:t>
            </a:r>
            <a:r>
              <a:rPr lang="ru-RU" dirty="0"/>
              <a:t> з </a:t>
            </a:r>
            <a:r>
              <a:rPr lang="ru-RU" dirty="0" err="1"/>
              <a:t>аустенітних</a:t>
            </a:r>
            <a:r>
              <a:rPr lang="ru-RU" dirty="0"/>
              <a:t> </a:t>
            </a:r>
            <a:r>
              <a:rPr lang="ru-RU" dirty="0" err="1"/>
              <a:t>нержавіючих</a:t>
            </a:r>
            <a:r>
              <a:rPr lang="ru-RU" dirty="0"/>
              <a:t> сталей.</a:t>
            </a:r>
          </a:p>
          <a:p>
            <a:pPr marL="0" indent="0" algn="just">
              <a:buNone/>
            </a:pP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та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залишаються</a:t>
            </a:r>
            <a:r>
              <a:rPr lang="ru-RU" dirty="0"/>
              <a:t> </a:t>
            </a:r>
            <a:r>
              <a:rPr lang="ru-RU" dirty="0" err="1"/>
              <a:t>незамінними</a:t>
            </a:r>
            <a:r>
              <a:rPr lang="ru-RU" dirty="0"/>
              <a:t> </a:t>
            </a:r>
            <a:r>
              <a:rPr lang="ru-RU" dirty="0" err="1"/>
              <a:t>матеріалами</a:t>
            </a:r>
            <a:r>
              <a:rPr lang="ru-RU" dirty="0"/>
              <a:t> для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спеціального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</a:t>
            </a:r>
            <a:r>
              <a:rPr lang="ru-RU" dirty="0" err="1"/>
              <a:t>авіалайнерів</a:t>
            </a:r>
            <a:r>
              <a:rPr lang="ru-RU" dirty="0"/>
              <a:t> та </a:t>
            </a:r>
            <a:r>
              <a:rPr lang="ru-RU" dirty="0" err="1"/>
              <a:t>космічних</a:t>
            </a:r>
            <a:r>
              <a:rPr lang="ru-RU" dirty="0"/>
              <a:t> </a:t>
            </a:r>
            <a:r>
              <a:rPr lang="ru-RU" dirty="0" err="1"/>
              <a:t>кораблів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97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040" y="365125"/>
            <a:ext cx="11713464" cy="412115"/>
          </a:xfrm>
        </p:spPr>
        <p:txBody>
          <a:bodyPr>
            <a:noAutofit/>
          </a:bodyPr>
          <a:lstStyle/>
          <a:p>
            <a:r>
              <a:rPr lang="ru-RU" sz="3200" dirty="0" err="1"/>
              <a:t>Таблиця</a:t>
            </a:r>
            <a:r>
              <a:rPr lang="ru-RU" sz="3200" dirty="0"/>
              <a:t> 1.1 - </a:t>
            </a:r>
            <a:r>
              <a:rPr lang="ru-RU" sz="3200" dirty="0" err="1"/>
              <a:t>Застосування</a:t>
            </a:r>
            <a:r>
              <a:rPr lang="ru-RU" sz="3200" dirty="0"/>
              <a:t> </a:t>
            </a:r>
            <a:r>
              <a:rPr lang="ru-RU" sz="3200" dirty="0" err="1"/>
              <a:t>спеціальних</a:t>
            </a:r>
            <a:r>
              <a:rPr lang="ru-RU" sz="3200" dirty="0"/>
              <a:t> сталей та </a:t>
            </a:r>
            <a:r>
              <a:rPr lang="ru-RU" sz="3200" dirty="0" err="1"/>
              <a:t>сплавів</a:t>
            </a:r>
            <a:r>
              <a:rPr lang="ru-RU" sz="3200" dirty="0"/>
              <a:t> на </a:t>
            </a:r>
            <a:r>
              <a:rPr lang="ru-RU" sz="3200" dirty="0" err="1"/>
              <a:t>основі</a:t>
            </a:r>
            <a:r>
              <a:rPr lang="ru-RU" sz="3200" dirty="0"/>
              <a:t> </a:t>
            </a:r>
            <a:r>
              <a:rPr lang="ru-RU" sz="3200" dirty="0" err="1"/>
              <a:t>нікелю</a:t>
            </a:r>
            <a:endParaRPr lang="en-US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0327" y="969261"/>
            <a:ext cx="9632785" cy="55704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5633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180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1.2 </a:t>
            </a:r>
            <a:r>
              <a:rPr lang="ru-RU" b="1" dirty="0" err="1"/>
              <a:t>Сучасні</a:t>
            </a:r>
            <a:r>
              <a:rPr lang="ru-RU" b="1" dirty="0"/>
              <a:t> </a:t>
            </a:r>
            <a:r>
              <a:rPr lang="ru-RU" b="1" dirty="0" err="1"/>
              <a:t>тенденції</a:t>
            </a:r>
            <a:r>
              <a:rPr lang="ru-RU" b="1" dirty="0"/>
              <a:t> </a:t>
            </a:r>
            <a:r>
              <a:rPr lang="ru-RU" b="1" dirty="0" err="1"/>
              <a:t>розвитку</a:t>
            </a:r>
            <a:r>
              <a:rPr lang="ru-RU" b="1" dirty="0"/>
              <a:t> </a:t>
            </a:r>
            <a:r>
              <a:rPr lang="ru-RU" b="1" dirty="0" err="1"/>
              <a:t>галузі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05256"/>
            <a:ext cx="11030712" cy="575157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тенденції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спецсталів</a:t>
            </a:r>
            <a:r>
              <a:rPr lang="ru-RU" dirty="0"/>
              <a:t> </a:t>
            </a:r>
            <a:r>
              <a:rPr lang="ru-RU" dirty="0" err="1"/>
              <a:t>показують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даний</a:t>
            </a:r>
            <a:r>
              <a:rPr lang="ru-RU" dirty="0"/>
              <a:t> час </a:t>
            </a:r>
            <a:r>
              <a:rPr lang="ru-RU" dirty="0" err="1"/>
              <a:t>інтенсивно</a:t>
            </a:r>
            <a:r>
              <a:rPr lang="ru-RU" dirty="0"/>
              <a:t> </a:t>
            </a:r>
            <a:r>
              <a:rPr lang="ru-RU" dirty="0" err="1"/>
              <a:t>ведуться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та </a:t>
            </a:r>
            <a:r>
              <a:rPr lang="ru-RU" dirty="0" err="1"/>
              <a:t>дослідження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ливарних</a:t>
            </a:r>
            <a:r>
              <a:rPr lang="ru-RU" dirty="0"/>
              <a:t> та </a:t>
            </a:r>
            <a:r>
              <a:rPr lang="ru-RU" dirty="0" err="1"/>
              <a:t>деформованих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та сталей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спеціальними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, </a:t>
            </a:r>
            <a:r>
              <a:rPr lang="ru-RU" dirty="0" err="1"/>
              <a:t>сировини</a:t>
            </a:r>
            <a:r>
              <a:rPr lang="ru-RU" dirty="0"/>
              <a:t>, </a:t>
            </a:r>
            <a:r>
              <a:rPr lang="ru-RU" dirty="0" err="1"/>
              <a:t>вихідних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та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у </a:t>
            </a:r>
            <a:r>
              <a:rPr lang="ru-RU" dirty="0" err="1"/>
              <a:t>високотехнологічну</a:t>
            </a:r>
            <a:r>
              <a:rPr lang="ru-RU" dirty="0"/>
              <a:t> </a:t>
            </a:r>
            <a:r>
              <a:rPr lang="ru-RU" dirty="0" err="1"/>
              <a:t>наукомістку</a:t>
            </a:r>
            <a:r>
              <a:rPr lang="ru-RU" dirty="0"/>
              <a:t> </a:t>
            </a:r>
            <a:r>
              <a:rPr lang="ru-RU" dirty="0" err="1"/>
              <a:t>продукцію</a:t>
            </a:r>
            <a:r>
              <a:rPr lang="ru-RU" dirty="0"/>
              <a:t> з великою </a:t>
            </a:r>
            <a:r>
              <a:rPr lang="ru-RU" dirty="0" err="1"/>
              <a:t>часткою</a:t>
            </a:r>
            <a:r>
              <a:rPr lang="ru-RU" dirty="0"/>
              <a:t> </a:t>
            </a:r>
            <a:r>
              <a:rPr lang="ru-RU" dirty="0" err="1"/>
              <a:t>інноваційної</a:t>
            </a:r>
            <a:r>
              <a:rPr lang="ru-RU" dirty="0"/>
              <a:t> </a:t>
            </a:r>
            <a:r>
              <a:rPr lang="ru-RU" dirty="0" err="1"/>
              <a:t>складової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спецелектрометалургії</a:t>
            </a:r>
            <a:r>
              <a:rPr lang="ru-RU" dirty="0"/>
              <a:t> за кордоном </a:t>
            </a:r>
            <a:r>
              <a:rPr lang="ru-RU" dirty="0" err="1"/>
              <a:t>полягають</a:t>
            </a:r>
            <a:r>
              <a:rPr lang="ru-RU" dirty="0"/>
              <a:t> у:</a:t>
            </a:r>
          </a:p>
          <a:p>
            <a:pPr marL="0" indent="0" algn="just">
              <a:buNone/>
            </a:pPr>
            <a:r>
              <a:rPr lang="ru-RU" dirty="0"/>
              <a:t>1) </a:t>
            </a:r>
            <a:r>
              <a:rPr lang="ru-RU" dirty="0" err="1"/>
              <a:t>Удосконалення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виплавки</a:t>
            </a:r>
            <a:r>
              <a:rPr lang="ru-RU" dirty="0"/>
              <a:t> та переплаву </a:t>
            </a:r>
            <a:r>
              <a:rPr lang="ru-RU" dirty="0" err="1"/>
              <a:t>спецметалу</a:t>
            </a:r>
            <a:r>
              <a:rPr lang="ru-RU" dirty="0"/>
              <a:t>,</a:t>
            </a:r>
          </a:p>
          <a:p>
            <a:pPr marL="0" indent="0" algn="just">
              <a:buNone/>
            </a:pPr>
            <a:r>
              <a:rPr lang="ru-RU" dirty="0" err="1"/>
              <a:t>агрегатів</a:t>
            </a:r>
            <a:r>
              <a:rPr lang="ru-RU" dirty="0"/>
              <a:t>, систем контролю та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процесами</a:t>
            </a:r>
            <a:r>
              <a:rPr lang="ru-RU" dirty="0"/>
              <a:t>,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гарантії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,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</a:t>
            </a:r>
            <a:r>
              <a:rPr lang="ru-RU" dirty="0" err="1"/>
              <a:t>придатного</a:t>
            </a:r>
            <a:r>
              <a:rPr lang="ru-RU" dirty="0"/>
              <a:t> та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2)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витратних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для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спецметалу</a:t>
            </a:r>
            <a:r>
              <a:rPr lang="ru-RU" dirty="0"/>
              <a:t> «наземного» (не </a:t>
            </a:r>
            <a:r>
              <a:rPr lang="ru-RU" dirty="0" err="1"/>
              <a:t>авіакосмічної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) </a:t>
            </a:r>
            <a:r>
              <a:rPr lang="ru-RU" dirty="0" err="1"/>
              <a:t>застосування</a:t>
            </a:r>
            <a:r>
              <a:rPr lang="ru-RU" dirty="0"/>
              <a:t>, для </a:t>
            </a:r>
            <a:r>
              <a:rPr lang="ru-RU" dirty="0" err="1"/>
              <a:t>суттєвого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собівартості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01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0896"/>
            <a:ext cx="10966704" cy="63185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В </a:t>
            </a:r>
            <a:r>
              <a:rPr lang="ru-RU" dirty="0" err="1"/>
              <a:t>даний</a:t>
            </a:r>
            <a:r>
              <a:rPr lang="ru-RU" dirty="0"/>
              <a:t> час все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</a:t>
            </a:r>
            <a:r>
              <a:rPr lang="ru-RU" dirty="0" err="1"/>
              <a:t>приділяється</a:t>
            </a:r>
            <a:r>
              <a:rPr lang="ru-RU" dirty="0"/>
              <a:t> </a:t>
            </a:r>
            <a:r>
              <a:rPr lang="ru-RU" dirty="0" err="1"/>
              <a:t>одержанню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сталей та </a:t>
            </a:r>
            <a:r>
              <a:rPr lang="ru-RU" dirty="0" err="1"/>
              <a:t>сплавів</a:t>
            </a:r>
            <a:r>
              <a:rPr lang="ru-RU" dirty="0"/>
              <a:t> методом </a:t>
            </a:r>
            <a:r>
              <a:rPr lang="ru-RU" dirty="0" err="1"/>
              <a:t>порошкової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Перспективи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порошкової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пов'язую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створенням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, легких, </a:t>
            </a:r>
            <a:r>
              <a:rPr lang="ru-RU" dirty="0" err="1"/>
              <a:t>міцних</a:t>
            </a:r>
            <a:r>
              <a:rPr lang="ru-RU" dirty="0"/>
              <a:t> </a:t>
            </a:r>
            <a:r>
              <a:rPr lang="ru-RU" dirty="0" err="1"/>
              <a:t>композиційних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та </a:t>
            </a:r>
            <a:r>
              <a:rPr lang="ru-RU" dirty="0" err="1"/>
              <a:t>наноструктурних</a:t>
            </a:r>
            <a:r>
              <a:rPr lang="ru-RU" dirty="0"/>
              <a:t> </a:t>
            </a:r>
            <a:r>
              <a:rPr lang="ru-RU" dirty="0" err="1"/>
              <a:t>покриттів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твердосплавних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з </a:t>
            </a:r>
            <a:r>
              <a:rPr lang="ru-RU" dirty="0" err="1"/>
              <a:t>наноструктурою</a:t>
            </a:r>
            <a:r>
              <a:rPr lang="ru-RU" dirty="0"/>
              <a:t> дозволить </a:t>
            </a:r>
            <a:r>
              <a:rPr lang="ru-RU" dirty="0" err="1"/>
              <a:t>покращити</a:t>
            </a:r>
            <a:r>
              <a:rPr lang="ru-RU" dirty="0"/>
              <a:t> </a:t>
            </a:r>
            <a:r>
              <a:rPr lang="ru-RU" dirty="0" err="1"/>
              <a:t>ріжучі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та </a:t>
            </a:r>
            <a:r>
              <a:rPr lang="ru-RU" dirty="0" err="1"/>
              <a:t>фізико-механічні</a:t>
            </a:r>
            <a:r>
              <a:rPr lang="ru-RU" dirty="0"/>
              <a:t> характеристики </a:t>
            </a:r>
            <a:r>
              <a:rPr lang="ru-RU" dirty="0" err="1"/>
              <a:t>матеріалу</a:t>
            </a:r>
            <a:r>
              <a:rPr lang="ru-RU" dirty="0"/>
              <a:t> не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у 2-3 рази, а </a:t>
            </a:r>
            <a:r>
              <a:rPr lang="ru-RU" dirty="0" err="1"/>
              <a:t>нанесення</a:t>
            </a:r>
            <a:r>
              <a:rPr lang="ru-RU" dirty="0"/>
              <a:t> </a:t>
            </a:r>
            <a:r>
              <a:rPr lang="ru-RU" dirty="0" err="1"/>
              <a:t>покриттів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нанопорошків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 у 5-6 </a:t>
            </a:r>
            <a:r>
              <a:rPr lang="ru-RU" dirty="0" err="1"/>
              <a:t>разів</a:t>
            </a:r>
            <a:r>
              <a:rPr lang="ru-RU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58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174</TotalTime>
  <Words>382</Words>
  <Application>Microsoft Office PowerPoint</Application>
  <PresentationFormat>Широкоэкранный</PresentationFormat>
  <Paragraphs>19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 2</vt:lpstr>
      <vt:lpstr>HDOfficeLightV0</vt:lpstr>
      <vt:lpstr>Лекція 1</vt:lpstr>
      <vt:lpstr>1.1 Основні поняття та сфера застосування</vt:lpstr>
      <vt:lpstr>Таблиця 1.1 - Застосування спеціальних сталей та сплавів на основі нікелю</vt:lpstr>
      <vt:lpstr>1.2 Сучасні тенденції розвитку галузі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</dc:title>
  <dc:creator>nazarkirichenko08@gmail.com</dc:creator>
  <cp:lastModifiedBy>Metalurg</cp:lastModifiedBy>
  <cp:revision>9</cp:revision>
  <dcterms:created xsi:type="dcterms:W3CDTF">2020-10-28T20:20:02Z</dcterms:created>
  <dcterms:modified xsi:type="dcterms:W3CDTF">2025-11-04T07:35:58Z</dcterms:modified>
</cp:coreProperties>
</file>