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ABEE-4586-4668-A630-8A9867CCE718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29B226-8436-475E-B799-D7FDD0167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ABEE-4586-4668-A630-8A9867CCE718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B226-8436-475E-B799-D7FDD0167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ABEE-4586-4668-A630-8A9867CCE718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B226-8436-475E-B799-D7FDD0167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ADABEE-4586-4668-A630-8A9867CCE718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29B226-8436-475E-B799-D7FDD0167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ABEE-4586-4668-A630-8A9867CCE718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B226-8436-475E-B799-D7FDD0167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ABEE-4586-4668-A630-8A9867CCE718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B226-8436-475E-B799-D7FDD0167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B226-8436-475E-B799-D7FDD0167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ABEE-4586-4668-A630-8A9867CCE718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ABEE-4586-4668-A630-8A9867CCE718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B226-8436-475E-B799-D7FDD0167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ABEE-4586-4668-A630-8A9867CCE718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B226-8436-475E-B799-D7FDD0167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ADABEE-4586-4668-A630-8A9867CCE718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29B226-8436-475E-B799-D7FDD0167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ABEE-4586-4668-A630-8A9867CCE718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29B226-8436-475E-B799-D7FDD0167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ADABEE-4586-4668-A630-8A9867CCE718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29B226-8436-475E-B799-D7FDD0167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СОН ЛЮДИНИ. ГІПНОЗ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11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ІІІ </a:t>
            </a:r>
            <a:r>
              <a:rPr lang="ru-RU" dirty="0" err="1" smtClean="0"/>
              <a:t>стадія</a:t>
            </a:r>
            <a:endParaRPr lang="ru-RU" dirty="0" smtClean="0"/>
          </a:p>
          <a:p>
            <a:r>
              <a:rPr lang="ru-RU" dirty="0" smtClean="0"/>
              <a:t> 1 </a:t>
            </a:r>
            <a:r>
              <a:rPr lang="ru-RU" dirty="0" err="1" smtClean="0"/>
              <a:t>ступінь</a:t>
            </a:r>
            <a:r>
              <a:rPr lang="ru-RU" dirty="0" smtClean="0"/>
              <a:t>. Зона рапорту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. Друга </a:t>
            </a:r>
            <a:r>
              <a:rPr lang="ru-RU" dirty="0" err="1" smtClean="0"/>
              <a:t>сигнальна</a:t>
            </a:r>
            <a:r>
              <a:rPr lang="ru-RU" dirty="0" smtClean="0"/>
              <a:t> система </a:t>
            </a:r>
            <a:r>
              <a:rPr lang="ru-RU" dirty="0" err="1" smtClean="0"/>
              <a:t>вимкнена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пункту рапорту. </a:t>
            </a:r>
            <a:r>
              <a:rPr lang="ru-RU" dirty="0" err="1" smtClean="0"/>
              <a:t>Превалює</a:t>
            </a:r>
            <a:r>
              <a:rPr lang="ru-RU" dirty="0" smtClean="0"/>
              <a:t> перша </a:t>
            </a:r>
            <a:r>
              <a:rPr lang="ru-RU" dirty="0" err="1" smtClean="0"/>
              <a:t>сигнальна</a:t>
            </a:r>
            <a:r>
              <a:rPr lang="ru-RU" smtClean="0"/>
              <a:t> </a:t>
            </a:r>
            <a:r>
              <a:rPr lang="ru-RU" smtClean="0"/>
              <a:t>система. </a:t>
            </a:r>
            <a:r>
              <a:rPr lang="ru-RU" dirty="0" smtClean="0"/>
              <a:t>В </a:t>
            </a:r>
            <a:r>
              <a:rPr lang="ru-RU" dirty="0" err="1" smtClean="0"/>
              <a:t>наявності</a:t>
            </a:r>
            <a:r>
              <a:rPr lang="ru-RU" dirty="0" smtClean="0"/>
              <a:t> парадоксальна </a:t>
            </a:r>
            <a:r>
              <a:rPr lang="ru-RU" dirty="0" err="1" smtClean="0"/>
              <a:t>фаза.Ознаки</a:t>
            </a:r>
            <a:r>
              <a:rPr lang="ru-RU" dirty="0" smtClean="0"/>
              <a:t>: </a:t>
            </a:r>
            <a:r>
              <a:rPr lang="ru-RU" dirty="0" err="1" smtClean="0"/>
              <a:t>зникає</a:t>
            </a:r>
            <a:r>
              <a:rPr lang="ru-RU" dirty="0" smtClean="0"/>
              <a:t> </a:t>
            </a:r>
            <a:r>
              <a:rPr lang="ru-RU" dirty="0" err="1" smtClean="0"/>
              <a:t>мимовільна</a:t>
            </a:r>
            <a:r>
              <a:rPr lang="ru-RU" dirty="0" smtClean="0"/>
              <a:t> </a:t>
            </a:r>
            <a:r>
              <a:rPr lang="ru-RU" dirty="0" err="1" smtClean="0"/>
              <a:t>каталепсія</a:t>
            </a:r>
            <a:r>
              <a:rPr lang="ru-RU" dirty="0" smtClean="0"/>
              <a:t>;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(</a:t>
            </a:r>
            <a:r>
              <a:rPr lang="ru-RU" dirty="0" err="1" smtClean="0"/>
              <a:t>крім</a:t>
            </a:r>
            <a:r>
              <a:rPr lang="ru-RU" dirty="0" smtClean="0"/>
              <a:t> слуху та </a:t>
            </a:r>
            <a:r>
              <a:rPr lang="ru-RU" dirty="0" err="1" smtClean="0"/>
              <a:t>зору</a:t>
            </a:r>
            <a:r>
              <a:rPr lang="ru-RU" dirty="0" smtClean="0"/>
              <a:t>) </a:t>
            </a:r>
            <a:r>
              <a:rPr lang="ru-RU" dirty="0" err="1" smtClean="0"/>
              <a:t>ілюзія</a:t>
            </a:r>
            <a:r>
              <a:rPr lang="ru-RU" dirty="0" smtClean="0"/>
              <a:t> при </a:t>
            </a:r>
            <a:r>
              <a:rPr lang="ru-RU" dirty="0" err="1" smtClean="0"/>
              <a:t>відкритих</a:t>
            </a:r>
            <a:r>
              <a:rPr lang="ru-RU" dirty="0" smtClean="0"/>
              <a:t> очах; при </a:t>
            </a:r>
            <a:r>
              <a:rPr lang="ru-RU" dirty="0" err="1" smtClean="0"/>
              <a:t>роздратуванні</a:t>
            </a:r>
            <a:r>
              <a:rPr lang="ru-RU" dirty="0" smtClean="0"/>
              <a:t> носа, </a:t>
            </a:r>
            <a:r>
              <a:rPr lang="ru-RU" dirty="0" err="1" smtClean="0"/>
              <a:t>язика</a:t>
            </a:r>
            <a:r>
              <a:rPr lang="ru-RU" dirty="0" smtClean="0"/>
              <a:t>,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викликаються</a:t>
            </a:r>
            <a:r>
              <a:rPr lang="ru-RU" dirty="0" smtClean="0"/>
              <a:t> </a:t>
            </a:r>
            <a:r>
              <a:rPr lang="ru-RU" dirty="0" err="1" smtClean="0"/>
              <a:t>галюцинації</a:t>
            </a:r>
            <a:r>
              <a:rPr lang="ru-RU" dirty="0" smtClean="0"/>
              <a:t>;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 голоду, </a:t>
            </a:r>
            <a:r>
              <a:rPr lang="ru-RU" dirty="0" err="1" smtClean="0"/>
              <a:t>спраги</a:t>
            </a:r>
            <a:r>
              <a:rPr lang="ru-RU" dirty="0" smtClean="0"/>
              <a:t>; добре </a:t>
            </a:r>
            <a:r>
              <a:rPr lang="ru-RU" dirty="0" err="1" smtClean="0"/>
              <a:t>реалізуються</a:t>
            </a:r>
            <a:r>
              <a:rPr lang="ru-RU" dirty="0" smtClean="0"/>
              <a:t> </a:t>
            </a:r>
            <a:r>
              <a:rPr lang="ru-RU" dirty="0" err="1" smtClean="0"/>
              <a:t>навіяні</a:t>
            </a:r>
            <a:r>
              <a:rPr lang="ru-RU" dirty="0" smtClean="0"/>
              <a:t> </a:t>
            </a:r>
            <a:r>
              <a:rPr lang="ru-RU" dirty="0" err="1" smtClean="0"/>
              <a:t>рухові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; </a:t>
            </a:r>
            <a:r>
              <a:rPr lang="ru-RU" dirty="0" err="1" smtClean="0"/>
              <a:t>амнезія</a:t>
            </a:r>
            <a:r>
              <a:rPr lang="ru-RU" dirty="0" smtClean="0"/>
              <a:t> </a:t>
            </a:r>
            <a:r>
              <a:rPr lang="ru-RU" dirty="0" err="1" smtClean="0"/>
              <a:t>відсутня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2 </a:t>
            </a:r>
            <a:r>
              <a:rPr lang="ru-RU" dirty="0" err="1" smtClean="0"/>
              <a:t>ступінь</a:t>
            </a:r>
            <a:r>
              <a:rPr lang="ru-RU" dirty="0" smtClean="0"/>
              <a:t>.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сигнальної</a:t>
            </a:r>
            <a:r>
              <a:rPr lang="ru-RU" dirty="0" smtClean="0"/>
              <a:t> </a:t>
            </a:r>
            <a:r>
              <a:rPr lang="ru-RU" dirty="0" err="1" smtClean="0"/>
              <a:t>системи.Ознаки</a:t>
            </a:r>
            <a:r>
              <a:rPr lang="ru-RU" dirty="0" smtClean="0"/>
              <a:t>: добре </a:t>
            </a:r>
            <a:r>
              <a:rPr lang="ru-RU" dirty="0" err="1" smtClean="0"/>
              <a:t>реалізуються</a:t>
            </a:r>
            <a:r>
              <a:rPr lang="ru-RU" dirty="0" smtClean="0"/>
              <a:t> </a:t>
            </a:r>
            <a:r>
              <a:rPr lang="ru-RU" dirty="0" err="1" smtClean="0"/>
              <a:t>зорові</a:t>
            </a:r>
            <a:r>
              <a:rPr lang="ru-RU" dirty="0" smtClean="0"/>
              <a:t> </a:t>
            </a:r>
            <a:r>
              <a:rPr lang="ru-RU" dirty="0" err="1" smtClean="0"/>
              <a:t>галюцинації</a:t>
            </a:r>
            <a:r>
              <a:rPr lang="ru-RU" dirty="0" smtClean="0"/>
              <a:t>; </a:t>
            </a:r>
            <a:r>
              <a:rPr lang="ru-RU" dirty="0" err="1" smtClean="0"/>
              <a:t>принавіювання</a:t>
            </a:r>
            <a:r>
              <a:rPr lang="ru-RU" dirty="0" smtClean="0"/>
              <a:t> «</a:t>
            </a:r>
            <a:r>
              <a:rPr lang="ru-RU" dirty="0" err="1" smtClean="0"/>
              <a:t>відкриті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» </a:t>
            </a:r>
            <a:r>
              <a:rPr lang="ru-RU" dirty="0" err="1" smtClean="0"/>
              <a:t>галюцинації</a:t>
            </a:r>
            <a:r>
              <a:rPr lang="ru-RU" dirty="0" smtClean="0"/>
              <a:t> </a:t>
            </a:r>
            <a:r>
              <a:rPr lang="ru-RU" dirty="0" err="1" smtClean="0"/>
              <a:t>зникають</a:t>
            </a:r>
            <a:r>
              <a:rPr lang="ru-RU" dirty="0" smtClean="0"/>
              <a:t>, часто </a:t>
            </a:r>
            <a:r>
              <a:rPr lang="ru-RU" dirty="0" err="1" smtClean="0"/>
              <a:t>настає</a:t>
            </a:r>
            <a:r>
              <a:rPr lang="ru-RU" dirty="0" smtClean="0"/>
              <a:t> </a:t>
            </a:r>
            <a:r>
              <a:rPr lang="ru-RU" dirty="0" err="1" smtClean="0"/>
              <a:t>пробудження</a:t>
            </a:r>
            <a:r>
              <a:rPr lang="ru-RU" dirty="0" smtClean="0"/>
              <a:t>; легко </a:t>
            </a:r>
            <a:r>
              <a:rPr lang="ru-RU" dirty="0" err="1" smtClean="0"/>
              <a:t>реалізуються</a:t>
            </a:r>
            <a:r>
              <a:rPr lang="ru-RU" dirty="0" smtClean="0"/>
              <a:t> </a:t>
            </a:r>
            <a:r>
              <a:rPr lang="ru-RU" dirty="0" err="1" smtClean="0"/>
              <a:t>навіяні</a:t>
            </a:r>
            <a:r>
              <a:rPr lang="ru-RU" dirty="0" smtClean="0"/>
              <a:t> </a:t>
            </a:r>
            <a:r>
              <a:rPr lang="ru-RU" dirty="0" err="1" smtClean="0"/>
              <a:t>рухові</a:t>
            </a:r>
            <a:r>
              <a:rPr lang="ru-RU" dirty="0" smtClean="0"/>
              <a:t> </a:t>
            </a:r>
            <a:r>
              <a:rPr lang="ru-RU" dirty="0" err="1" smtClean="0"/>
              <a:t>реакції;часткова</a:t>
            </a:r>
            <a:r>
              <a:rPr lang="ru-RU" dirty="0" smtClean="0"/>
              <a:t> </a:t>
            </a:r>
            <a:r>
              <a:rPr lang="ru-RU" dirty="0" err="1" smtClean="0"/>
              <a:t>амнезія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3 </a:t>
            </a:r>
            <a:r>
              <a:rPr lang="ru-RU" dirty="0" err="1" smtClean="0"/>
              <a:t>ступінь</a:t>
            </a:r>
            <a:r>
              <a:rPr lang="ru-RU" dirty="0" smtClean="0"/>
              <a:t>.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ізолювання</a:t>
            </a:r>
            <a:r>
              <a:rPr lang="ru-RU" dirty="0" smtClean="0"/>
              <a:t> рапорту. Друга </a:t>
            </a:r>
            <a:r>
              <a:rPr lang="ru-RU" dirty="0" err="1" smtClean="0"/>
              <a:t>сигнальна</a:t>
            </a:r>
            <a:r>
              <a:rPr lang="ru-RU" dirty="0" smtClean="0"/>
              <a:t> система </a:t>
            </a:r>
            <a:r>
              <a:rPr lang="ru-RU" dirty="0" err="1" smtClean="0"/>
              <a:t>вимкнена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пункту рапорту. </a:t>
            </a:r>
            <a:r>
              <a:rPr lang="ru-RU" dirty="0" err="1" smtClean="0"/>
              <a:t>Амнезія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пробудження.Слово</a:t>
            </a:r>
            <a:r>
              <a:rPr lang="ru-RU" dirty="0" smtClean="0"/>
              <a:t> </a:t>
            </a:r>
            <a:r>
              <a:rPr lang="ru-RU" dirty="0" err="1" smtClean="0"/>
              <a:t>гіпнотизера</a:t>
            </a:r>
            <a:r>
              <a:rPr lang="ru-RU" dirty="0" smtClean="0"/>
              <a:t> </a:t>
            </a:r>
            <a:r>
              <a:rPr lang="ru-RU" dirty="0" err="1" smtClean="0"/>
              <a:t>сильніше</a:t>
            </a:r>
            <a:r>
              <a:rPr lang="ru-RU" dirty="0" smtClean="0"/>
              <a:t> реального </a:t>
            </a:r>
            <a:r>
              <a:rPr lang="ru-RU" dirty="0" err="1" smtClean="0"/>
              <a:t>подразника.Ознаки</a:t>
            </a:r>
            <a:r>
              <a:rPr lang="ru-RU" dirty="0" smtClean="0"/>
              <a:t>: легко </a:t>
            </a:r>
            <a:r>
              <a:rPr lang="ru-RU" dirty="0" err="1" smtClean="0"/>
              <a:t>реалізуються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; </a:t>
            </a:r>
            <a:r>
              <a:rPr lang="ru-RU" dirty="0" err="1" smtClean="0"/>
              <a:t>амнезія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пробудження;з</a:t>
            </a:r>
            <a:r>
              <a:rPr lang="ru-RU" dirty="0" smtClean="0"/>
              <a:t> </a:t>
            </a:r>
            <a:r>
              <a:rPr lang="ru-RU" dirty="0" err="1" smtClean="0"/>
              <a:t>легкістю</a:t>
            </a:r>
            <a:r>
              <a:rPr lang="ru-RU" dirty="0" smtClean="0"/>
              <a:t> </a:t>
            </a:r>
            <a:r>
              <a:rPr lang="ru-RU" dirty="0" err="1" smtClean="0"/>
              <a:t>реалізуються</a:t>
            </a:r>
            <a:r>
              <a:rPr lang="ru-RU" dirty="0" smtClean="0"/>
              <a:t> «</a:t>
            </a:r>
            <a:r>
              <a:rPr lang="ru-RU" dirty="0" err="1" smtClean="0"/>
              <a:t>трансформації</a:t>
            </a:r>
            <a:r>
              <a:rPr lang="ru-RU" dirty="0" smtClean="0"/>
              <a:t>» </a:t>
            </a:r>
            <a:r>
              <a:rPr lang="ru-RU" dirty="0" err="1" smtClean="0"/>
              <a:t>віку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у дитячий стан; при </a:t>
            </a:r>
            <a:r>
              <a:rPr lang="ru-RU" dirty="0" err="1" smtClean="0"/>
              <a:t>відкритті</a:t>
            </a:r>
            <a:r>
              <a:rPr lang="ru-RU" dirty="0" smtClean="0"/>
              <a:t> </a:t>
            </a:r>
            <a:r>
              <a:rPr lang="ru-RU" dirty="0" err="1" smtClean="0"/>
              <a:t>повік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 </a:t>
            </a:r>
            <a:r>
              <a:rPr lang="ru-RU" dirty="0" err="1" smtClean="0"/>
              <a:t>каламутні</a:t>
            </a:r>
            <a:r>
              <a:rPr lang="ru-RU" dirty="0" smtClean="0"/>
              <a:t>, </a:t>
            </a:r>
            <a:r>
              <a:rPr lang="ru-RU" dirty="0" err="1" smtClean="0"/>
              <a:t>вологі</a:t>
            </a:r>
            <a:r>
              <a:rPr lang="ru-RU" dirty="0" smtClean="0"/>
              <a:t>; </a:t>
            </a:r>
            <a:r>
              <a:rPr lang="ru-RU" dirty="0" err="1" smtClean="0"/>
              <a:t>можна</a:t>
            </a:r>
            <a:r>
              <a:rPr lang="ru-RU" dirty="0" smtClean="0"/>
              <a:t>, </a:t>
            </a:r>
            <a:r>
              <a:rPr lang="ru-RU" dirty="0" err="1" smtClean="0"/>
              <a:t>можливо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«</a:t>
            </a:r>
            <a:r>
              <a:rPr lang="ru-RU" dirty="0" err="1" smtClean="0"/>
              <a:t>блискавичний</a:t>
            </a:r>
            <a:r>
              <a:rPr lang="ru-RU" dirty="0" smtClean="0"/>
              <a:t>» </a:t>
            </a:r>
            <a:r>
              <a:rPr lang="ru-RU" dirty="0" err="1" smtClean="0"/>
              <a:t>повторний</a:t>
            </a:r>
            <a:r>
              <a:rPr lang="ru-RU" dirty="0" smtClean="0"/>
              <a:t> </a:t>
            </a:r>
            <a:r>
              <a:rPr lang="ru-RU" dirty="0" err="1" smtClean="0"/>
              <a:t>гіпноз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пробудження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«СОВА» АБО «ЖАЙВОРОНОК»</a:t>
            </a:r>
          </a:p>
          <a:p>
            <a:r>
              <a:rPr lang="ru-RU" sz="1600" dirty="0" smtClean="0"/>
              <a:t>Люди </a:t>
            </a:r>
            <a:r>
              <a:rPr lang="ru-RU" sz="1600" dirty="0" err="1" smtClean="0"/>
              <a:t>діляться</a:t>
            </a:r>
            <a:r>
              <a:rPr lang="ru-RU" sz="1600" dirty="0" smtClean="0"/>
              <a:t> на тих, </a:t>
            </a:r>
            <a:r>
              <a:rPr lang="ru-RU" sz="1600" dirty="0" err="1" smtClean="0"/>
              <a:t>хто</a:t>
            </a:r>
            <a:r>
              <a:rPr lang="ru-RU" sz="1600" dirty="0" smtClean="0"/>
              <a:t> </a:t>
            </a:r>
            <a:r>
              <a:rPr lang="ru-RU" sz="1600" dirty="0" err="1" smtClean="0"/>
              <a:t>воліє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працювати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робити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заняття</a:t>
            </a:r>
            <a:r>
              <a:rPr lang="ru-RU" sz="1600" dirty="0" smtClean="0"/>
              <a:t> в </a:t>
            </a:r>
            <a:r>
              <a:rPr lang="ru-RU" sz="1600" dirty="0" err="1" smtClean="0"/>
              <a:t>ранковий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годинник</a:t>
            </a:r>
            <a:r>
              <a:rPr lang="ru-RU" sz="1600" dirty="0" smtClean="0"/>
              <a:t> («</a:t>
            </a:r>
            <a:r>
              <a:rPr lang="ru-RU" sz="1600" dirty="0" err="1" smtClean="0"/>
              <a:t>жайворонки</a:t>
            </a:r>
            <a:r>
              <a:rPr lang="ru-RU" sz="1600" dirty="0" smtClean="0"/>
              <a:t>»), </a:t>
            </a:r>
            <a:r>
              <a:rPr lang="ru-RU" sz="1600" dirty="0" err="1" smtClean="0"/>
              <a:t>і</a:t>
            </a:r>
            <a:r>
              <a:rPr lang="ru-RU" sz="1600" dirty="0" smtClean="0"/>
              <a:t> тих кому, </a:t>
            </a:r>
            <a:r>
              <a:rPr lang="ru-RU" sz="1600" dirty="0" err="1" smtClean="0"/>
              <a:t>зручніше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вечірній</a:t>
            </a:r>
            <a:r>
              <a:rPr lang="ru-RU" sz="1600" dirty="0" smtClean="0"/>
              <a:t> час («</a:t>
            </a:r>
            <a:r>
              <a:rPr lang="ru-RU" sz="1600" dirty="0" err="1" smtClean="0"/>
              <a:t>сови</a:t>
            </a:r>
            <a:r>
              <a:rPr lang="ru-RU" sz="1600" dirty="0" smtClean="0"/>
              <a:t>»).</a:t>
            </a:r>
          </a:p>
          <a:p>
            <a:r>
              <a:rPr lang="ru-RU" sz="1600" dirty="0" err="1" smtClean="0"/>
              <a:t>Ціль</a:t>
            </a:r>
            <a:r>
              <a:rPr lang="ru-RU" sz="1600" dirty="0" smtClean="0"/>
              <a:t>: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залежність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працездатності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часу </a:t>
            </a:r>
            <a:r>
              <a:rPr lang="ru-RU" sz="1600" dirty="0" err="1" smtClean="0"/>
              <a:t>доби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Дайте </a:t>
            </a:r>
            <a:r>
              <a:rPr lang="ru-RU" sz="1600" dirty="0" err="1" smtClean="0"/>
              <a:t>відповідь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наступні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 одним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запропонованих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варіантів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1.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важко</a:t>
            </a:r>
            <a:r>
              <a:rPr lang="ru-RU" sz="1600" dirty="0" smtClean="0"/>
              <a:t> вам </a:t>
            </a:r>
            <a:r>
              <a:rPr lang="ru-RU" sz="1600" dirty="0" err="1" smtClean="0"/>
              <a:t>вставати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рано-вранці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а) так, </a:t>
            </a:r>
            <a:r>
              <a:rPr lang="ru-RU" sz="1600" dirty="0" err="1" smtClean="0"/>
              <a:t>майже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– 3;б)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– 2;в)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– 1;г) </a:t>
            </a:r>
            <a:r>
              <a:rPr lang="ru-RU" sz="1600" dirty="0" err="1" smtClean="0"/>
              <a:t>вкрай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– 0.</a:t>
            </a:r>
          </a:p>
          <a:p>
            <a:r>
              <a:rPr lang="ru-RU" sz="1600" dirty="0" smtClean="0"/>
              <a:t>2. </a:t>
            </a:r>
            <a:r>
              <a:rPr lang="ru-RU" sz="1600" dirty="0" err="1" smtClean="0"/>
              <a:t>Якби</a:t>
            </a:r>
            <a:r>
              <a:rPr lang="ru-RU" sz="1600" dirty="0" smtClean="0"/>
              <a:t> у вас </a:t>
            </a:r>
            <a:r>
              <a:rPr lang="ru-RU" sz="1600" dirty="0" err="1" smtClean="0"/>
              <a:t>була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вибору</a:t>
            </a:r>
            <a:r>
              <a:rPr lang="ru-RU" sz="1600" dirty="0" smtClean="0"/>
              <a:t>, коли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smtClean="0"/>
              <a:t>лягали б </a:t>
            </a:r>
            <a:r>
              <a:rPr lang="ru-RU" sz="1600" dirty="0" err="1" smtClean="0"/>
              <a:t>спати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а)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1 год </a:t>
            </a:r>
            <a:r>
              <a:rPr lang="ru-RU" sz="1600" dirty="0" err="1" smtClean="0"/>
              <a:t>ночі</a:t>
            </a:r>
            <a:r>
              <a:rPr lang="ru-RU" sz="1600" dirty="0" smtClean="0"/>
              <a:t> - 3;б) </a:t>
            </a:r>
            <a:r>
              <a:rPr lang="ru-RU" sz="1600" dirty="0" err="1" smtClean="0"/>
              <a:t>з</a:t>
            </a:r>
            <a:r>
              <a:rPr lang="ru-RU" sz="1600" dirty="0" smtClean="0"/>
              <a:t> 23 год 30 </a:t>
            </a:r>
            <a:r>
              <a:rPr lang="ru-RU" sz="1600" dirty="0" err="1" smtClean="0"/>
              <a:t>хв</a:t>
            </a:r>
            <a:r>
              <a:rPr lang="ru-RU" sz="1600" dirty="0" smtClean="0"/>
              <a:t> до 1 год - 2;в) </a:t>
            </a:r>
            <a:r>
              <a:rPr lang="ru-RU" sz="1600" dirty="0" err="1" smtClean="0"/>
              <a:t>з</a:t>
            </a:r>
            <a:r>
              <a:rPr lang="ru-RU" sz="1600" dirty="0" smtClean="0"/>
              <a:t> 23 год до 23 год 30 </a:t>
            </a:r>
            <a:r>
              <a:rPr lang="ru-RU" sz="1600" dirty="0" err="1" smtClean="0"/>
              <a:t>хв</a:t>
            </a:r>
            <a:r>
              <a:rPr lang="ru-RU" sz="1600" dirty="0" smtClean="0"/>
              <a:t> – 1;г) до 22 год - 0 .</a:t>
            </a:r>
          </a:p>
          <a:p>
            <a:r>
              <a:rPr lang="ru-RU" sz="1600" dirty="0" smtClean="0"/>
              <a:t>3. </a:t>
            </a:r>
            <a:r>
              <a:rPr lang="ru-RU" sz="1600" dirty="0" err="1" smtClean="0"/>
              <a:t>Якому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сніданку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віддаєте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перевагу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пробудження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а) </a:t>
            </a:r>
            <a:r>
              <a:rPr lang="ru-RU" sz="1600" dirty="0" err="1" smtClean="0"/>
              <a:t>щільний</a:t>
            </a:r>
            <a:r>
              <a:rPr lang="ru-RU" sz="1600" dirty="0" smtClean="0"/>
              <a:t> – 3;б) </a:t>
            </a:r>
            <a:r>
              <a:rPr lang="ru-RU" sz="1600" dirty="0" err="1" smtClean="0"/>
              <a:t>менш</a:t>
            </a:r>
            <a:r>
              <a:rPr lang="ru-RU" sz="1600" dirty="0" smtClean="0"/>
              <a:t> </a:t>
            </a:r>
            <a:r>
              <a:rPr lang="ru-RU" sz="1600" dirty="0" err="1" smtClean="0"/>
              <a:t>щільний</a:t>
            </a:r>
            <a:r>
              <a:rPr lang="ru-RU" sz="1600" dirty="0" smtClean="0"/>
              <a:t> – 2;в) можете </a:t>
            </a:r>
            <a:r>
              <a:rPr lang="ru-RU" sz="1600" dirty="0" err="1" smtClean="0"/>
              <a:t>обмежитися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вареним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яйцем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бутербродом – 1;г) </a:t>
            </a:r>
            <a:r>
              <a:rPr lang="ru-RU" sz="1600" dirty="0" err="1" smtClean="0"/>
              <a:t>достатньо</a:t>
            </a:r>
            <a:r>
              <a:rPr lang="ru-RU" sz="1600" dirty="0" smtClean="0"/>
              <a:t> чашки чаю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кави</a:t>
            </a:r>
            <a:r>
              <a:rPr lang="ru-RU" sz="1600" dirty="0" smtClean="0"/>
              <a:t> - 0.</a:t>
            </a:r>
          </a:p>
          <a:p>
            <a:r>
              <a:rPr lang="ru-RU" sz="1600" dirty="0" smtClean="0"/>
              <a:t>4.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згадати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ваші</a:t>
            </a:r>
            <a:r>
              <a:rPr lang="ru-RU" sz="1600" dirty="0" smtClean="0"/>
              <a:t> </a:t>
            </a:r>
            <a:r>
              <a:rPr lang="ru-RU" sz="1600" dirty="0" err="1" smtClean="0"/>
              <a:t>останні</a:t>
            </a:r>
            <a:r>
              <a:rPr lang="ru-RU" sz="1600" dirty="0" smtClean="0"/>
              <a:t> сварки на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вдома</a:t>
            </a:r>
            <a:r>
              <a:rPr lang="ru-RU" sz="1600" dirty="0" smtClean="0"/>
              <a:t>, то </a:t>
            </a:r>
            <a:r>
              <a:rPr lang="ru-RU" sz="1600" dirty="0" err="1" smtClean="0"/>
              <a:t>переважно</a:t>
            </a:r>
            <a:r>
              <a:rPr lang="ru-RU" sz="1600" dirty="0" smtClean="0"/>
              <a:t> коли вони </a:t>
            </a:r>
            <a:r>
              <a:rPr lang="ru-RU" sz="1600" dirty="0" err="1" smtClean="0"/>
              <a:t>відбувалися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а) у </a:t>
            </a:r>
            <a:r>
              <a:rPr lang="ru-RU" sz="1600" dirty="0" err="1" smtClean="0"/>
              <a:t>першій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половині</a:t>
            </a:r>
            <a:r>
              <a:rPr lang="ru-RU" sz="1600" dirty="0" smtClean="0"/>
              <a:t> дня – 1;б) у </a:t>
            </a:r>
            <a:r>
              <a:rPr lang="ru-RU" sz="1600" dirty="0" err="1" smtClean="0"/>
              <a:t>другій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половині</a:t>
            </a:r>
            <a:r>
              <a:rPr lang="ru-RU" sz="1600" dirty="0" smtClean="0"/>
              <a:t> дня – 0.</a:t>
            </a:r>
          </a:p>
          <a:p>
            <a:r>
              <a:rPr lang="ru-RU" sz="1600" dirty="0" smtClean="0"/>
              <a:t>5.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чого</a:t>
            </a:r>
            <a:r>
              <a:rPr lang="ru-RU" sz="1600" dirty="0" smtClean="0"/>
              <a:t> б </a:t>
            </a:r>
            <a:r>
              <a:rPr lang="ru-RU" sz="1600" dirty="0" err="1" smtClean="0"/>
              <a:t>ви</a:t>
            </a:r>
            <a:r>
              <a:rPr lang="ru-RU" sz="1600" dirty="0" smtClean="0"/>
              <a:t> могли </a:t>
            </a:r>
            <a:r>
              <a:rPr lang="ru-RU" sz="1600" dirty="0" err="1" smtClean="0"/>
              <a:t>відмовитися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більшою</a:t>
            </a:r>
            <a:r>
              <a:rPr lang="ru-RU" sz="1600" dirty="0" smtClean="0"/>
              <a:t> </a:t>
            </a:r>
            <a:r>
              <a:rPr lang="ru-RU" sz="1600" dirty="0" err="1" smtClean="0"/>
              <a:t>легкістю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а)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ранкового</a:t>
            </a:r>
            <a:r>
              <a:rPr lang="ru-RU" sz="1600" dirty="0" smtClean="0"/>
              <a:t> чаю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кави</a:t>
            </a:r>
            <a:r>
              <a:rPr lang="ru-RU" sz="1600" dirty="0" smtClean="0"/>
              <a:t> - 2;б)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вечірнього</a:t>
            </a:r>
            <a:r>
              <a:rPr lang="ru-RU" sz="1600" dirty="0" smtClean="0"/>
              <a:t> чаю – 0.</a:t>
            </a:r>
          </a:p>
          <a:p>
            <a:r>
              <a:rPr lang="ru-RU" sz="1600" dirty="0" smtClean="0"/>
              <a:t>6. </a:t>
            </a:r>
            <a:r>
              <a:rPr lang="ru-RU" sz="1600" dirty="0" err="1" smtClean="0"/>
              <a:t>Наскільки</a:t>
            </a:r>
            <a:r>
              <a:rPr lang="ru-RU" sz="1600" dirty="0" smtClean="0"/>
              <a:t> легко </a:t>
            </a:r>
            <a:r>
              <a:rPr lang="ru-RU" sz="1600" dirty="0" err="1" smtClean="0"/>
              <a:t>порушуються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ваші</a:t>
            </a:r>
            <a:r>
              <a:rPr lang="ru-RU" sz="1600" dirty="0" smtClean="0"/>
              <a:t> </a:t>
            </a:r>
            <a:r>
              <a:rPr lang="ru-RU" sz="1600" dirty="0" err="1" smtClean="0"/>
              <a:t>звички</a:t>
            </a:r>
            <a:r>
              <a:rPr lang="ru-RU" sz="1600" dirty="0" smtClean="0"/>
              <a:t>, </a:t>
            </a:r>
            <a:r>
              <a:rPr lang="ru-RU" sz="1600" dirty="0" err="1" smtClean="0"/>
              <a:t>пов'язані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прийняттям</a:t>
            </a:r>
            <a:r>
              <a:rPr lang="ru-RU" sz="1600" dirty="0" smtClean="0"/>
              <a:t> </a:t>
            </a:r>
            <a:r>
              <a:rPr lang="ru-RU" sz="1600" dirty="0" err="1" smtClean="0"/>
              <a:t>їжі</a:t>
            </a:r>
            <a:r>
              <a:rPr lang="ru-RU" sz="1600" dirty="0" smtClean="0"/>
              <a:t>,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канікул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відпустки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а)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легко – 0;б) </a:t>
            </a:r>
            <a:r>
              <a:rPr lang="ru-RU" sz="1600" dirty="0" err="1" smtClean="0"/>
              <a:t>досить</a:t>
            </a:r>
            <a:r>
              <a:rPr lang="ru-RU" sz="1600" dirty="0" smtClean="0"/>
              <a:t> легко – 1;в) </a:t>
            </a:r>
            <a:r>
              <a:rPr lang="ru-RU" sz="1600" dirty="0" err="1" smtClean="0"/>
              <a:t>важко</a:t>
            </a:r>
            <a:r>
              <a:rPr lang="ru-RU" sz="1600" dirty="0" smtClean="0"/>
              <a:t> - 2;г) </a:t>
            </a:r>
            <a:r>
              <a:rPr lang="ru-RU" sz="1600" dirty="0" err="1" smtClean="0"/>
              <a:t>залишаються</a:t>
            </a:r>
            <a:r>
              <a:rPr lang="ru-RU" sz="1600" dirty="0" smtClean="0"/>
              <a:t> без </a:t>
            </a:r>
            <a:r>
              <a:rPr lang="ru-RU" sz="1600" dirty="0" err="1" smtClean="0"/>
              <a:t>зміни</a:t>
            </a:r>
            <a:r>
              <a:rPr lang="ru-RU" sz="1600" dirty="0" smtClean="0"/>
              <a:t> – 3.</a:t>
            </a:r>
          </a:p>
          <a:p>
            <a:r>
              <a:rPr lang="ru-RU" sz="1600" dirty="0" smtClean="0"/>
              <a:t>7.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рано </a:t>
            </a:r>
            <a:r>
              <a:rPr lang="ru-RU" sz="1600" dirty="0" err="1" smtClean="0"/>
              <a:t>вранці</a:t>
            </a:r>
            <a:r>
              <a:rPr lang="ru-RU" sz="1600" dirty="0" smtClean="0"/>
              <a:t> </a:t>
            </a:r>
            <a:r>
              <a:rPr lang="ru-RU" sz="1600" dirty="0" err="1" smtClean="0"/>
              <a:t>чекають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важливі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справи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наскільки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раніше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лягаєте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спати</a:t>
            </a:r>
            <a:r>
              <a:rPr lang="ru-RU" sz="1600" dirty="0" smtClean="0"/>
              <a:t> в </a:t>
            </a:r>
            <a:r>
              <a:rPr lang="ru-RU" sz="1600" dirty="0" err="1" smtClean="0"/>
              <a:t>порівнянні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звичайним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розпорядком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а)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на 2 год – 3;б) на 1-2 год – 2;в) </a:t>
            </a:r>
            <a:r>
              <a:rPr lang="ru-RU" sz="1600" dirty="0" err="1" smtClean="0"/>
              <a:t>менш</a:t>
            </a:r>
            <a:r>
              <a:rPr lang="ru-RU" sz="1600" dirty="0" smtClean="0"/>
              <a:t> як на 1 год - 1;г) як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– 0.</a:t>
            </a:r>
          </a:p>
          <a:p>
            <a:r>
              <a:rPr lang="ru-RU" sz="1600" dirty="0" smtClean="0"/>
              <a:t>8. </a:t>
            </a:r>
            <a:r>
              <a:rPr lang="ru-RU" sz="1600" dirty="0" err="1" smtClean="0"/>
              <a:t>Наскільки</a:t>
            </a:r>
            <a:r>
              <a:rPr lang="ru-RU" sz="1600" dirty="0" smtClean="0"/>
              <a:t> точно </a:t>
            </a:r>
            <a:r>
              <a:rPr lang="ru-RU" sz="1600" dirty="0" err="1" smtClean="0"/>
              <a:t>ви</a:t>
            </a:r>
            <a:r>
              <a:rPr lang="ru-RU" sz="1600" dirty="0" smtClean="0"/>
              <a:t> можете </a:t>
            </a:r>
            <a:r>
              <a:rPr lang="ru-RU" sz="1600" dirty="0" err="1" smtClean="0"/>
              <a:t>оцінити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проміжок</a:t>
            </a:r>
            <a:r>
              <a:rPr lang="ru-RU" sz="1600" dirty="0" smtClean="0"/>
              <a:t> часу,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</a:t>
            </a:r>
            <a:r>
              <a:rPr lang="ru-RU" sz="1600" dirty="0" err="1" smtClean="0"/>
              <a:t>хвилині</a:t>
            </a:r>
            <a:r>
              <a:rPr lang="ru-RU" sz="1600" dirty="0" smtClean="0"/>
              <a:t>? </a:t>
            </a:r>
            <a:r>
              <a:rPr lang="ru-RU" sz="1600" dirty="0" err="1" smtClean="0"/>
              <a:t>Попросіть</a:t>
            </a:r>
            <a:r>
              <a:rPr lang="ru-RU" sz="1600" dirty="0" smtClean="0"/>
              <a:t> </a:t>
            </a:r>
            <a:r>
              <a:rPr lang="ru-RU" sz="1600" dirty="0" err="1" smtClean="0"/>
              <a:t>когось</a:t>
            </a:r>
            <a:r>
              <a:rPr lang="ru-RU" sz="1600" dirty="0" smtClean="0"/>
              <a:t> </a:t>
            </a:r>
            <a:r>
              <a:rPr lang="ru-RU" sz="1600" dirty="0" err="1" smtClean="0"/>
              <a:t>допомогти</a:t>
            </a:r>
            <a:r>
              <a:rPr lang="ru-RU" sz="1600" dirty="0" smtClean="0"/>
              <a:t> вам у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випробуванні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а) 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</a:t>
            </a:r>
            <a:r>
              <a:rPr lang="ru-RU" sz="1600" dirty="0" err="1" smtClean="0"/>
              <a:t>хвилини</a:t>
            </a:r>
            <a:r>
              <a:rPr lang="ru-RU" sz="1600" dirty="0" smtClean="0"/>
              <a:t> – 0;б)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</a:t>
            </a:r>
            <a:r>
              <a:rPr lang="ru-RU" sz="1600" dirty="0" err="1" smtClean="0"/>
              <a:t>хвилини</a:t>
            </a:r>
            <a:r>
              <a:rPr lang="ru-RU" sz="1600" dirty="0" smtClean="0"/>
              <a:t> – 2.</a:t>
            </a:r>
          </a:p>
          <a:p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Підсумовуйте</a:t>
            </a:r>
            <a:r>
              <a:rPr lang="ru-RU" sz="1600" dirty="0" smtClean="0"/>
              <a:t> </a:t>
            </a:r>
            <a:r>
              <a:rPr lang="ru-RU" sz="1600" dirty="0" err="1" smtClean="0"/>
              <a:t>бали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стоять </a:t>
            </a:r>
            <a:r>
              <a:rPr lang="ru-RU" sz="1600" dirty="0" err="1" smtClean="0"/>
              <a:t>поряд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вибраними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варіантами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відповідей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набрали 7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, </a:t>
            </a:r>
            <a:r>
              <a:rPr lang="ru-RU" sz="1600" dirty="0" err="1" smtClean="0"/>
              <a:t>ви</a:t>
            </a:r>
            <a:r>
              <a:rPr lang="ru-RU" sz="1600" dirty="0" smtClean="0"/>
              <a:t> «</a:t>
            </a:r>
            <a:r>
              <a:rPr lang="ru-RU" sz="1600" dirty="0" err="1" smtClean="0"/>
              <a:t>жайворонок</a:t>
            </a:r>
            <a:r>
              <a:rPr lang="ru-RU" sz="1600" dirty="0" smtClean="0"/>
              <a:t>», 8-13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– «</a:t>
            </a:r>
            <a:r>
              <a:rPr lang="ru-RU" sz="1600" dirty="0" err="1" smtClean="0"/>
              <a:t>аритмік</a:t>
            </a:r>
            <a:r>
              <a:rPr lang="ru-RU" sz="1600" dirty="0" smtClean="0"/>
              <a:t>» та 14-20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- «сова».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Визначення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навіюваності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err="1" smtClean="0"/>
              <a:t>Навіювання</a:t>
            </a:r>
            <a:r>
              <a:rPr lang="ru-RU" sz="1600" dirty="0" smtClean="0"/>
              <a:t> - </a:t>
            </a:r>
            <a:r>
              <a:rPr lang="ru-RU" sz="1600" dirty="0" err="1" smtClean="0"/>
              <a:t>цілеспрямований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</a:t>
            </a:r>
            <a:r>
              <a:rPr lang="ru-RU" sz="1600" dirty="0" smtClean="0"/>
              <a:t> прямого </a:t>
            </a:r>
            <a:r>
              <a:rPr lang="ru-RU" sz="1600" dirty="0" err="1" smtClean="0"/>
              <a:t>чи</a:t>
            </a:r>
            <a:r>
              <a:rPr lang="ru-RU" sz="1600" dirty="0" smtClean="0"/>
              <a:t> непрямого </a:t>
            </a:r>
            <a:r>
              <a:rPr lang="ru-RU" sz="1600" dirty="0" err="1" smtClean="0"/>
              <a:t>впливу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психічну</a:t>
            </a:r>
            <a:r>
              <a:rPr lang="ru-RU" sz="1600" dirty="0" smtClean="0"/>
              <a:t> сферу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орієнтовану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специфічне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та на </a:t>
            </a:r>
            <a:r>
              <a:rPr lang="ru-RU" sz="1600" dirty="0" err="1" smtClean="0"/>
              <a:t>здійснення</a:t>
            </a:r>
            <a:r>
              <a:rPr lang="ru-RU" sz="1600" dirty="0" smtClean="0"/>
              <a:t> ним </a:t>
            </a:r>
            <a:r>
              <a:rPr lang="ru-RU" sz="1600" dirty="0" err="1" smtClean="0"/>
              <a:t>навіюваного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змісту</a:t>
            </a:r>
            <a:r>
              <a:rPr lang="ru-RU" sz="1600" dirty="0" smtClean="0"/>
              <a:t> (</a:t>
            </a:r>
            <a:r>
              <a:rPr lang="ru-RU" sz="1600" dirty="0" err="1" smtClean="0"/>
              <a:t>знань</a:t>
            </a:r>
            <a:r>
              <a:rPr lang="ru-RU" sz="1600" dirty="0" smtClean="0"/>
              <a:t>, установок, </a:t>
            </a:r>
            <a:r>
              <a:rPr lang="ru-RU" sz="1600" dirty="0" err="1" smtClean="0"/>
              <a:t>процесів</a:t>
            </a:r>
            <a:r>
              <a:rPr lang="ru-RU" sz="1600" dirty="0" smtClean="0"/>
              <a:t>). </a:t>
            </a:r>
            <a:r>
              <a:rPr lang="ru-RU" sz="1600" dirty="0" err="1" smtClean="0"/>
              <a:t>Навіювання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пов'язане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зниженням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свідомості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критичності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сприйнятті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реалізації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навіюваного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змісту</a:t>
            </a:r>
            <a:r>
              <a:rPr lang="ru-RU" sz="1600" dirty="0" smtClean="0"/>
              <a:t>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відсутністю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цілеспрямованого</a:t>
            </a:r>
            <a:r>
              <a:rPr lang="ru-RU" sz="1600" dirty="0" smtClean="0"/>
              <a:t> активного </a:t>
            </a:r>
            <a:r>
              <a:rPr lang="ru-RU" sz="1600" dirty="0" err="1" smtClean="0"/>
              <a:t>розуміння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розгорнутого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логічного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аналізу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оцінки</a:t>
            </a:r>
            <a:r>
              <a:rPr lang="ru-RU" sz="1600" dirty="0" smtClean="0"/>
              <a:t> у </a:t>
            </a:r>
            <a:r>
              <a:rPr lang="ru-RU" sz="1600" dirty="0" err="1" smtClean="0"/>
              <a:t>співвідношенні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минулим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досвідом</a:t>
            </a:r>
            <a:r>
              <a:rPr lang="ru-RU" sz="1600" dirty="0" smtClean="0"/>
              <a:t> та </a:t>
            </a:r>
            <a:r>
              <a:rPr lang="ru-RU" sz="1600" dirty="0" err="1" smtClean="0"/>
              <a:t>даним</a:t>
            </a:r>
            <a:r>
              <a:rPr lang="ru-RU" sz="1600" dirty="0" smtClean="0"/>
              <a:t> станом </a:t>
            </a:r>
            <a:r>
              <a:rPr lang="ru-RU" sz="1600" dirty="0" err="1" smtClean="0"/>
              <a:t>суб'єкта</a:t>
            </a:r>
            <a:r>
              <a:rPr lang="ru-RU" sz="1600" dirty="0" smtClean="0"/>
              <a:t>. </a:t>
            </a:r>
            <a:r>
              <a:rPr lang="ru-RU" sz="1600" dirty="0" err="1" smtClean="0"/>
              <a:t>Зміст</a:t>
            </a:r>
            <a:r>
              <a:rPr lang="ru-RU" sz="1600" dirty="0" smtClean="0"/>
              <a:t> </a:t>
            </a:r>
            <a:r>
              <a:rPr lang="ru-RU" sz="1600" dirty="0" err="1" smtClean="0"/>
              <a:t>свідомості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засвоєне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навіюванням</a:t>
            </a:r>
            <a:r>
              <a:rPr lang="ru-RU" sz="1600" dirty="0" smtClean="0"/>
              <a:t>,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нав'язливий</a:t>
            </a:r>
            <a:r>
              <a:rPr lang="ru-RU" sz="1600" dirty="0" smtClean="0"/>
              <a:t> характер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важко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піддасться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осмисленню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корекції.Навіювання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вербальними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засобами</a:t>
            </a:r>
            <a:r>
              <a:rPr lang="ru-RU" sz="1600" dirty="0" smtClean="0"/>
              <a:t> (словами, </a:t>
            </a:r>
            <a:r>
              <a:rPr lang="ru-RU" sz="1600" dirty="0" err="1" smtClean="0"/>
              <a:t>інтонацією</a:t>
            </a:r>
            <a:r>
              <a:rPr lang="ru-RU" sz="1600" dirty="0" smtClean="0"/>
              <a:t>) та </a:t>
            </a:r>
            <a:r>
              <a:rPr lang="ru-RU" sz="1600" dirty="0" err="1" smtClean="0"/>
              <a:t>невербальними</a:t>
            </a:r>
            <a:r>
              <a:rPr lang="ru-RU" sz="1600" dirty="0" smtClean="0"/>
              <a:t> (</a:t>
            </a:r>
            <a:r>
              <a:rPr lang="ru-RU" sz="1600" dirty="0" err="1" smtClean="0"/>
              <a:t>мімікою</a:t>
            </a:r>
            <a:r>
              <a:rPr lang="ru-RU" sz="1600" dirty="0" smtClean="0"/>
              <a:t>, жестами, </a:t>
            </a:r>
            <a:r>
              <a:rPr lang="ru-RU" sz="1600" dirty="0" err="1" smtClean="0"/>
              <a:t>діями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навколишнього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оточення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Мета: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ступінь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навіюваності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Дайте </a:t>
            </a:r>
            <a:r>
              <a:rPr lang="ru-RU" sz="1600" dirty="0" err="1" smtClean="0"/>
              <a:t>відповідь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запитання</a:t>
            </a:r>
            <a:r>
              <a:rPr lang="ru-RU" sz="1600" dirty="0" smtClean="0"/>
              <a:t> одним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запропонованих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варіантів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відповідей</a:t>
            </a:r>
            <a:r>
              <a:rPr lang="ru-RU" sz="1600" dirty="0" smtClean="0"/>
              <a:t> - "а", "б"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"в":</a:t>
            </a:r>
          </a:p>
          <a:p>
            <a:r>
              <a:rPr lang="ru-RU" sz="1600" dirty="0" smtClean="0"/>
              <a:t>1.Ви абсолютно </a:t>
            </a:r>
            <a:r>
              <a:rPr lang="ru-RU" sz="1600" dirty="0" err="1" smtClean="0"/>
              <a:t>впевнені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повинні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зустрітися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приятелем у </a:t>
            </a:r>
            <a:r>
              <a:rPr lang="ru-RU" sz="1600" dirty="0" err="1" smtClean="0"/>
              <a:t>вівторок</a:t>
            </a:r>
            <a:r>
              <a:rPr lang="ru-RU" sz="1600" dirty="0" smtClean="0"/>
              <a:t> о  10 </a:t>
            </a:r>
            <a:r>
              <a:rPr lang="ru-RU" sz="1600" dirty="0" err="1" smtClean="0"/>
              <a:t>годині</a:t>
            </a:r>
            <a:r>
              <a:rPr lang="ru-RU" sz="1600" dirty="0" smtClean="0"/>
              <a:t> ранку,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один ваш </a:t>
            </a:r>
            <a:r>
              <a:rPr lang="ru-RU" sz="1600" dirty="0" err="1" smtClean="0"/>
              <a:t>знайомий</a:t>
            </a:r>
            <a:r>
              <a:rPr lang="ru-RU" sz="1600" dirty="0" smtClean="0"/>
              <a:t> </a:t>
            </a:r>
            <a:r>
              <a:rPr lang="ru-RU" sz="1600" dirty="0" err="1" smtClean="0"/>
              <a:t>думає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щось</a:t>
            </a:r>
            <a:r>
              <a:rPr lang="ru-RU" sz="1600" dirty="0" smtClean="0"/>
              <a:t> </a:t>
            </a:r>
            <a:r>
              <a:rPr lang="ru-RU" sz="1600" dirty="0" err="1" smtClean="0"/>
              <a:t>наплутали</a:t>
            </a:r>
            <a:r>
              <a:rPr lang="ru-RU" sz="1600" dirty="0" smtClean="0"/>
              <a:t>.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робитимете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а) </a:t>
            </a:r>
            <a:r>
              <a:rPr lang="ru-RU" sz="1600" dirty="0" err="1" smtClean="0"/>
              <a:t>зателефонуйте</a:t>
            </a:r>
            <a:r>
              <a:rPr lang="ru-RU" sz="1600" dirty="0" smtClean="0"/>
              <a:t> приятелю,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уточнити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зустрічі;б</a:t>
            </a:r>
            <a:r>
              <a:rPr lang="ru-RU" sz="1600" dirty="0" smtClean="0"/>
              <a:t>) </a:t>
            </a:r>
            <a:r>
              <a:rPr lang="ru-RU" sz="1600" dirty="0" err="1" smtClean="0"/>
              <a:t>повірите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знайомому;в</a:t>
            </a:r>
            <a:r>
              <a:rPr lang="ru-RU" sz="1600" dirty="0" smtClean="0"/>
              <a:t>) будете </a:t>
            </a:r>
            <a:r>
              <a:rPr lang="ru-RU" sz="1600" dirty="0" err="1" smtClean="0"/>
              <a:t>чекати</a:t>
            </a:r>
            <a:r>
              <a:rPr lang="ru-RU" sz="1600" dirty="0" smtClean="0"/>
              <a:t> приятеля у </a:t>
            </a:r>
            <a:r>
              <a:rPr lang="ru-RU" sz="1600" dirty="0" err="1" smtClean="0"/>
              <a:t>вівторок</a:t>
            </a:r>
            <a:r>
              <a:rPr lang="ru-RU" sz="1600" dirty="0" smtClean="0"/>
              <a:t> о 10 </a:t>
            </a:r>
            <a:r>
              <a:rPr lang="ru-RU" sz="1600" dirty="0" err="1" smtClean="0"/>
              <a:t>годині</a:t>
            </a:r>
            <a:r>
              <a:rPr lang="ru-RU" sz="1600" dirty="0" smtClean="0"/>
              <a:t> ранку, не уточнивши </a:t>
            </a:r>
            <a:r>
              <a:rPr lang="ru-RU" sz="1600" dirty="0" err="1" smtClean="0"/>
              <a:t>домовленість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користуєтеся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жаргонними</a:t>
            </a:r>
            <a:r>
              <a:rPr lang="ru-RU" sz="1600" dirty="0" smtClean="0"/>
              <a:t> словами?</a:t>
            </a:r>
          </a:p>
          <a:p>
            <a:r>
              <a:rPr lang="ru-RU" sz="1600" dirty="0" smtClean="0"/>
              <a:t>а </a:t>
            </a:r>
            <a:r>
              <a:rPr lang="ru-RU" sz="1600" dirty="0" err="1" smtClean="0"/>
              <a:t>інколи;б</a:t>
            </a:r>
            <a:r>
              <a:rPr lang="ru-RU" sz="1600" dirty="0" smtClean="0"/>
              <a:t>) </a:t>
            </a:r>
            <a:r>
              <a:rPr lang="ru-RU" sz="1600" dirty="0" err="1" smtClean="0"/>
              <a:t>часто;в</a:t>
            </a:r>
            <a:r>
              <a:rPr lang="ru-RU" sz="1600" dirty="0" smtClean="0"/>
              <a:t>) </a:t>
            </a:r>
            <a:r>
              <a:rPr lang="ru-RU" sz="1600" dirty="0" err="1" smtClean="0"/>
              <a:t>ніколи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3. </a:t>
            </a:r>
            <a:r>
              <a:rPr lang="ru-RU" sz="1600" dirty="0" err="1" smtClean="0"/>
              <a:t>Голосування</a:t>
            </a:r>
            <a:r>
              <a:rPr lang="ru-RU" sz="1600" dirty="0" smtClean="0"/>
              <a:t> проводиться </a:t>
            </a:r>
            <a:r>
              <a:rPr lang="ru-RU" sz="1600" dirty="0" err="1" smtClean="0"/>
              <a:t>підняттям</a:t>
            </a:r>
            <a:r>
              <a:rPr lang="ru-RU" sz="1600" dirty="0" smtClean="0"/>
              <a:t> руки.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єдиний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хто</a:t>
            </a:r>
            <a:r>
              <a:rPr lang="ru-RU" sz="1600" dirty="0" smtClean="0"/>
              <a:t> у </a:t>
            </a:r>
            <a:r>
              <a:rPr lang="ru-RU" sz="1600" dirty="0" err="1" smtClean="0"/>
              <a:t>такий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спосіб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голосуванням</a:t>
            </a:r>
            <a:r>
              <a:rPr lang="ru-RU" sz="1600" dirty="0" smtClean="0"/>
              <a:t> </a:t>
            </a:r>
            <a:r>
              <a:rPr lang="ru-RU" sz="1600" dirty="0" smtClean="0"/>
              <a:t>не </a:t>
            </a:r>
            <a:r>
              <a:rPr lang="ru-RU" sz="1600" dirty="0" err="1" smtClean="0"/>
              <a:t>згоден</a:t>
            </a:r>
            <a:r>
              <a:rPr lang="ru-RU" sz="1600" dirty="0" smtClean="0"/>
              <a:t>.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робитимете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а) </a:t>
            </a:r>
            <a:r>
              <a:rPr lang="ru-RU" sz="1600" dirty="0" err="1" smtClean="0"/>
              <a:t>взагалі</a:t>
            </a:r>
            <a:r>
              <a:rPr lang="ru-RU" sz="1600" dirty="0" smtClean="0"/>
              <a:t> не </a:t>
            </a:r>
            <a:r>
              <a:rPr lang="ru-RU" sz="1600" dirty="0" err="1" smtClean="0"/>
              <a:t>голосуватимете;б</a:t>
            </a:r>
            <a:r>
              <a:rPr lang="ru-RU" sz="1600" dirty="0" smtClean="0"/>
              <a:t>) </a:t>
            </a:r>
            <a:r>
              <a:rPr lang="ru-RU" sz="1600" dirty="0" err="1" smtClean="0"/>
              <a:t>проголосуєте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підняттям</a:t>
            </a:r>
            <a:r>
              <a:rPr lang="ru-RU" sz="1600" dirty="0" smtClean="0"/>
              <a:t> руки за те,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чим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згодні;в</a:t>
            </a:r>
            <a:r>
              <a:rPr lang="ru-RU" sz="1600" dirty="0" smtClean="0"/>
              <a:t>) </a:t>
            </a:r>
            <a:r>
              <a:rPr lang="ru-RU" sz="1600" dirty="0" err="1" smtClean="0"/>
              <a:t>зачекаєте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потім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висловите</a:t>
            </a:r>
            <a:r>
              <a:rPr lang="ru-RU" sz="1600" dirty="0" smtClean="0"/>
              <a:t> </a:t>
            </a:r>
            <a:r>
              <a:rPr lang="ru-RU" sz="1600" dirty="0" smtClean="0"/>
              <a:t>свою думку так, як </a:t>
            </a:r>
            <a:r>
              <a:rPr lang="ru-RU" sz="1600" dirty="0" err="1" smtClean="0"/>
              <a:t>вважаєте</a:t>
            </a:r>
            <a:r>
              <a:rPr lang="ru-RU" sz="1600" dirty="0" smtClean="0"/>
              <a:t> за </a:t>
            </a:r>
            <a:r>
              <a:rPr lang="ru-RU" sz="1600" dirty="0" err="1" smtClean="0"/>
              <a:t>потрібне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вважаєте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знаєте</a:t>
            </a:r>
            <a:r>
              <a:rPr lang="ru-RU" sz="1600" dirty="0" smtClean="0"/>
              <a:t>, як </a:t>
            </a:r>
            <a:r>
              <a:rPr lang="ru-RU" sz="1600" dirty="0" err="1" smtClean="0"/>
              <a:t>пишеться</a:t>
            </a:r>
            <a:r>
              <a:rPr lang="ru-RU" sz="1600" dirty="0" smtClean="0"/>
              <a:t> слово, а </a:t>
            </a:r>
            <a:r>
              <a:rPr lang="ru-RU" sz="1600" dirty="0" err="1" smtClean="0"/>
              <a:t>троє</a:t>
            </a:r>
            <a:r>
              <a:rPr lang="ru-RU" sz="1600" dirty="0" smtClean="0"/>
              <a:t> ваших </a:t>
            </a:r>
            <a:r>
              <a:rPr lang="ru-RU" sz="1600" dirty="0" err="1" smtClean="0"/>
              <a:t>друзів</a:t>
            </a:r>
            <a:r>
              <a:rPr lang="ru-RU" sz="1600" dirty="0" smtClean="0"/>
              <a:t>(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грамотні</a:t>
            </a:r>
            <a:r>
              <a:rPr lang="ru-RU" sz="1600" dirty="0" smtClean="0"/>
              <a:t>) </a:t>
            </a:r>
            <a:r>
              <a:rPr lang="ru-RU" sz="1600" dirty="0" err="1" smtClean="0"/>
              <a:t>кажуть</a:t>
            </a:r>
            <a:r>
              <a:rPr lang="ru-RU" sz="1600" dirty="0" smtClean="0"/>
              <a:t> вам,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помиляєтеся</a:t>
            </a:r>
            <a:r>
              <a:rPr lang="ru-RU" sz="1600" dirty="0" smtClean="0"/>
              <a:t>, як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зробите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а) </a:t>
            </a:r>
            <a:r>
              <a:rPr lang="ru-RU" sz="1600" dirty="0" err="1" smtClean="0"/>
              <a:t>подивіться</a:t>
            </a:r>
            <a:r>
              <a:rPr lang="ru-RU" sz="1600" dirty="0" smtClean="0"/>
              <a:t> слово у </a:t>
            </a:r>
            <a:r>
              <a:rPr lang="ru-RU" sz="1600" dirty="0" err="1" smtClean="0"/>
              <a:t>словнику;б</a:t>
            </a:r>
            <a:r>
              <a:rPr lang="ru-RU" sz="1600" dirty="0" smtClean="0"/>
              <a:t>) </a:t>
            </a:r>
            <a:r>
              <a:rPr lang="ru-RU" sz="1600" dirty="0" err="1" smtClean="0"/>
              <a:t>повірите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своїм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друзям;в</a:t>
            </a:r>
            <a:r>
              <a:rPr lang="ru-RU" sz="1600" dirty="0" smtClean="0"/>
              <a:t>) </a:t>
            </a:r>
            <a:r>
              <a:rPr lang="ru-RU" sz="1600" dirty="0" err="1" smtClean="0"/>
              <a:t>писатимете</a:t>
            </a:r>
            <a:r>
              <a:rPr lang="ru-RU" sz="1600" dirty="0" smtClean="0"/>
              <a:t> слово, як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правильним</a:t>
            </a:r>
            <a:r>
              <a:rPr lang="ru-RU" sz="1600" dirty="0" smtClean="0"/>
              <a:t>. 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305342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5. Вам </a:t>
            </a:r>
            <a:r>
              <a:rPr lang="ru-RU" dirty="0" err="1" smtClean="0"/>
              <a:t>подобається</a:t>
            </a:r>
            <a:r>
              <a:rPr lang="ru-RU" dirty="0" smtClean="0"/>
              <a:t> ваша коробка для </a:t>
            </a:r>
            <a:r>
              <a:rPr lang="ru-RU" dirty="0" err="1" smtClean="0"/>
              <a:t>сніданку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туди</a:t>
            </a:r>
            <a:r>
              <a:rPr lang="ru-RU" dirty="0" smtClean="0"/>
              <a:t> </a:t>
            </a:r>
            <a:r>
              <a:rPr lang="ru-RU" dirty="0" err="1" smtClean="0"/>
              <a:t>поміщається</a:t>
            </a:r>
            <a:r>
              <a:rPr lang="ru-RU" dirty="0" smtClean="0"/>
              <a:t> термос. Але </a:t>
            </a:r>
            <a:r>
              <a:rPr lang="ru-RU" dirty="0" err="1" smtClean="0"/>
              <a:t>решта</a:t>
            </a:r>
            <a:r>
              <a:rPr lang="ru-RU" dirty="0" smtClean="0"/>
              <a:t> </a:t>
            </a:r>
            <a:r>
              <a:rPr lang="ru-RU" dirty="0" err="1" smtClean="0"/>
              <a:t>приносять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сніданки</a:t>
            </a:r>
            <a:r>
              <a:rPr lang="ru-RU" dirty="0" smtClean="0"/>
              <a:t> у </a:t>
            </a:r>
            <a:r>
              <a:rPr lang="ru-RU" dirty="0" err="1" smtClean="0"/>
              <a:t>паперових</a:t>
            </a:r>
            <a:r>
              <a:rPr lang="ru-RU" dirty="0" smtClean="0"/>
              <a:t> </a:t>
            </a:r>
            <a:r>
              <a:rPr lang="ru-RU" dirty="0" err="1" smtClean="0"/>
              <a:t>пакетах.Що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робитимете</a:t>
            </a:r>
            <a:r>
              <a:rPr lang="ru-RU" dirty="0" smtClean="0"/>
              <a:t>?</a:t>
            </a:r>
          </a:p>
          <a:p>
            <a:r>
              <a:rPr lang="ru-RU" dirty="0" smtClean="0"/>
              <a:t>а) термос </a:t>
            </a:r>
            <a:r>
              <a:rPr lang="ru-RU" dirty="0" err="1" smtClean="0"/>
              <a:t>теж</a:t>
            </a:r>
            <a:r>
              <a:rPr lang="ru-RU" dirty="0" smtClean="0"/>
              <a:t> сунете в </a:t>
            </a:r>
            <a:r>
              <a:rPr lang="ru-RU" dirty="0" err="1" smtClean="0"/>
              <a:t>паперовий</a:t>
            </a:r>
            <a:r>
              <a:rPr lang="ru-RU" dirty="0" smtClean="0"/>
              <a:t> </a:t>
            </a:r>
            <a:r>
              <a:rPr lang="ru-RU" dirty="0" err="1" smtClean="0"/>
              <a:t>пакет;б</a:t>
            </a:r>
            <a:r>
              <a:rPr lang="ru-RU" dirty="0" smtClean="0"/>
              <a:t>) </a:t>
            </a:r>
            <a:r>
              <a:rPr lang="ru-RU" dirty="0" err="1" smtClean="0"/>
              <a:t>відмовитеся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термоса;в</a:t>
            </a:r>
            <a:r>
              <a:rPr lang="ru-RU" dirty="0" smtClean="0"/>
              <a:t>) </a:t>
            </a:r>
            <a:r>
              <a:rPr lang="ru-RU" dirty="0" err="1" smtClean="0"/>
              <a:t>продовжуйте</a:t>
            </a:r>
            <a:r>
              <a:rPr lang="ru-RU" dirty="0" smtClean="0"/>
              <a:t>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коробкою.</a:t>
            </a:r>
          </a:p>
          <a:p>
            <a:endParaRPr lang="ru-RU" dirty="0" smtClean="0"/>
          </a:p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</a:t>
            </a:r>
            <a:r>
              <a:rPr lang="ru-RU" dirty="0" err="1" smtClean="0"/>
              <a:t>Підрахуйте</a:t>
            </a:r>
            <a:r>
              <a:rPr lang="ru-RU" dirty="0" smtClean="0"/>
              <a:t> </a:t>
            </a:r>
            <a:r>
              <a:rPr lang="ru-RU" dirty="0" err="1" smtClean="0"/>
              <a:t>ваші</a:t>
            </a:r>
            <a:r>
              <a:rPr lang="ru-RU" dirty="0" smtClean="0"/>
              <a:t> «а», «б» та «в».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навіювані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набрали 3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 "а".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навіювані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набрали 3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 "б". 3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«в»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робите</a:t>
            </a:r>
            <a:r>
              <a:rPr lang="ru-RU" dirty="0" smtClean="0"/>
              <a:t> все </a:t>
            </a:r>
            <a:r>
              <a:rPr lang="ru-RU" dirty="0" err="1" smtClean="0"/>
              <a:t>по-своєму</a:t>
            </a:r>
            <a:r>
              <a:rPr lang="ru-RU" dirty="0" smtClean="0"/>
              <a:t> </a:t>
            </a:r>
            <a:r>
              <a:rPr lang="ru-RU" dirty="0" err="1" smtClean="0"/>
              <a:t>будь-що-будь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ВИЗНАЧЕННЯ ІНДИВІДУАЛЬНОЇ </a:t>
            </a:r>
            <a:r>
              <a:rPr lang="ru-RU" sz="1600" dirty="0" smtClean="0"/>
              <a:t>ГІПНОБІЛЬНОСТІ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Мета: </a:t>
            </a:r>
            <a:r>
              <a:rPr lang="ru-RU" sz="1600" dirty="0" err="1" smtClean="0"/>
              <a:t>встановити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ступінь</a:t>
            </a:r>
            <a:r>
              <a:rPr lang="ru-RU" sz="1600" dirty="0" smtClean="0"/>
              <a:t> </a:t>
            </a:r>
            <a:r>
              <a:rPr lang="ru-RU" sz="1600" dirty="0" err="1" smtClean="0"/>
              <a:t>схильності</a:t>
            </a:r>
            <a:r>
              <a:rPr lang="ru-RU" sz="1600" dirty="0" smtClean="0"/>
              <a:t> до </a:t>
            </a:r>
            <a:r>
              <a:rPr lang="ru-RU" sz="1600" dirty="0" err="1" smtClean="0"/>
              <a:t>гіпнотичних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впливів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</a:t>
            </a:r>
            <a:r>
              <a:rPr lang="ru-RU" sz="1600" dirty="0" err="1" smtClean="0"/>
              <a:t>Позначте</a:t>
            </a:r>
            <a:r>
              <a:rPr lang="ru-RU" sz="1600" dirty="0" smtClean="0"/>
              <a:t> знаком "+"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"-" </a:t>
            </a:r>
            <a:r>
              <a:rPr lang="ru-RU" sz="1600" dirty="0" err="1" smtClean="0"/>
              <a:t>ті</a:t>
            </a:r>
            <a:r>
              <a:rPr lang="ru-RU" sz="1600" dirty="0" smtClean="0"/>
              <a:t> </a:t>
            </a:r>
            <a:r>
              <a:rPr lang="ru-RU" sz="1600" dirty="0" err="1" smtClean="0"/>
              <a:t>твердження,з</a:t>
            </a:r>
            <a:r>
              <a:rPr lang="ru-RU" sz="1600" dirty="0" smtClean="0"/>
              <a:t> </a:t>
            </a:r>
            <a:r>
              <a:rPr lang="ru-RU" sz="1600" dirty="0" err="1" smtClean="0"/>
              <a:t>якими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згодні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1. </a:t>
            </a:r>
            <a:r>
              <a:rPr lang="ru-RU" sz="1600" dirty="0" err="1" smtClean="0"/>
              <a:t>Віра</a:t>
            </a:r>
            <a:r>
              <a:rPr lang="ru-RU" sz="1600" dirty="0" smtClean="0"/>
              <a:t> в </a:t>
            </a:r>
            <a:r>
              <a:rPr lang="ru-RU" sz="1600" dirty="0" err="1" smtClean="0"/>
              <a:t>прикмети</a:t>
            </a:r>
            <a:r>
              <a:rPr lang="ru-RU" sz="1600" dirty="0" smtClean="0"/>
              <a:t> –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помилка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2. </a:t>
            </a:r>
            <a:r>
              <a:rPr lang="ru-RU" sz="1600" dirty="0" err="1" smtClean="0"/>
              <a:t>Мої</a:t>
            </a:r>
            <a:r>
              <a:rPr lang="ru-RU" sz="1600" dirty="0" smtClean="0"/>
              <a:t> батьки </a:t>
            </a:r>
            <a:r>
              <a:rPr lang="ru-RU" sz="1600" dirty="0" err="1" smtClean="0"/>
              <a:t>поводяться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мною </a:t>
            </a:r>
            <a:r>
              <a:rPr lang="ru-RU" sz="1600" dirty="0" err="1" smtClean="0"/>
              <a:t>швидше</a:t>
            </a:r>
            <a:r>
              <a:rPr lang="ru-RU" sz="1600" dirty="0" smtClean="0"/>
              <a:t> як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дитиною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як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дорослим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3.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здається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я </a:t>
            </a:r>
            <a:r>
              <a:rPr lang="ru-RU" sz="1600" dirty="0" smtClean="0"/>
              <a:t>все </a:t>
            </a:r>
            <a:r>
              <a:rPr lang="ru-RU" sz="1600" dirty="0" err="1" smtClean="0"/>
              <a:t>відчуваю</a:t>
            </a:r>
            <a:r>
              <a:rPr lang="ru-RU" sz="1600" dirty="0" smtClean="0"/>
              <a:t> </a:t>
            </a:r>
            <a:r>
              <a:rPr lang="ru-RU" sz="1600" dirty="0" err="1" smtClean="0"/>
              <a:t>гостріше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4. Я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ухилятися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конфліктів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скрутних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положень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5.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байдуже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про мене </a:t>
            </a:r>
            <a:r>
              <a:rPr lang="ru-RU" sz="1600" dirty="0" err="1" smtClean="0"/>
              <a:t>думають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6. Я </a:t>
            </a:r>
            <a:r>
              <a:rPr lang="ru-RU" sz="1600" dirty="0" err="1" smtClean="0"/>
              <a:t>цілком</a:t>
            </a:r>
            <a:r>
              <a:rPr lang="ru-RU" sz="1600" dirty="0" smtClean="0"/>
              <a:t> </a:t>
            </a:r>
            <a:r>
              <a:rPr lang="ru-RU" sz="1600" dirty="0" err="1" smtClean="0"/>
              <a:t>упевнений</a:t>
            </a:r>
            <a:r>
              <a:rPr lang="ru-RU" sz="1600" dirty="0" smtClean="0"/>
              <a:t> у </a:t>
            </a:r>
            <a:r>
              <a:rPr lang="ru-RU" sz="1600" dirty="0" err="1" smtClean="0"/>
              <a:t>собі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7. Мене </a:t>
            </a:r>
            <a:r>
              <a:rPr lang="ru-RU" sz="1600" dirty="0" err="1" smtClean="0"/>
              <a:t>дратує</a:t>
            </a:r>
            <a:r>
              <a:rPr lang="ru-RU" sz="1600" dirty="0" smtClean="0"/>
              <a:t>, коли </a:t>
            </a:r>
            <a:r>
              <a:rPr lang="ru-RU" sz="1600" dirty="0" err="1" smtClean="0"/>
              <a:t>десь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вулиці</a:t>
            </a:r>
            <a:r>
              <a:rPr lang="ru-RU" sz="1600" dirty="0" smtClean="0"/>
              <a:t>, в </a:t>
            </a:r>
            <a:r>
              <a:rPr lang="ru-RU" sz="1600" dirty="0" err="1" smtClean="0"/>
              <a:t>магазині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автобусі</a:t>
            </a:r>
            <a:r>
              <a:rPr lang="ru-RU" sz="1600" dirty="0" smtClean="0"/>
              <a:t> на мене </a:t>
            </a:r>
            <a:r>
              <a:rPr lang="ru-RU" sz="1600" dirty="0" err="1" smtClean="0"/>
              <a:t>дивляться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8.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я </a:t>
            </a:r>
            <a:r>
              <a:rPr lang="ru-RU" sz="1600" dirty="0" err="1" smtClean="0"/>
              <a:t>захворію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отримаю</a:t>
            </a:r>
            <a:r>
              <a:rPr lang="ru-RU" sz="1600" dirty="0" smtClean="0"/>
              <a:t> травму, то без </a:t>
            </a:r>
            <a:r>
              <a:rPr lang="ru-RU" sz="1600" dirty="0" err="1" smtClean="0"/>
              <a:t>жодних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побоювань</a:t>
            </a:r>
            <a:r>
              <a:rPr lang="ru-RU" sz="1600" dirty="0" smtClean="0"/>
              <a:t> </a:t>
            </a:r>
            <a:r>
              <a:rPr lang="ru-RU" sz="1600" dirty="0" err="1" smtClean="0"/>
              <a:t>звернуся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лікаря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9.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люди одним </a:t>
            </a:r>
            <a:r>
              <a:rPr lang="ru-RU" sz="1600" dirty="0" err="1" smtClean="0"/>
              <a:t>дотиком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зцілювати</a:t>
            </a:r>
            <a:r>
              <a:rPr lang="ru-RU" sz="1600" dirty="0" smtClean="0"/>
              <a:t> хворого.</a:t>
            </a:r>
          </a:p>
          <a:p>
            <a:r>
              <a:rPr lang="ru-RU" sz="1600" dirty="0" smtClean="0"/>
              <a:t>10.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я хочу </a:t>
            </a:r>
            <a:r>
              <a:rPr lang="ru-RU" sz="1600" dirty="0" err="1" smtClean="0"/>
              <a:t>щось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зробити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оточуючі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вважають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робити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варто</a:t>
            </a:r>
            <a:r>
              <a:rPr lang="ru-RU" sz="1600" dirty="0" smtClean="0"/>
              <a:t>, то я </a:t>
            </a:r>
            <a:r>
              <a:rPr lang="ru-RU" sz="1600" dirty="0" err="1" smtClean="0"/>
              <a:t>готовий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відмовитись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намірів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11. </a:t>
            </a:r>
            <a:r>
              <a:rPr lang="ru-RU" sz="1600" dirty="0" err="1" smtClean="0"/>
              <a:t>Найчастіше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хотілося</a:t>
            </a:r>
            <a:r>
              <a:rPr lang="ru-RU" sz="1600" dirty="0" smtClean="0"/>
              <a:t> б </a:t>
            </a:r>
            <a:r>
              <a:rPr lang="ru-RU" sz="1600" dirty="0" err="1" smtClean="0"/>
              <a:t>сидіти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мріяти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щось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робити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12.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важко</a:t>
            </a:r>
            <a:r>
              <a:rPr lang="ru-RU" sz="1600" dirty="0" smtClean="0"/>
              <a:t> </a:t>
            </a:r>
            <a:r>
              <a:rPr lang="ru-RU" sz="1600" dirty="0" err="1" smtClean="0"/>
              <a:t>зосередитися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чомусь</a:t>
            </a:r>
            <a:r>
              <a:rPr lang="ru-RU" sz="1600" dirty="0" smtClean="0"/>
              <a:t> одному.</a:t>
            </a:r>
          </a:p>
          <a:p>
            <a:r>
              <a:rPr lang="ru-RU" sz="1600" dirty="0" smtClean="0"/>
              <a:t>13. Я легко </a:t>
            </a:r>
            <a:r>
              <a:rPr lang="ru-RU" sz="1600" dirty="0" err="1" smtClean="0"/>
              <a:t>прокидаюся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шуму.</a:t>
            </a:r>
          </a:p>
          <a:p>
            <a:r>
              <a:rPr lang="ru-RU" sz="1600" dirty="0" smtClean="0"/>
              <a:t>14. Мене легко </a:t>
            </a:r>
            <a:r>
              <a:rPr lang="ru-RU" sz="1600" dirty="0" err="1" smtClean="0"/>
              <a:t>переспорити</a:t>
            </a:r>
            <a:endParaRPr lang="ru-RU" sz="1600" dirty="0" smtClean="0"/>
          </a:p>
          <a:p>
            <a:r>
              <a:rPr lang="ru-RU" sz="1600" dirty="0" smtClean="0"/>
              <a:t>15. Я часто про </a:t>
            </a:r>
            <a:r>
              <a:rPr lang="ru-RU" sz="1600" dirty="0" err="1" smtClean="0"/>
              <a:t>щось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турбуюся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16. Я </a:t>
            </a:r>
            <a:r>
              <a:rPr lang="ru-RU" sz="1600" dirty="0" err="1" smtClean="0"/>
              <a:t>спокійно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переносю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вигляд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17. Часто думаю: «Добре стати </a:t>
            </a:r>
            <a:r>
              <a:rPr lang="ru-RU" sz="1600" dirty="0" err="1" smtClean="0"/>
              <a:t>дитиною</a:t>
            </a:r>
            <a:r>
              <a:rPr lang="ru-RU" sz="1600" dirty="0" smtClean="0"/>
              <a:t>».</a:t>
            </a:r>
          </a:p>
          <a:p>
            <a:r>
              <a:rPr lang="ru-RU" sz="1600" dirty="0" smtClean="0"/>
              <a:t>18. </a:t>
            </a:r>
            <a:r>
              <a:rPr lang="ru-RU" sz="1600" dirty="0" err="1" smtClean="0"/>
              <a:t>Мрію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19. Сон у мене </a:t>
            </a:r>
            <a:r>
              <a:rPr lang="ru-RU" sz="1600" dirty="0" err="1" smtClean="0"/>
              <a:t>уривчастий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неспокійний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20. Людина повинна </a:t>
            </a:r>
            <a:r>
              <a:rPr lang="ru-RU" sz="1600" dirty="0" err="1" smtClean="0"/>
              <a:t>намагатися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розуміти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сни</a:t>
            </a:r>
            <a:r>
              <a:rPr lang="ru-RU" sz="1600" dirty="0" smtClean="0"/>
              <a:t>, </a:t>
            </a:r>
            <a:r>
              <a:rPr lang="ru-RU" sz="1600" dirty="0" err="1" smtClean="0"/>
              <a:t>керуватися</a:t>
            </a:r>
            <a:r>
              <a:rPr lang="ru-RU" sz="1600" dirty="0" smtClean="0"/>
              <a:t> ними у </a:t>
            </a:r>
            <a:r>
              <a:rPr lang="ru-RU" sz="1600" dirty="0" err="1" smtClean="0"/>
              <a:t>житті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витягувати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них </a:t>
            </a:r>
            <a:r>
              <a:rPr lang="ru-RU" sz="1600" dirty="0" err="1" smtClean="0"/>
              <a:t>застереження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21. </a:t>
            </a:r>
            <a:r>
              <a:rPr lang="ru-RU" sz="1600" dirty="0" err="1" smtClean="0"/>
              <a:t>Усі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відомі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«чудеса» </a:t>
            </a:r>
            <a:r>
              <a:rPr lang="ru-RU" sz="1600" dirty="0" err="1" smtClean="0"/>
              <a:t>пояснюються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просто: </a:t>
            </a:r>
            <a:r>
              <a:rPr lang="ru-RU" sz="1600" dirty="0" err="1" smtClean="0"/>
              <a:t>одні</a:t>
            </a:r>
            <a:r>
              <a:rPr lang="ru-RU" sz="1600" dirty="0" smtClean="0"/>
              <a:t> люди </a:t>
            </a:r>
            <a:r>
              <a:rPr lang="ru-RU" sz="1600" dirty="0" err="1" smtClean="0"/>
              <a:t>водять</a:t>
            </a:r>
            <a:r>
              <a:rPr lang="ru-RU" sz="1600" dirty="0" smtClean="0"/>
              <a:t> за носа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,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усього</a:t>
            </a:r>
            <a:r>
              <a:rPr lang="ru-RU" sz="1600" dirty="0" smtClean="0"/>
              <a:t>. </a:t>
            </a: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22. </a:t>
            </a:r>
            <a:r>
              <a:rPr lang="ru-RU" dirty="0" err="1" smtClean="0"/>
              <a:t>Бувало</a:t>
            </a:r>
            <a:r>
              <a:rPr lang="ru-RU" dirty="0" smtClean="0"/>
              <a:t>, я </a:t>
            </a:r>
            <a:r>
              <a:rPr lang="ru-RU" dirty="0" err="1" smtClean="0"/>
              <a:t>помічав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незнайомі</a:t>
            </a:r>
            <a:r>
              <a:rPr lang="ru-RU" dirty="0" smtClean="0"/>
              <a:t> люди </a:t>
            </a:r>
            <a:r>
              <a:rPr lang="ru-RU" dirty="0" err="1" smtClean="0"/>
              <a:t>дивляться</a:t>
            </a:r>
            <a:r>
              <a:rPr lang="ru-RU" dirty="0" smtClean="0"/>
              <a:t> на мене критично.</a:t>
            </a:r>
          </a:p>
          <a:p>
            <a:r>
              <a:rPr lang="ru-RU" dirty="0" smtClean="0"/>
              <a:t>23. Мене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вивести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себе.</a:t>
            </a:r>
          </a:p>
          <a:p>
            <a:r>
              <a:rPr lang="ru-RU" dirty="0" smtClean="0"/>
              <a:t>24. Я часто </a:t>
            </a:r>
            <a:r>
              <a:rPr lang="ru-RU" dirty="0" err="1" smtClean="0"/>
              <a:t>вважаю</a:t>
            </a:r>
            <a:r>
              <a:rPr lang="ru-RU" dirty="0" smtClean="0"/>
              <a:t> себе </a:t>
            </a:r>
            <a:r>
              <a:rPr lang="ru-RU" dirty="0" err="1" smtClean="0"/>
              <a:t>зобов'язаним</a:t>
            </a:r>
            <a:r>
              <a:rPr lang="ru-RU" dirty="0" smtClean="0"/>
              <a:t> </a:t>
            </a:r>
            <a:r>
              <a:rPr lang="ru-RU" dirty="0" err="1" smtClean="0"/>
              <a:t>відповісти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знаходжу</a:t>
            </a:r>
            <a:r>
              <a:rPr lang="ru-RU" dirty="0" smtClean="0"/>
              <a:t> </a:t>
            </a:r>
            <a:r>
              <a:rPr lang="ru-RU" dirty="0" err="1" smtClean="0"/>
              <a:t>справедливим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25. </a:t>
            </a:r>
            <a:r>
              <a:rPr lang="ru-RU" dirty="0" err="1" smtClean="0"/>
              <a:t>Зазвичай</a:t>
            </a:r>
            <a:r>
              <a:rPr lang="ru-RU" dirty="0" smtClean="0"/>
              <a:t> я </a:t>
            </a:r>
            <a:r>
              <a:rPr lang="ru-RU" dirty="0" err="1" smtClean="0"/>
              <a:t>засинаю</a:t>
            </a:r>
            <a:r>
              <a:rPr lang="ru-RU" dirty="0" smtClean="0"/>
              <a:t> </a:t>
            </a:r>
            <a:r>
              <a:rPr lang="ru-RU" dirty="0" err="1" smtClean="0"/>
              <a:t>спокійно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мене не </a:t>
            </a:r>
            <a:r>
              <a:rPr lang="ru-RU" dirty="0" err="1" smtClean="0"/>
              <a:t>турбують</a:t>
            </a:r>
            <a:r>
              <a:rPr lang="ru-RU" dirty="0" smtClean="0"/>
              <a:t> </a:t>
            </a:r>
            <a:r>
              <a:rPr lang="ru-RU" dirty="0" err="1" smtClean="0"/>
              <a:t>жодні</a:t>
            </a:r>
            <a:r>
              <a:rPr lang="ru-RU" dirty="0" smtClean="0"/>
              <a:t> думки.</a:t>
            </a:r>
          </a:p>
          <a:p>
            <a:r>
              <a:rPr lang="ru-RU" dirty="0" smtClean="0"/>
              <a:t>26. </a:t>
            </a:r>
            <a:r>
              <a:rPr lang="ru-RU" dirty="0" err="1" smtClean="0"/>
              <a:t>Деякі</a:t>
            </a:r>
            <a:r>
              <a:rPr lang="ru-RU" dirty="0" smtClean="0"/>
              <a:t> люди так </a:t>
            </a:r>
            <a:r>
              <a:rPr lang="ru-RU" dirty="0" err="1" smtClean="0"/>
              <a:t>люблять</a:t>
            </a:r>
            <a:r>
              <a:rPr lang="ru-RU" dirty="0" smtClean="0"/>
              <a:t> </a:t>
            </a:r>
            <a:r>
              <a:rPr lang="ru-RU" dirty="0" err="1" smtClean="0"/>
              <a:t>командувати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мене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тягне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 все </a:t>
            </a:r>
            <a:r>
              <a:rPr lang="ru-RU" dirty="0" err="1" smtClean="0"/>
              <a:t>всупереч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я знаю,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рацію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27.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подобається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керівниками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самостійність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керівниками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чіткі</a:t>
            </a:r>
            <a:r>
              <a:rPr lang="ru-RU" dirty="0" smtClean="0"/>
              <a:t> та </a:t>
            </a:r>
            <a:r>
              <a:rPr lang="ru-RU" dirty="0" err="1" smtClean="0"/>
              <a:t>суворі</a:t>
            </a:r>
            <a:r>
              <a:rPr lang="ru-RU" dirty="0" smtClean="0"/>
              <a:t> </a:t>
            </a:r>
            <a:r>
              <a:rPr lang="ru-RU" dirty="0" err="1" smtClean="0"/>
              <a:t>вказівки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28. Я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товариська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29. </a:t>
            </a:r>
            <a:r>
              <a:rPr lang="ru-RU" dirty="0" err="1" smtClean="0"/>
              <a:t>Буває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при </a:t>
            </a:r>
            <a:r>
              <a:rPr lang="ru-RU" dirty="0" err="1" smtClean="0"/>
              <a:t>обговоренні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, я особливо не </a:t>
            </a:r>
            <a:r>
              <a:rPr lang="ru-RU" dirty="0" err="1" smtClean="0"/>
              <a:t>вагаюся,погоджуюсь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думкою </a:t>
            </a:r>
            <a:r>
              <a:rPr lang="ru-RU" dirty="0" err="1" smtClean="0"/>
              <a:t>інших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30. Мене легко </a:t>
            </a:r>
            <a:r>
              <a:rPr lang="ru-RU" dirty="0" err="1" smtClean="0"/>
              <a:t>збентежити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31. Бути </a:t>
            </a:r>
            <a:r>
              <a:rPr lang="ru-RU" dirty="0" err="1" smtClean="0"/>
              <a:t>відвертим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добре.</a:t>
            </a:r>
          </a:p>
          <a:p>
            <a:r>
              <a:rPr lang="ru-RU" dirty="0" smtClean="0"/>
              <a:t>32. Я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рідко</a:t>
            </a:r>
            <a:r>
              <a:rPr lang="ru-RU" dirty="0" smtClean="0"/>
              <a:t> </a:t>
            </a:r>
            <a:r>
              <a:rPr lang="ru-RU" dirty="0" err="1" smtClean="0"/>
              <a:t>бачу</a:t>
            </a:r>
            <a:r>
              <a:rPr lang="ru-RU" dirty="0" smtClean="0"/>
              <a:t> </a:t>
            </a:r>
            <a:r>
              <a:rPr lang="ru-RU" dirty="0" err="1" smtClean="0"/>
              <a:t>сни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33. Я </a:t>
            </a:r>
            <a:r>
              <a:rPr lang="ru-RU" dirty="0" err="1" smtClean="0"/>
              <a:t>вразливіша</a:t>
            </a:r>
            <a:r>
              <a:rPr lang="ru-RU" dirty="0" smtClean="0"/>
              <a:t> за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людей.</a:t>
            </a:r>
          </a:p>
          <a:p>
            <a:r>
              <a:rPr lang="ru-RU" dirty="0" smtClean="0"/>
              <a:t>34. Я </a:t>
            </a:r>
            <a:r>
              <a:rPr lang="ru-RU" dirty="0" err="1" smtClean="0"/>
              <a:t>вірю</a:t>
            </a:r>
            <a:r>
              <a:rPr lang="ru-RU" dirty="0" smtClean="0"/>
              <a:t> в чудеса.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365104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35. Моя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звичаями</a:t>
            </a:r>
            <a:r>
              <a:rPr lang="ru-RU" dirty="0" smtClean="0"/>
              <a:t> </a:t>
            </a:r>
            <a:r>
              <a:rPr lang="ru-RU" dirty="0" err="1" smtClean="0"/>
              <a:t>тих,хто</a:t>
            </a:r>
            <a:r>
              <a:rPr lang="ru-RU" dirty="0" smtClean="0"/>
              <a:t> мене </a:t>
            </a:r>
            <a:r>
              <a:rPr lang="ru-RU" dirty="0" err="1" smtClean="0"/>
              <a:t>оточує</a:t>
            </a:r>
            <a:r>
              <a:rPr lang="ru-RU" dirty="0" smtClean="0"/>
              <a:t>.</a:t>
            </a:r>
          </a:p>
          <a:p>
            <a:r>
              <a:rPr lang="ru-RU" dirty="0" smtClean="0"/>
              <a:t>36. Мене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зачепити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37. </a:t>
            </a:r>
            <a:r>
              <a:rPr lang="ru-RU" dirty="0" err="1" smtClean="0"/>
              <a:t>Мої</a:t>
            </a:r>
            <a:r>
              <a:rPr lang="ru-RU" dirty="0" smtClean="0"/>
              <a:t> </a:t>
            </a:r>
            <a:r>
              <a:rPr lang="ru-RU" dirty="0" err="1" smtClean="0"/>
              <a:t>переконання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погляди </a:t>
            </a:r>
            <a:r>
              <a:rPr lang="ru-RU" dirty="0" err="1" smtClean="0"/>
              <a:t>непохитні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38. У </a:t>
            </a:r>
            <a:r>
              <a:rPr lang="ru-RU" dirty="0" err="1" smtClean="0"/>
              <a:t>моєму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один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коли я </a:t>
            </a:r>
            <a:r>
              <a:rPr lang="ru-RU" dirty="0" err="1" smtClean="0"/>
              <a:t>відчував,що</a:t>
            </a:r>
            <a:r>
              <a:rPr lang="ru-RU" dirty="0" smtClean="0"/>
              <a:t> </a:t>
            </a:r>
            <a:r>
              <a:rPr lang="ru-RU" dirty="0" err="1" smtClean="0"/>
              <a:t>хтось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гіпнозу</a:t>
            </a:r>
            <a:r>
              <a:rPr lang="ru-RU" dirty="0" smtClean="0"/>
              <a:t> </a:t>
            </a:r>
            <a:r>
              <a:rPr lang="ru-RU" dirty="0" err="1" smtClean="0"/>
              <a:t>змушував</a:t>
            </a:r>
            <a:r>
              <a:rPr lang="ru-RU" dirty="0" smtClean="0"/>
              <a:t> мене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39. У мене мало </a:t>
            </a:r>
            <a:r>
              <a:rPr lang="ru-RU" dirty="0" err="1" smtClean="0"/>
              <a:t>впевненості</a:t>
            </a:r>
            <a:r>
              <a:rPr lang="ru-RU" dirty="0" smtClean="0"/>
              <a:t> у </a:t>
            </a:r>
            <a:r>
              <a:rPr lang="ru-RU" dirty="0" err="1" smtClean="0"/>
              <a:t>собі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40. Я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незалежним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вільним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контролю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боку </a:t>
            </a:r>
            <a:r>
              <a:rPr lang="ru-RU" dirty="0" err="1" smtClean="0"/>
              <a:t>сім'ї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41. </a:t>
            </a:r>
            <a:r>
              <a:rPr lang="ru-RU" dirty="0" err="1" smtClean="0"/>
              <a:t>Іноді</a:t>
            </a:r>
            <a:r>
              <a:rPr lang="ru-RU" dirty="0" smtClean="0"/>
              <a:t> я так </a:t>
            </a:r>
            <a:r>
              <a:rPr lang="ru-RU" dirty="0" err="1" smtClean="0"/>
              <a:t>наполягаю</a:t>
            </a:r>
            <a:r>
              <a:rPr lang="ru-RU" dirty="0" smtClean="0"/>
              <a:t> на </a:t>
            </a:r>
            <a:r>
              <a:rPr lang="ru-RU" dirty="0" err="1" smtClean="0"/>
              <a:t>своєму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люди </a:t>
            </a:r>
            <a:r>
              <a:rPr lang="ru-RU" dirty="0" err="1" smtClean="0"/>
              <a:t>втрачають</a:t>
            </a:r>
            <a:r>
              <a:rPr lang="ru-RU" dirty="0" smtClean="0"/>
              <a:t> </a:t>
            </a:r>
            <a:r>
              <a:rPr lang="ru-RU" dirty="0" err="1" smtClean="0"/>
              <a:t>терпіння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42. </a:t>
            </a:r>
            <a:r>
              <a:rPr lang="ru-RU" dirty="0" err="1" smtClean="0"/>
              <a:t>Нікому</a:t>
            </a:r>
            <a:r>
              <a:rPr lang="ru-RU" dirty="0" smtClean="0"/>
              <a:t> не </a:t>
            </a:r>
            <a:r>
              <a:rPr lang="ru-RU" dirty="0" err="1" smtClean="0"/>
              <a:t>довіряю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безпечніше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734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</a:t>
            </a:r>
            <a:r>
              <a:rPr lang="ru-RU" dirty="0" err="1" smtClean="0"/>
              <a:t>Нарахуйте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по одному очку за </a:t>
            </a:r>
            <a:r>
              <a:rPr lang="ru-RU" dirty="0" err="1" smtClean="0"/>
              <a:t>кожну</a:t>
            </a:r>
            <a:r>
              <a:rPr lang="ru-RU" dirty="0" smtClean="0"/>
              <a:t> </a:t>
            </a:r>
            <a:r>
              <a:rPr lang="ru-RU" dirty="0" err="1" smtClean="0"/>
              <a:t>незгоду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твердженням</a:t>
            </a:r>
            <a:r>
              <a:rPr lang="ru-RU" dirty="0" smtClean="0"/>
              <a:t> 1, 5, 6, 12, 15, 16, 18, 19, 21, 23, 24, 26, 27,32, 36,40, 41, 42 та за </a:t>
            </a:r>
            <a:r>
              <a:rPr lang="ru-RU" dirty="0" err="1" smtClean="0"/>
              <a:t>згоду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твердженнями</a:t>
            </a:r>
            <a:r>
              <a:rPr lang="ru-RU" dirty="0" smtClean="0"/>
              <a:t> 2, 3,4, 7, 8, 9, 10,11, 13,14, 17, 20, 22, 25, 28, 29, 30, 21, 33, 34, 35, 37, 38, 39. </a:t>
            </a:r>
            <a:r>
              <a:rPr lang="ru-RU" dirty="0" err="1" smtClean="0"/>
              <a:t>Підсумуйте</a:t>
            </a:r>
            <a:r>
              <a:rPr lang="ru-RU" dirty="0" smtClean="0"/>
              <a:t> </a:t>
            </a:r>
            <a:r>
              <a:rPr lang="ru-RU" dirty="0" err="1" smtClean="0"/>
              <a:t>набрані</a:t>
            </a:r>
            <a:r>
              <a:rPr lang="ru-RU" dirty="0" smtClean="0"/>
              <a:t> очки та,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таблицю</a:t>
            </a:r>
            <a:r>
              <a:rPr lang="ru-RU" dirty="0" smtClean="0"/>
              <a:t>, </a:t>
            </a:r>
            <a:r>
              <a:rPr lang="ru-RU" dirty="0" err="1" smtClean="0"/>
              <a:t>переведіть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у </a:t>
            </a:r>
            <a:r>
              <a:rPr lang="ru-RU" dirty="0" err="1" smtClean="0"/>
              <a:t>бали</a:t>
            </a:r>
            <a:r>
              <a:rPr lang="ru-RU" dirty="0" smtClean="0"/>
              <a:t>,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вашої</a:t>
            </a:r>
            <a:r>
              <a:rPr lang="ru-RU" dirty="0" smtClean="0"/>
              <a:t> </a:t>
            </a:r>
            <a:r>
              <a:rPr lang="ru-RU" dirty="0" err="1" smtClean="0"/>
              <a:t>гіпнабільності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1628800"/>
          <a:ext cx="6096000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Кількість </a:t>
                      </a:r>
                      <a:r>
                        <a:rPr lang="uk-UA" dirty="0" err="1" smtClean="0"/>
                        <a:t>очків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Бали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Оцінка </a:t>
                      </a:r>
                      <a:r>
                        <a:rPr lang="uk-UA" dirty="0" err="1" smtClean="0"/>
                        <a:t>гіпнабільності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0-4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 ступінь 1 стадії, повна </a:t>
                      </a:r>
                      <a:r>
                        <a:rPr lang="uk-UA" dirty="0" err="1" smtClean="0"/>
                        <a:t>негіпнабільність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10-14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 ступінь 1 стадії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15-18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 ступінь 1 стадії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19-22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 ступінь 2 стадії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23-26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 ступінь 2 стадії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27-30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 ступінь 2 стадії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31-34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 ступінь 3 стадії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35-38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 ступінь 3 стадії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39-42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 ступінь 3 стадії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Стадії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ступеня</a:t>
            </a:r>
            <a:r>
              <a:rPr lang="ru-RU" sz="1600" dirty="0" smtClean="0"/>
              <a:t> </a:t>
            </a:r>
            <a:r>
              <a:rPr lang="ru-RU" sz="1600" dirty="0" err="1" smtClean="0"/>
              <a:t>глибини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гіпнотичного</a:t>
            </a:r>
            <a:r>
              <a:rPr lang="ru-RU" sz="1600" dirty="0" smtClean="0"/>
              <a:t> сну:</a:t>
            </a:r>
          </a:p>
          <a:p>
            <a:r>
              <a:rPr lang="en-US" sz="1600" dirty="0" smtClean="0"/>
              <a:t>I </a:t>
            </a:r>
            <a:r>
              <a:rPr lang="ru-RU" sz="1600" dirty="0" err="1" smtClean="0"/>
              <a:t>стадія</a:t>
            </a:r>
            <a:endParaRPr lang="ru-RU" sz="1600" dirty="0" smtClean="0"/>
          </a:p>
          <a:p>
            <a:r>
              <a:rPr lang="ru-RU" sz="1600" dirty="0" smtClean="0"/>
              <a:t>1 </a:t>
            </a:r>
            <a:r>
              <a:rPr lang="ru-RU" sz="1600" dirty="0" err="1" smtClean="0"/>
              <a:t>ступінь</a:t>
            </a:r>
            <a:r>
              <a:rPr lang="ru-RU" sz="1600" dirty="0" smtClean="0"/>
              <a:t>. </a:t>
            </a:r>
            <a:r>
              <a:rPr lang="ru-RU" sz="1600" dirty="0" err="1" smtClean="0"/>
              <a:t>Спостерігається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наростаюче</a:t>
            </a:r>
            <a:r>
              <a:rPr lang="ru-RU" sz="1600" dirty="0" smtClean="0"/>
              <a:t> </a:t>
            </a:r>
            <a:r>
              <a:rPr lang="ru-RU" sz="1600" dirty="0" err="1" smtClean="0"/>
              <a:t>зниження</a:t>
            </a:r>
            <a:r>
              <a:rPr lang="ru-RU" sz="1600" dirty="0" smtClean="0"/>
              <a:t> тонусу кори головного </a:t>
            </a:r>
            <a:r>
              <a:rPr lang="ru-RU" sz="1600" dirty="0" err="1" smtClean="0"/>
              <a:t>мозку</a:t>
            </a:r>
            <a:r>
              <a:rPr lang="ru-RU" sz="1600" dirty="0" smtClean="0"/>
              <a:t>. </a:t>
            </a:r>
            <a:r>
              <a:rPr lang="ru-RU" sz="1600" dirty="0" err="1" smtClean="0"/>
              <a:t>Основні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процеси</a:t>
            </a:r>
            <a:r>
              <a:rPr lang="ru-RU" sz="1600" dirty="0" smtClean="0"/>
              <a:t> - </a:t>
            </a:r>
            <a:r>
              <a:rPr lang="ru-RU" sz="1600" dirty="0" err="1" smtClean="0"/>
              <a:t>гальмування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збудження</a:t>
            </a:r>
            <a:r>
              <a:rPr lang="ru-RU" sz="1600" dirty="0" smtClean="0"/>
              <a:t> - </a:t>
            </a:r>
            <a:r>
              <a:rPr lang="ru-RU" sz="1600" dirty="0" err="1" smtClean="0"/>
              <a:t>змінені,що</a:t>
            </a:r>
            <a:r>
              <a:rPr lang="ru-RU" sz="1600" dirty="0" smtClean="0"/>
              <a:t> створить </a:t>
            </a:r>
            <a:r>
              <a:rPr lang="ru-RU" sz="1600" dirty="0" err="1" smtClean="0"/>
              <a:t>умови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іррадіації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гальмування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руховий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аналізатор</a:t>
            </a:r>
            <a:r>
              <a:rPr lang="ru-RU" sz="1600" dirty="0" smtClean="0"/>
              <a:t> та другу </a:t>
            </a:r>
            <a:r>
              <a:rPr lang="ru-RU" sz="1600" dirty="0" err="1" smtClean="0"/>
              <a:t>сигнальну</a:t>
            </a:r>
            <a:r>
              <a:rPr lang="ru-RU" sz="1600" dirty="0" smtClean="0"/>
              <a:t> систему. </a:t>
            </a:r>
            <a:r>
              <a:rPr lang="ru-RU" sz="1600" dirty="0" err="1" smtClean="0"/>
              <a:t>Суб'єкт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відчуває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приємний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спокій</a:t>
            </a:r>
            <a:r>
              <a:rPr lang="ru-RU" sz="1600" dirty="0" smtClean="0"/>
              <a:t>.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вихідний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передгіпноїдний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стан.Ознаки</a:t>
            </a:r>
            <a:r>
              <a:rPr lang="ru-RU" sz="1600" dirty="0" smtClean="0"/>
              <a:t>: у </a:t>
            </a:r>
            <a:r>
              <a:rPr lang="ru-RU" sz="1600" dirty="0" err="1" smtClean="0"/>
              <a:t>випробуваного</a:t>
            </a:r>
            <a:r>
              <a:rPr lang="ru-RU" sz="1600" dirty="0" smtClean="0"/>
              <a:t> – </a:t>
            </a:r>
            <a:r>
              <a:rPr lang="ru-RU" sz="1600" dirty="0" err="1" smtClean="0"/>
              <a:t>відчуття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спокою</a:t>
            </a:r>
            <a:r>
              <a:rPr lang="ru-RU" sz="1600" dirty="0" smtClean="0"/>
              <a:t>; </a:t>
            </a:r>
            <a:r>
              <a:rPr lang="ru-RU" sz="1600" dirty="0" err="1" smtClean="0"/>
              <a:t>приємний</a:t>
            </a:r>
            <a:r>
              <a:rPr lang="ru-RU" sz="1600" dirty="0" smtClean="0"/>
              <a:t> стан </a:t>
            </a:r>
            <a:r>
              <a:rPr lang="ru-RU" sz="1600" dirty="0" err="1" smtClean="0"/>
              <a:t>легкості</a:t>
            </a:r>
            <a:r>
              <a:rPr lang="ru-RU" sz="1600" dirty="0" smtClean="0"/>
              <a:t> у </a:t>
            </a:r>
            <a:r>
              <a:rPr lang="ru-RU" sz="1600" dirty="0" err="1" smtClean="0"/>
              <a:t>тілі</a:t>
            </a:r>
            <a:r>
              <a:rPr lang="ru-RU" sz="1600" dirty="0" smtClean="0"/>
              <a:t>;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чує</a:t>
            </a:r>
            <a:r>
              <a:rPr lang="ru-RU" sz="1600" dirty="0" smtClean="0"/>
              <a:t>; </a:t>
            </a:r>
            <a:r>
              <a:rPr lang="ru-RU" sz="1600" dirty="0" err="1" smtClean="0"/>
              <a:t>свої</a:t>
            </a:r>
            <a:r>
              <a:rPr lang="ru-RU" sz="1600" dirty="0" smtClean="0"/>
              <a:t> думки </a:t>
            </a:r>
            <a:r>
              <a:rPr lang="ru-RU" sz="1600" dirty="0" err="1" smtClean="0"/>
              <a:t>контролює</a:t>
            </a:r>
            <a:r>
              <a:rPr lang="ru-RU" sz="1600" dirty="0" smtClean="0"/>
              <a:t>; легко </a:t>
            </a:r>
            <a:r>
              <a:rPr lang="ru-RU" sz="1600" dirty="0" err="1" smtClean="0"/>
              <a:t>реалізує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рухових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реакцій</a:t>
            </a:r>
            <a:r>
              <a:rPr lang="ru-RU" sz="1600" dirty="0" smtClean="0"/>
              <a:t>; </a:t>
            </a:r>
            <a:r>
              <a:rPr lang="ru-RU" sz="1600" dirty="0" err="1" smtClean="0"/>
              <a:t>чутливість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збережена</a:t>
            </a:r>
            <a:r>
              <a:rPr lang="ru-RU" sz="1600" dirty="0" smtClean="0"/>
              <a:t>;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стану </a:t>
            </a:r>
            <a:r>
              <a:rPr lang="ru-RU" sz="1600" dirty="0" err="1" smtClean="0"/>
              <a:t>випробуваний</a:t>
            </a:r>
            <a:r>
              <a:rPr lang="ru-RU" sz="1600" dirty="0" smtClean="0"/>
              <a:t> легко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вийти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 </a:t>
            </a:r>
            <a:r>
              <a:rPr lang="ru-RU" sz="1600" dirty="0" err="1" smtClean="0"/>
              <a:t>ступінь</a:t>
            </a:r>
            <a:r>
              <a:rPr lang="ru-RU" sz="1600" dirty="0" smtClean="0"/>
              <a:t>. Тонус кори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</a:t>
            </a:r>
            <a:r>
              <a:rPr lang="ru-RU" sz="1600" dirty="0" err="1" smtClean="0"/>
              <a:t>знижується</a:t>
            </a:r>
            <a:r>
              <a:rPr lang="ru-RU" sz="1600" dirty="0" smtClean="0"/>
              <a:t>. </a:t>
            </a:r>
            <a:r>
              <a:rPr lang="ru-RU" sz="1600" dirty="0" err="1" smtClean="0"/>
              <a:t>Глибоко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загальмований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руховий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аналізатор</a:t>
            </a:r>
            <a:r>
              <a:rPr lang="ru-RU" sz="1600" dirty="0" smtClean="0"/>
              <a:t>. </a:t>
            </a:r>
            <a:r>
              <a:rPr lang="ru-RU" sz="1600" dirty="0" err="1" smtClean="0"/>
              <a:t>Поступово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заплющуються</a:t>
            </a:r>
            <a:r>
              <a:rPr lang="ru-RU" sz="1600" dirty="0" smtClean="0"/>
              <a:t>  </a:t>
            </a:r>
            <a:r>
              <a:rPr lang="ru-RU" sz="1600" dirty="0" err="1" smtClean="0"/>
              <a:t>очі</a:t>
            </a:r>
            <a:r>
              <a:rPr lang="ru-RU" sz="1600" dirty="0" smtClean="0"/>
              <a:t>, </a:t>
            </a:r>
            <a:r>
              <a:rPr lang="ru-RU" sz="1600" dirty="0" err="1" smtClean="0"/>
              <a:t>загіпнотизований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відчуває</a:t>
            </a:r>
            <a:r>
              <a:rPr lang="ru-RU" sz="1600" dirty="0" smtClean="0"/>
              <a:t> </a:t>
            </a:r>
            <a:r>
              <a:rPr lang="ru-RU" sz="1600" dirty="0" err="1" smtClean="0"/>
              <a:t>тяжкість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тілі.Ознаки</a:t>
            </a:r>
            <a:r>
              <a:rPr lang="ru-RU" sz="1600" dirty="0" smtClean="0"/>
              <a:t>: </a:t>
            </a:r>
            <a:r>
              <a:rPr lang="ru-RU" sz="1600" dirty="0" err="1" smtClean="0"/>
              <a:t>загіпнотизованого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очі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закриті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навіянні</a:t>
            </a:r>
            <a:r>
              <a:rPr lang="ru-RU" sz="1600" dirty="0" smtClean="0"/>
              <a:t> легко </a:t>
            </a:r>
            <a:r>
              <a:rPr lang="ru-RU" sz="1600" dirty="0" err="1" smtClean="0"/>
              <a:t>відкриваються</a:t>
            </a:r>
            <a:r>
              <a:rPr lang="ru-RU" sz="1600" dirty="0" smtClean="0"/>
              <a:t>; </a:t>
            </a:r>
            <a:r>
              <a:rPr lang="ru-RU" sz="1600" dirty="0" err="1" smtClean="0"/>
              <a:t>дотик</a:t>
            </a:r>
            <a:r>
              <a:rPr lang="ru-RU" sz="1600" dirty="0" smtClean="0"/>
              <a:t> до руки </a:t>
            </a:r>
            <a:r>
              <a:rPr lang="ru-RU" sz="1600" dirty="0" err="1" smtClean="0"/>
              <a:t>викликає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активну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нормальну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напругу</a:t>
            </a:r>
            <a:r>
              <a:rPr lang="ru-RU" sz="1600" dirty="0" smtClean="0"/>
              <a:t>, </a:t>
            </a:r>
            <a:r>
              <a:rPr lang="ru-RU" sz="1600" dirty="0" err="1" smtClean="0"/>
              <a:t>рухові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реакції</a:t>
            </a:r>
            <a:r>
              <a:rPr lang="ru-RU" sz="1600" dirty="0" smtClean="0"/>
              <a:t> легко </a:t>
            </a:r>
            <a:r>
              <a:rPr lang="ru-RU" sz="1600" dirty="0" err="1" smtClean="0"/>
              <a:t>реалізуються</a:t>
            </a:r>
            <a:r>
              <a:rPr lang="ru-RU" sz="1600" dirty="0" smtClean="0"/>
              <a:t>;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чує</a:t>
            </a:r>
            <a:r>
              <a:rPr lang="ru-RU" sz="1600" dirty="0" smtClean="0"/>
              <a:t> </a:t>
            </a:r>
            <a:r>
              <a:rPr lang="ru-RU" sz="1600" dirty="0" smtClean="0"/>
              <a:t>та активно </a:t>
            </a:r>
            <a:r>
              <a:rPr lang="ru-RU" sz="1600" dirty="0" err="1" smtClean="0"/>
              <a:t>сприймає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зовнішні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подразники</a:t>
            </a:r>
            <a:r>
              <a:rPr lang="ru-RU" sz="1600" dirty="0" smtClean="0"/>
              <a:t>;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здійснювати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ковтальні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рухи</a:t>
            </a:r>
            <a:r>
              <a:rPr lang="ru-RU" sz="1600" dirty="0" smtClean="0"/>
              <a:t>; </a:t>
            </a:r>
            <a:r>
              <a:rPr lang="ru-RU" sz="1600" dirty="0" err="1" smtClean="0"/>
              <a:t>чутливість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збережена</a:t>
            </a:r>
            <a:r>
              <a:rPr lang="ru-RU" sz="1600" dirty="0" smtClean="0"/>
              <a:t>; легко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збуджений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 </a:t>
            </a:r>
            <a:r>
              <a:rPr lang="ru-RU" sz="1600" dirty="0" err="1" smtClean="0"/>
              <a:t>ступінь</a:t>
            </a:r>
            <a:r>
              <a:rPr lang="ru-RU" sz="1600" dirty="0" smtClean="0"/>
              <a:t>. Тонус кори </a:t>
            </a:r>
            <a:r>
              <a:rPr lang="ru-RU" sz="1600" dirty="0" err="1" smtClean="0"/>
              <a:t>мозку</a:t>
            </a:r>
            <a:r>
              <a:rPr lang="ru-RU" sz="1600" dirty="0" smtClean="0"/>
              <a:t> </a:t>
            </a:r>
            <a:r>
              <a:rPr lang="ru-RU" sz="1600" dirty="0" err="1" smtClean="0"/>
              <a:t>знижений</a:t>
            </a:r>
            <a:r>
              <a:rPr lang="ru-RU" sz="1600" dirty="0" smtClean="0"/>
              <a:t>.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глибоке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пригнічення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рухового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аналізатора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другої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сигнальної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системи.Ознаки</a:t>
            </a:r>
            <a:r>
              <a:rPr lang="ru-RU" sz="1600" dirty="0" smtClean="0"/>
              <a:t>: </a:t>
            </a:r>
            <a:r>
              <a:rPr lang="ru-RU" sz="1600" dirty="0" err="1" smtClean="0"/>
              <a:t>відчуття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гіпнотиком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дрімоти</a:t>
            </a:r>
            <a:r>
              <a:rPr lang="ru-RU" sz="1600" dirty="0" smtClean="0"/>
              <a:t> </a:t>
            </a:r>
            <a:r>
              <a:rPr lang="ru-RU" sz="1600" dirty="0" err="1" smtClean="0"/>
              <a:t>та</a:t>
            </a:r>
            <a:r>
              <a:rPr lang="ru-RU" sz="1600" dirty="0" smtClean="0"/>
              <a:t> </a:t>
            </a:r>
            <a:r>
              <a:rPr lang="ru-RU" sz="1600" dirty="0" err="1" smtClean="0"/>
              <a:t>сонливості</a:t>
            </a:r>
            <a:r>
              <a:rPr lang="ru-RU" sz="1600" dirty="0" smtClean="0"/>
              <a:t>; </a:t>
            </a:r>
            <a:r>
              <a:rPr lang="ru-RU" sz="1600" dirty="0" err="1" smtClean="0"/>
              <a:t>течія</a:t>
            </a:r>
            <a:r>
              <a:rPr lang="ru-RU" sz="1600" dirty="0" smtClean="0"/>
              <a:t> думок </a:t>
            </a:r>
            <a:r>
              <a:rPr lang="ru-RU" sz="1600" dirty="0" err="1" smtClean="0"/>
              <a:t>млява</a:t>
            </a:r>
            <a:r>
              <a:rPr lang="ru-RU" sz="1600" dirty="0" smtClean="0"/>
              <a:t>; </a:t>
            </a:r>
            <a:r>
              <a:rPr lang="ru-RU" sz="1600" dirty="0" err="1" smtClean="0"/>
              <a:t>тяжкість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тілі</a:t>
            </a:r>
            <a:r>
              <a:rPr lang="ru-RU" sz="1600" dirty="0" smtClean="0"/>
              <a:t>; </a:t>
            </a:r>
            <a:r>
              <a:rPr lang="ru-RU" sz="1600" dirty="0" err="1" smtClean="0"/>
              <a:t>м'язи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розслаблені</a:t>
            </a:r>
            <a:r>
              <a:rPr lang="ru-RU" sz="1600" dirty="0" smtClean="0"/>
              <a:t>; </a:t>
            </a:r>
            <a:r>
              <a:rPr lang="ru-RU" sz="1600" dirty="0" err="1" smtClean="0"/>
              <a:t>піднята</a:t>
            </a:r>
            <a:r>
              <a:rPr lang="ru-RU" sz="1600" dirty="0" smtClean="0"/>
              <a:t> рука </a:t>
            </a:r>
            <a:r>
              <a:rPr lang="ru-RU" sz="1600" dirty="0" err="1" smtClean="0"/>
              <a:t>безсило</a:t>
            </a:r>
            <a:r>
              <a:rPr lang="ru-RU" sz="1600" dirty="0" smtClean="0"/>
              <a:t> </a:t>
            </a:r>
            <a:r>
              <a:rPr lang="ru-RU" sz="1600" dirty="0" err="1" smtClean="0"/>
              <a:t>падає</a:t>
            </a:r>
            <a:r>
              <a:rPr lang="ru-RU" sz="1600" dirty="0" smtClean="0"/>
              <a:t>; </a:t>
            </a:r>
            <a:r>
              <a:rPr lang="ru-RU" sz="1600" dirty="0" err="1" smtClean="0"/>
              <a:t>неможливо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відкрити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повіки</a:t>
            </a:r>
            <a:r>
              <a:rPr lang="ru-RU" sz="1600" dirty="0" smtClean="0"/>
              <a:t>, </a:t>
            </a:r>
            <a:r>
              <a:rPr lang="ru-RU" sz="1600" dirty="0" err="1" smtClean="0"/>
              <a:t>посунути</a:t>
            </a:r>
            <a:r>
              <a:rPr lang="ru-RU" sz="1600" dirty="0" smtClean="0"/>
              <a:t> рукою; </a:t>
            </a:r>
            <a:r>
              <a:rPr lang="ru-RU" sz="1600" dirty="0" err="1" smtClean="0"/>
              <a:t>моторні</a:t>
            </a:r>
            <a:r>
              <a:rPr lang="ru-RU" sz="1600" dirty="0" smtClean="0"/>
              <a:t> </a:t>
            </a:r>
            <a:r>
              <a:rPr lang="ru-RU" sz="1600" dirty="0" err="1" smtClean="0"/>
              <a:t>рухи</a:t>
            </a:r>
            <a:r>
              <a:rPr lang="ru-RU" sz="1600" dirty="0" smtClean="0"/>
              <a:t> часто не </a:t>
            </a:r>
            <a:r>
              <a:rPr lang="ru-RU" sz="1600" dirty="0" err="1" smtClean="0"/>
              <a:t>реалізуються</a:t>
            </a:r>
            <a:r>
              <a:rPr lang="ru-RU" sz="1600" dirty="0" smtClean="0"/>
              <a:t>, на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самопочуття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повільно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мовчить</a:t>
            </a:r>
            <a:r>
              <a:rPr lang="ru-RU" sz="1600" dirty="0" smtClean="0"/>
              <a:t>; </a:t>
            </a:r>
            <a:r>
              <a:rPr lang="ru-RU" sz="1600" dirty="0" err="1" smtClean="0"/>
              <a:t>навколишні</a:t>
            </a:r>
            <a:r>
              <a:rPr lang="ru-RU" sz="1600" dirty="0" smtClean="0"/>
              <a:t> звуки </a:t>
            </a:r>
            <a:r>
              <a:rPr lang="ru-RU" sz="1600" dirty="0" err="1" smtClean="0"/>
              <a:t>чує</a:t>
            </a:r>
            <a:r>
              <a:rPr lang="ru-RU" sz="1600" dirty="0" smtClean="0"/>
              <a:t>;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пробудження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впевнений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міг</a:t>
            </a:r>
            <a:r>
              <a:rPr lang="ru-RU" sz="1600" dirty="0" smtClean="0"/>
              <a:t> </a:t>
            </a:r>
            <a:r>
              <a:rPr lang="ru-RU" sz="1600" dirty="0" err="1" smtClean="0"/>
              <a:t>би</a:t>
            </a:r>
            <a:r>
              <a:rPr lang="ru-RU" sz="1600" dirty="0" smtClean="0"/>
              <a:t> </a:t>
            </a:r>
            <a:r>
              <a:rPr lang="ru-RU" sz="1600" dirty="0" err="1" smtClean="0"/>
              <a:t>вийти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стану.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ІІ </a:t>
            </a:r>
            <a:r>
              <a:rPr lang="ru-RU" dirty="0" err="1" smtClean="0"/>
              <a:t>стадія</a:t>
            </a:r>
            <a:endParaRPr lang="ru-RU" dirty="0" smtClean="0"/>
          </a:p>
          <a:p>
            <a:r>
              <a:rPr lang="ru-RU" dirty="0" smtClean="0"/>
              <a:t>1 </a:t>
            </a:r>
            <a:r>
              <a:rPr lang="ru-RU" dirty="0" err="1" smtClean="0"/>
              <a:t>ступінь</a:t>
            </a:r>
            <a:r>
              <a:rPr lang="ru-RU" dirty="0" smtClean="0"/>
              <a:t>. Тонус кори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знижений</a:t>
            </a:r>
            <a:r>
              <a:rPr lang="ru-RU" dirty="0" smtClean="0"/>
              <a:t>, </a:t>
            </a:r>
            <a:r>
              <a:rPr lang="ru-RU" dirty="0" err="1" smtClean="0"/>
              <a:t>виникає</a:t>
            </a:r>
            <a:r>
              <a:rPr lang="ru-RU" dirty="0" smtClean="0"/>
              <a:t> зона рапорту. </a:t>
            </a:r>
            <a:r>
              <a:rPr lang="ru-RU" dirty="0" err="1" smtClean="0"/>
              <a:t>Розлите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вимикає</a:t>
            </a:r>
            <a:r>
              <a:rPr lang="ru-RU" dirty="0" smtClean="0"/>
              <a:t> </a:t>
            </a:r>
            <a:r>
              <a:rPr lang="ru-RU" dirty="0" err="1" smtClean="0"/>
              <a:t>кінестетичну</a:t>
            </a:r>
            <a:r>
              <a:rPr lang="ru-RU" dirty="0" smtClean="0"/>
              <a:t> систему(</a:t>
            </a:r>
            <a:r>
              <a:rPr lang="ru-RU" dirty="0" err="1" smtClean="0"/>
              <a:t>каталепсію</a:t>
            </a:r>
            <a:r>
              <a:rPr lang="ru-RU" dirty="0" smtClean="0"/>
              <a:t>).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іррадіює</a:t>
            </a:r>
            <a:r>
              <a:rPr lang="ru-RU" dirty="0" smtClean="0"/>
              <a:t> на </a:t>
            </a:r>
            <a:r>
              <a:rPr lang="ru-RU" dirty="0" err="1" smtClean="0"/>
              <a:t>шкірний</a:t>
            </a:r>
            <a:r>
              <a:rPr lang="ru-RU" dirty="0" smtClean="0"/>
              <a:t> </a:t>
            </a:r>
            <a:r>
              <a:rPr lang="ru-RU" dirty="0" err="1" smtClean="0"/>
              <a:t>аналізатор</a:t>
            </a:r>
            <a:r>
              <a:rPr lang="ru-RU" dirty="0" smtClean="0"/>
              <a:t> (</a:t>
            </a:r>
            <a:r>
              <a:rPr lang="ru-RU" dirty="0" err="1" smtClean="0"/>
              <a:t>аналгезія</a:t>
            </a:r>
            <a:r>
              <a:rPr lang="ru-RU" dirty="0" smtClean="0"/>
              <a:t>). </a:t>
            </a:r>
            <a:r>
              <a:rPr lang="ru-RU" dirty="0" err="1" smtClean="0"/>
              <a:t>З'являються</a:t>
            </a:r>
            <a:r>
              <a:rPr lang="ru-RU" dirty="0" smtClean="0"/>
              <a:t> "</a:t>
            </a:r>
            <a:r>
              <a:rPr lang="ru-RU" dirty="0" err="1" smtClean="0"/>
              <a:t>перехідні</a:t>
            </a:r>
            <a:r>
              <a:rPr lang="ru-RU" dirty="0" smtClean="0"/>
              <a:t> </a:t>
            </a:r>
            <a:r>
              <a:rPr lang="ru-RU" dirty="0" err="1" smtClean="0"/>
              <a:t>стани</a:t>
            </a:r>
            <a:r>
              <a:rPr lang="ru-RU" dirty="0" smtClean="0"/>
              <a:t>" - </a:t>
            </a:r>
            <a:r>
              <a:rPr lang="ru-RU" dirty="0" err="1" smtClean="0"/>
              <a:t>зрівняльна</a:t>
            </a:r>
            <a:r>
              <a:rPr lang="ru-RU" dirty="0" smtClean="0"/>
              <a:t> </a:t>
            </a:r>
            <a:r>
              <a:rPr lang="ru-RU" dirty="0" err="1" smtClean="0"/>
              <a:t>фаза.Ознаки</a:t>
            </a:r>
            <a:r>
              <a:rPr lang="ru-RU" dirty="0" smtClean="0"/>
              <a:t>: </a:t>
            </a:r>
            <a:r>
              <a:rPr lang="ru-RU" dirty="0" err="1" smtClean="0"/>
              <a:t>загіпнотизований</a:t>
            </a:r>
            <a:r>
              <a:rPr lang="ru-RU" dirty="0" smtClean="0"/>
              <a:t> </a:t>
            </a:r>
            <a:r>
              <a:rPr lang="ru-RU" dirty="0" err="1" smtClean="0"/>
              <a:t>відзначає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сонливість,рухи</a:t>
            </a:r>
            <a:r>
              <a:rPr lang="ru-RU" dirty="0" smtClean="0"/>
              <a:t> </a:t>
            </a:r>
            <a:r>
              <a:rPr lang="ru-RU" dirty="0" err="1" smtClean="0"/>
              <a:t>утруднені</a:t>
            </a:r>
            <a:r>
              <a:rPr lang="ru-RU" dirty="0" smtClean="0"/>
              <a:t>;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рівне</a:t>
            </a:r>
            <a:r>
              <a:rPr lang="ru-RU" dirty="0" smtClean="0"/>
              <a:t> та </a:t>
            </a:r>
            <a:r>
              <a:rPr lang="ru-RU" dirty="0" err="1" smtClean="0"/>
              <a:t>спокійне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; легка </a:t>
            </a:r>
            <a:r>
              <a:rPr lang="ru-RU" dirty="0" err="1" smtClean="0"/>
              <a:t>каталепсія</a:t>
            </a:r>
            <a:r>
              <a:rPr lang="ru-RU" dirty="0" smtClean="0"/>
              <a:t> – </a:t>
            </a:r>
            <a:r>
              <a:rPr lang="ru-RU" dirty="0" err="1" smtClean="0"/>
              <a:t>піднята</a:t>
            </a:r>
            <a:r>
              <a:rPr lang="ru-RU" dirty="0" smtClean="0"/>
              <a:t> рука у </a:t>
            </a:r>
            <a:r>
              <a:rPr lang="ru-RU" dirty="0" err="1" smtClean="0"/>
              <a:t>повітрі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недовго</a:t>
            </a:r>
            <a:r>
              <a:rPr lang="ru-RU" dirty="0" smtClean="0"/>
              <a:t>; не </a:t>
            </a:r>
            <a:r>
              <a:rPr lang="ru-RU" dirty="0" err="1" smtClean="0"/>
              <a:t>вдається</a:t>
            </a:r>
            <a:r>
              <a:rPr lang="ru-RU" dirty="0" smtClean="0"/>
              <a:t> </a:t>
            </a:r>
            <a:r>
              <a:rPr lang="ru-RU" dirty="0" err="1" smtClean="0"/>
              <a:t>навіяти</a:t>
            </a:r>
            <a:r>
              <a:rPr lang="ru-RU" dirty="0" smtClean="0"/>
              <a:t> </a:t>
            </a:r>
            <a:r>
              <a:rPr lang="ru-RU" dirty="0" err="1" smtClean="0"/>
              <a:t>однакові</a:t>
            </a:r>
            <a:r>
              <a:rPr lang="ru-RU" dirty="0" smtClean="0"/>
              <a:t> </a:t>
            </a:r>
            <a:r>
              <a:rPr lang="ru-RU" dirty="0" err="1" smtClean="0"/>
              <a:t>рухи</a:t>
            </a:r>
            <a:r>
              <a:rPr lang="ru-RU" dirty="0" smtClean="0"/>
              <a:t> та </a:t>
            </a:r>
            <a:r>
              <a:rPr lang="ru-RU" dirty="0" err="1" smtClean="0"/>
              <a:t>рухові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; </a:t>
            </a:r>
            <a:r>
              <a:rPr lang="ru-RU" dirty="0" err="1" smtClean="0"/>
              <a:t>навколишні</a:t>
            </a:r>
            <a:r>
              <a:rPr lang="ru-RU" dirty="0" smtClean="0"/>
              <a:t> звуки </a:t>
            </a:r>
            <a:r>
              <a:rPr lang="ru-RU" dirty="0" err="1" smtClean="0"/>
              <a:t>сприймає</a:t>
            </a:r>
            <a:r>
              <a:rPr lang="ru-RU" dirty="0" smtClean="0"/>
              <a:t>,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без </a:t>
            </a:r>
            <a:r>
              <a:rPr lang="ru-RU" dirty="0" err="1" smtClean="0"/>
              <a:t>інтересу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2 </a:t>
            </a:r>
            <a:r>
              <a:rPr lang="ru-RU" dirty="0" err="1" smtClean="0"/>
              <a:t>ступінь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поглиблення</a:t>
            </a:r>
            <a:r>
              <a:rPr lang="ru-RU" dirty="0" smtClean="0"/>
              <a:t> </a:t>
            </a:r>
            <a:r>
              <a:rPr lang="ru-RU" dirty="0" err="1" smtClean="0"/>
              <a:t>попереднього</a:t>
            </a:r>
            <a:r>
              <a:rPr lang="ru-RU" dirty="0" smtClean="0"/>
              <a:t> </a:t>
            </a:r>
            <a:r>
              <a:rPr lang="ru-RU" dirty="0" err="1" smtClean="0"/>
              <a:t>стану.Досягається</a:t>
            </a:r>
            <a:r>
              <a:rPr lang="ru-RU" dirty="0" smtClean="0"/>
              <a:t> </a:t>
            </a:r>
            <a:r>
              <a:rPr lang="ru-RU" dirty="0" err="1" smtClean="0"/>
              <a:t>воскоподібна</a:t>
            </a:r>
            <a:r>
              <a:rPr lang="ru-RU" dirty="0" smtClean="0"/>
              <a:t> </a:t>
            </a:r>
            <a:r>
              <a:rPr lang="ru-RU" dirty="0" err="1" smtClean="0"/>
              <a:t>каталепсія</a:t>
            </a:r>
            <a:r>
              <a:rPr lang="ru-RU" dirty="0" smtClean="0"/>
              <a:t>, </a:t>
            </a:r>
            <a:r>
              <a:rPr lang="ru-RU" dirty="0" err="1" smtClean="0"/>
              <a:t>мимовільна</a:t>
            </a:r>
            <a:r>
              <a:rPr lang="ru-RU" dirty="0" smtClean="0"/>
              <a:t> </a:t>
            </a:r>
            <a:r>
              <a:rPr lang="ru-RU" dirty="0" err="1" smtClean="0"/>
              <a:t>аналгезія.Настає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сигнальної</a:t>
            </a:r>
            <a:r>
              <a:rPr lang="ru-RU" dirty="0" smtClean="0"/>
              <a:t> </a:t>
            </a:r>
            <a:r>
              <a:rPr lang="ru-RU" dirty="0" err="1" smtClean="0"/>
              <a:t>системи.Ознаки</a:t>
            </a:r>
            <a:r>
              <a:rPr lang="ru-RU" dirty="0" smtClean="0"/>
              <a:t>: </a:t>
            </a:r>
            <a:r>
              <a:rPr lang="ru-RU" dirty="0" err="1" smtClean="0"/>
              <a:t>різка</a:t>
            </a:r>
            <a:r>
              <a:rPr lang="ru-RU" dirty="0" smtClean="0"/>
              <a:t> </a:t>
            </a:r>
            <a:r>
              <a:rPr lang="ru-RU" dirty="0" err="1" smtClean="0"/>
              <a:t>сонливість</a:t>
            </a:r>
            <a:r>
              <a:rPr lang="ru-RU" dirty="0" smtClean="0"/>
              <a:t>; </a:t>
            </a:r>
            <a:r>
              <a:rPr lang="ru-RU" dirty="0" err="1" smtClean="0"/>
              <a:t>загіпнотизований</a:t>
            </a:r>
            <a:r>
              <a:rPr lang="ru-RU" dirty="0" smtClean="0"/>
              <a:t> </a:t>
            </a:r>
            <a:r>
              <a:rPr lang="ru-RU" dirty="0" err="1" smtClean="0"/>
              <a:t>відзначає</a:t>
            </a:r>
            <a:r>
              <a:rPr lang="ru-RU" dirty="0" smtClean="0"/>
              <a:t>"</a:t>
            </a:r>
            <a:r>
              <a:rPr lang="ru-RU" dirty="0" err="1" smtClean="0"/>
              <a:t>скованність</a:t>
            </a:r>
            <a:r>
              <a:rPr lang="ru-RU" dirty="0" smtClean="0"/>
              <a:t>";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воскоподібна</a:t>
            </a:r>
            <a:r>
              <a:rPr lang="ru-RU" dirty="0" smtClean="0"/>
              <a:t> </a:t>
            </a:r>
            <a:r>
              <a:rPr lang="ru-RU" dirty="0" err="1" smtClean="0"/>
              <a:t>каталепсія</a:t>
            </a:r>
            <a:r>
              <a:rPr lang="ru-RU" dirty="0" smtClean="0"/>
              <a:t>; </a:t>
            </a:r>
            <a:r>
              <a:rPr lang="ru-RU" dirty="0" err="1" smtClean="0"/>
              <a:t>настає</a:t>
            </a:r>
            <a:r>
              <a:rPr lang="ru-RU" dirty="0" smtClean="0"/>
              <a:t> </a:t>
            </a:r>
            <a:r>
              <a:rPr lang="ru-RU" dirty="0" err="1" smtClean="0"/>
              <a:t>значне</a:t>
            </a:r>
            <a:r>
              <a:rPr lang="ru-RU" dirty="0" smtClean="0"/>
              <a:t> </a:t>
            </a:r>
            <a:r>
              <a:rPr lang="ru-RU" dirty="0" err="1" smtClean="0"/>
              <a:t>ослаблення</a:t>
            </a:r>
            <a:r>
              <a:rPr lang="ru-RU" dirty="0" smtClean="0"/>
              <a:t> </a:t>
            </a:r>
            <a:r>
              <a:rPr lang="ru-RU" dirty="0" err="1" smtClean="0"/>
              <a:t>шкірної</a:t>
            </a:r>
            <a:r>
              <a:rPr lang="ru-RU" dirty="0" smtClean="0"/>
              <a:t> </a:t>
            </a:r>
            <a:r>
              <a:rPr lang="ru-RU" dirty="0" err="1" smtClean="0"/>
              <a:t>чутливості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посилюється</a:t>
            </a:r>
            <a:r>
              <a:rPr lang="ru-RU" dirty="0" smtClean="0"/>
              <a:t> шляхом </a:t>
            </a:r>
            <a:r>
              <a:rPr lang="ru-RU" dirty="0" err="1" smtClean="0"/>
              <a:t>навіювання</a:t>
            </a:r>
            <a:r>
              <a:rPr lang="ru-RU" dirty="0" smtClean="0"/>
              <a:t>; </a:t>
            </a:r>
            <a:r>
              <a:rPr lang="ru-RU" dirty="0" err="1" smtClean="0"/>
              <a:t>реалізується</a:t>
            </a:r>
            <a:r>
              <a:rPr lang="ru-RU" dirty="0" smtClean="0"/>
              <a:t> </a:t>
            </a:r>
            <a:r>
              <a:rPr lang="ru-RU" dirty="0" err="1" smtClean="0"/>
              <a:t>навіювання</a:t>
            </a:r>
            <a:r>
              <a:rPr lang="ru-RU" dirty="0" smtClean="0"/>
              <a:t> </a:t>
            </a:r>
            <a:r>
              <a:rPr lang="ru-RU" dirty="0" err="1" smtClean="0"/>
              <a:t>рухових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; </a:t>
            </a:r>
            <a:r>
              <a:rPr lang="ru-RU" dirty="0" err="1" smtClean="0"/>
              <a:t>навіяні</a:t>
            </a:r>
            <a:r>
              <a:rPr lang="ru-RU" dirty="0" smtClean="0"/>
              <a:t> </a:t>
            </a:r>
            <a:r>
              <a:rPr lang="ru-RU" dirty="0" err="1" smtClean="0"/>
              <a:t>ілюзії</a:t>
            </a:r>
            <a:r>
              <a:rPr lang="ru-RU" dirty="0" smtClean="0"/>
              <a:t> не </a:t>
            </a:r>
            <a:r>
              <a:rPr lang="ru-RU" dirty="0" err="1" smtClean="0"/>
              <a:t>реалізуються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3 </a:t>
            </a:r>
            <a:r>
              <a:rPr lang="ru-RU" dirty="0" err="1" smtClean="0"/>
              <a:t>ступінь</a:t>
            </a:r>
            <a:r>
              <a:rPr lang="ru-RU" dirty="0" smtClean="0"/>
              <a:t>. У </a:t>
            </a:r>
            <a:r>
              <a:rPr lang="ru-RU" dirty="0" err="1" smtClean="0"/>
              <a:t>корі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фазові</a:t>
            </a:r>
            <a:r>
              <a:rPr lang="ru-RU" dirty="0" smtClean="0"/>
              <a:t> </a:t>
            </a:r>
            <a:r>
              <a:rPr lang="ru-RU" dirty="0" err="1" smtClean="0"/>
              <a:t>явища.зрівняльна</a:t>
            </a:r>
            <a:r>
              <a:rPr lang="ru-RU" dirty="0" smtClean="0"/>
              <a:t> фаза.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глибоке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сигнальної</a:t>
            </a:r>
            <a:r>
              <a:rPr lang="ru-RU" dirty="0" smtClean="0"/>
              <a:t> </a:t>
            </a:r>
            <a:r>
              <a:rPr lang="ru-RU" dirty="0" err="1" smtClean="0"/>
              <a:t>системи.Ознаки</a:t>
            </a:r>
            <a:r>
              <a:rPr lang="ru-RU" dirty="0" smtClean="0"/>
              <a:t>: у </a:t>
            </a:r>
            <a:r>
              <a:rPr lang="ru-RU" dirty="0" err="1" smtClean="0"/>
              <a:t>загіпнотизованого</a:t>
            </a:r>
            <a:r>
              <a:rPr lang="ru-RU" dirty="0" smtClean="0"/>
              <a:t> </a:t>
            </a:r>
            <a:r>
              <a:rPr lang="ru-RU" dirty="0" err="1" smtClean="0"/>
              <a:t>відзначається</a:t>
            </a:r>
            <a:r>
              <a:rPr lang="ru-RU" dirty="0" smtClean="0"/>
              <a:t>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зникнення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думок,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чує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голос </a:t>
            </a:r>
            <a:r>
              <a:rPr lang="ru-RU" dirty="0" err="1" smtClean="0"/>
              <a:t>гіпнотизера</a:t>
            </a:r>
            <a:r>
              <a:rPr lang="ru-RU" dirty="0" smtClean="0"/>
              <a:t>;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титанічна</a:t>
            </a:r>
            <a:r>
              <a:rPr lang="ru-RU" dirty="0" smtClean="0"/>
              <a:t> </a:t>
            </a:r>
            <a:r>
              <a:rPr lang="ru-RU" dirty="0" err="1" smtClean="0"/>
              <a:t>каталепсія</a:t>
            </a:r>
            <a:r>
              <a:rPr lang="ru-RU" dirty="0" smtClean="0"/>
              <a:t> (</a:t>
            </a:r>
            <a:r>
              <a:rPr lang="ru-RU" dirty="0" err="1" smtClean="0"/>
              <a:t>піднята</a:t>
            </a:r>
            <a:r>
              <a:rPr lang="ru-RU" dirty="0" smtClean="0"/>
              <a:t> рука «пружинить»); </a:t>
            </a:r>
            <a:r>
              <a:rPr lang="ru-RU" dirty="0" err="1" smtClean="0"/>
              <a:t>навіювання</a:t>
            </a:r>
            <a:r>
              <a:rPr lang="ru-RU" dirty="0" smtClean="0"/>
              <a:t> </a:t>
            </a:r>
            <a:r>
              <a:rPr lang="ru-RU" dirty="0" err="1" smtClean="0"/>
              <a:t>активних</a:t>
            </a:r>
            <a:r>
              <a:rPr lang="ru-RU" dirty="0" smtClean="0"/>
              <a:t> та </a:t>
            </a:r>
            <a:r>
              <a:rPr lang="ru-RU" dirty="0" err="1" smtClean="0"/>
              <a:t>пасивних</a:t>
            </a:r>
            <a:r>
              <a:rPr lang="ru-RU" dirty="0" smtClean="0"/>
              <a:t> </a:t>
            </a:r>
            <a:r>
              <a:rPr lang="ru-RU" dirty="0" err="1" smtClean="0"/>
              <a:t>рухових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добре; </a:t>
            </a:r>
            <a:r>
              <a:rPr lang="ru-RU" dirty="0" err="1" smtClean="0"/>
              <a:t>рухи</a:t>
            </a:r>
            <a:r>
              <a:rPr lang="ru-RU" dirty="0" smtClean="0"/>
              <a:t> </a:t>
            </a:r>
            <a:r>
              <a:rPr lang="ru-RU" dirty="0" err="1" smtClean="0"/>
              <a:t>повільні</a:t>
            </a:r>
            <a:r>
              <a:rPr lang="ru-RU" dirty="0" smtClean="0"/>
              <a:t>, </a:t>
            </a:r>
            <a:r>
              <a:rPr lang="ru-RU" dirty="0" err="1" smtClean="0"/>
              <a:t>окремими</a:t>
            </a:r>
            <a:r>
              <a:rPr lang="ru-RU" dirty="0" smtClean="0"/>
              <a:t> </a:t>
            </a:r>
            <a:r>
              <a:rPr lang="ru-RU" dirty="0" err="1" smtClean="0"/>
              <a:t>поштовхами</a:t>
            </a:r>
            <a:r>
              <a:rPr lang="ru-RU" dirty="0" smtClean="0"/>
              <a:t>, </a:t>
            </a:r>
            <a:r>
              <a:rPr lang="ru-RU" dirty="0" err="1" smtClean="0"/>
              <a:t>неможливо</a:t>
            </a:r>
            <a:r>
              <a:rPr lang="ru-RU" dirty="0" smtClean="0"/>
              <a:t> </a:t>
            </a:r>
            <a:r>
              <a:rPr lang="ru-RU" dirty="0" err="1" smtClean="0"/>
              <a:t>розтиснути</a:t>
            </a:r>
            <a:r>
              <a:rPr lang="ru-RU" dirty="0" smtClean="0"/>
              <a:t> </a:t>
            </a:r>
            <a:r>
              <a:rPr lang="ru-RU" dirty="0" err="1" smtClean="0"/>
              <a:t>кулак,зрушити</a:t>
            </a:r>
            <a:r>
              <a:rPr lang="ru-RU" dirty="0" smtClean="0"/>
              <a:t> рукою; </a:t>
            </a:r>
            <a:r>
              <a:rPr lang="ru-RU" dirty="0" err="1" smtClean="0"/>
              <a:t>автоматичні</a:t>
            </a:r>
            <a:r>
              <a:rPr lang="ru-RU" dirty="0" smtClean="0"/>
              <a:t> </a:t>
            </a:r>
            <a:r>
              <a:rPr lang="ru-RU" dirty="0" err="1" smtClean="0"/>
              <a:t>одноманітні</a:t>
            </a:r>
            <a:r>
              <a:rPr lang="ru-RU" dirty="0" smtClean="0"/>
              <a:t> </a:t>
            </a:r>
            <a:r>
              <a:rPr lang="ru-RU" dirty="0" err="1" smtClean="0"/>
              <a:t>рухи</a:t>
            </a:r>
            <a:r>
              <a:rPr lang="ru-RU" dirty="0" smtClean="0"/>
              <a:t> </a:t>
            </a:r>
            <a:r>
              <a:rPr lang="ru-RU" dirty="0" err="1" smtClean="0"/>
              <a:t>виражені</a:t>
            </a:r>
            <a:r>
              <a:rPr lang="ru-RU" dirty="0" smtClean="0"/>
              <a:t> </a:t>
            </a:r>
            <a:r>
              <a:rPr lang="ru-RU" dirty="0" err="1" smtClean="0"/>
              <a:t>добре;реалізуються</a:t>
            </a:r>
            <a:r>
              <a:rPr lang="ru-RU" dirty="0" smtClean="0"/>
              <a:t> при </a:t>
            </a:r>
            <a:r>
              <a:rPr lang="ru-RU" dirty="0" err="1" smtClean="0"/>
              <a:t>закритих</a:t>
            </a:r>
            <a:r>
              <a:rPr lang="ru-RU" dirty="0" smtClean="0"/>
              <a:t> очах </a:t>
            </a:r>
            <a:r>
              <a:rPr lang="ru-RU" dirty="0" err="1" smtClean="0"/>
              <a:t>навіяні</a:t>
            </a:r>
            <a:r>
              <a:rPr lang="ru-RU" dirty="0" smtClean="0"/>
              <a:t> </a:t>
            </a:r>
            <a:r>
              <a:rPr lang="ru-RU" dirty="0" err="1" smtClean="0"/>
              <a:t>ілюзії</a:t>
            </a:r>
            <a:r>
              <a:rPr lang="ru-RU" dirty="0" smtClean="0"/>
              <a:t>;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анестезія</a:t>
            </a:r>
            <a:r>
              <a:rPr lang="ru-RU" dirty="0" smtClean="0"/>
              <a:t> </a:t>
            </a:r>
            <a:r>
              <a:rPr lang="ru-RU" dirty="0" err="1" smtClean="0"/>
              <a:t>слизової</a:t>
            </a:r>
            <a:r>
              <a:rPr lang="ru-RU" dirty="0" smtClean="0"/>
              <a:t> носа; при </a:t>
            </a:r>
            <a:r>
              <a:rPr lang="ru-RU" dirty="0" err="1" smtClean="0"/>
              <a:t>пробі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нашатирним</a:t>
            </a:r>
            <a:r>
              <a:rPr lang="ru-RU" dirty="0" smtClean="0"/>
              <a:t> спиртом </a:t>
            </a:r>
            <a:r>
              <a:rPr lang="ru-RU" dirty="0" err="1" smtClean="0"/>
              <a:t>реакція</a:t>
            </a:r>
            <a:r>
              <a:rPr lang="ru-RU" dirty="0" smtClean="0"/>
              <a:t> негативна.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63</TotalTime>
  <Words>2153</Words>
  <Application>Microsoft Office PowerPoint</Application>
  <PresentationFormat>Экран (4:3)</PresentationFormat>
  <Paragraphs>130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Практична робота 11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11</dc:title>
  <dc:creator>Руслан Аминов</dc:creator>
  <cp:lastModifiedBy>Руслан Аминов</cp:lastModifiedBy>
  <cp:revision>30</cp:revision>
  <dcterms:created xsi:type="dcterms:W3CDTF">2023-01-24T12:45:13Z</dcterms:created>
  <dcterms:modified xsi:type="dcterms:W3CDTF">2023-05-16T05:18:32Z</dcterms:modified>
</cp:coreProperties>
</file>