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274" r:id="rId3"/>
    <p:sldId id="280" r:id="rId4"/>
    <p:sldId id="275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79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ia Gencheva" userId="ba66cf438123fe05" providerId="LiveId" clId="{06ACB3DF-4FDD-4209-94BE-89D46068D08C}"/>
    <pc:docChg chg="undo custSel addSld delSld modSld">
      <pc:chgData name="Viktoriia Gencheva" userId="ba66cf438123fe05" providerId="LiveId" clId="{06ACB3DF-4FDD-4209-94BE-89D46068D08C}" dt="2021-11-24T09:21:50.199" v="505" actId="14100"/>
      <pc:docMkLst>
        <pc:docMk/>
      </pc:docMkLst>
      <pc:sldChg chg="del">
        <pc:chgData name="Viktoriia Gencheva" userId="ba66cf438123fe05" providerId="LiveId" clId="{06ACB3DF-4FDD-4209-94BE-89D46068D08C}" dt="2021-11-24T08:52:22.766" v="51" actId="2696"/>
        <pc:sldMkLst>
          <pc:docMk/>
          <pc:sldMk cId="4159524753" sldId="269"/>
        </pc:sldMkLst>
      </pc:sldChg>
      <pc:sldChg chg="del">
        <pc:chgData name="Viktoriia Gencheva" userId="ba66cf438123fe05" providerId="LiveId" clId="{06ACB3DF-4FDD-4209-94BE-89D46068D08C}" dt="2021-11-24T08:52:22.766" v="51" actId="2696"/>
        <pc:sldMkLst>
          <pc:docMk/>
          <pc:sldMk cId="3190833829" sldId="271"/>
        </pc:sldMkLst>
      </pc:sldChg>
      <pc:sldChg chg="del">
        <pc:chgData name="Viktoriia Gencheva" userId="ba66cf438123fe05" providerId="LiveId" clId="{06ACB3DF-4FDD-4209-94BE-89D46068D08C}" dt="2021-11-24T08:52:22.766" v="51" actId="2696"/>
        <pc:sldMkLst>
          <pc:docMk/>
          <pc:sldMk cId="1457677788" sldId="272"/>
        </pc:sldMkLst>
      </pc:sldChg>
      <pc:sldChg chg="del">
        <pc:chgData name="Viktoriia Gencheva" userId="ba66cf438123fe05" providerId="LiveId" clId="{06ACB3DF-4FDD-4209-94BE-89D46068D08C}" dt="2021-11-24T08:52:22.766" v="51" actId="2696"/>
        <pc:sldMkLst>
          <pc:docMk/>
          <pc:sldMk cId="2916220446" sldId="273"/>
        </pc:sldMkLst>
      </pc:sldChg>
      <pc:sldChg chg="addSp delSp modSp mod">
        <pc:chgData name="Viktoriia Gencheva" userId="ba66cf438123fe05" providerId="LiveId" clId="{06ACB3DF-4FDD-4209-94BE-89D46068D08C}" dt="2021-11-24T08:52:09.102" v="49" actId="207"/>
        <pc:sldMkLst>
          <pc:docMk/>
          <pc:sldMk cId="1578752368" sldId="275"/>
        </pc:sldMkLst>
        <pc:spChg chg="add mod">
          <ac:chgData name="Viktoriia Gencheva" userId="ba66cf438123fe05" providerId="LiveId" clId="{06ACB3DF-4FDD-4209-94BE-89D46068D08C}" dt="2021-11-24T08:51:22.669" v="40" actId="20577"/>
          <ac:spMkLst>
            <pc:docMk/>
            <pc:sldMk cId="1578752368" sldId="275"/>
            <ac:spMk id="3" creationId="{90EFED9E-81E2-4269-B5D8-80B985D97D56}"/>
          </ac:spMkLst>
        </pc:spChg>
        <pc:spChg chg="mod">
          <ac:chgData name="Viktoriia Gencheva" userId="ba66cf438123fe05" providerId="LiveId" clId="{06ACB3DF-4FDD-4209-94BE-89D46068D08C}" dt="2021-11-24T08:52:09.102" v="49" actId="207"/>
          <ac:spMkLst>
            <pc:docMk/>
            <pc:sldMk cId="1578752368" sldId="275"/>
            <ac:spMk id="13" creationId="{00000000-0000-0000-0000-000000000000}"/>
          </ac:spMkLst>
        </pc:spChg>
        <pc:graphicFrameChg chg="add mod">
          <ac:chgData name="Viktoriia Gencheva" userId="ba66cf438123fe05" providerId="LiveId" clId="{06ACB3DF-4FDD-4209-94BE-89D46068D08C}" dt="2021-11-24T08:52:02.927" v="48" actId="1076"/>
          <ac:graphicFrameMkLst>
            <pc:docMk/>
            <pc:sldMk cId="1578752368" sldId="275"/>
            <ac:graphicFrameMk id="4" creationId="{BE55C927-E9FF-4035-A1E4-10CEB7E945F2}"/>
          </ac:graphicFrameMkLst>
        </pc:graphicFrameChg>
        <pc:graphicFrameChg chg="del">
          <ac:chgData name="Viktoriia Gencheva" userId="ba66cf438123fe05" providerId="LiveId" clId="{06ACB3DF-4FDD-4209-94BE-89D46068D08C}" dt="2021-11-24T08:49:42.158" v="2" actId="21"/>
          <ac:graphicFrameMkLst>
            <pc:docMk/>
            <pc:sldMk cId="1578752368" sldId="275"/>
            <ac:graphicFrameMk id="5" creationId="{00000000-0000-0000-0000-000000000000}"/>
          </ac:graphicFrameMkLst>
        </pc:graphicFrameChg>
      </pc:sldChg>
      <pc:sldChg chg="del">
        <pc:chgData name="Viktoriia Gencheva" userId="ba66cf438123fe05" providerId="LiveId" clId="{06ACB3DF-4FDD-4209-94BE-89D46068D08C}" dt="2021-11-24T08:52:14.774" v="50" actId="2696"/>
        <pc:sldMkLst>
          <pc:docMk/>
          <pc:sldMk cId="3785620060" sldId="277"/>
        </pc:sldMkLst>
      </pc:sldChg>
      <pc:sldChg chg="del">
        <pc:chgData name="Viktoriia Gencheva" userId="ba66cf438123fe05" providerId="LiveId" clId="{06ACB3DF-4FDD-4209-94BE-89D46068D08C}" dt="2021-11-24T08:52:22.766" v="51" actId="2696"/>
        <pc:sldMkLst>
          <pc:docMk/>
          <pc:sldMk cId="3258303806" sldId="278"/>
        </pc:sldMkLst>
      </pc:sldChg>
      <pc:sldChg chg="delSp modSp mod">
        <pc:chgData name="Viktoriia Gencheva" userId="ba66cf438123fe05" providerId="LiveId" clId="{06ACB3DF-4FDD-4209-94BE-89D46068D08C}" dt="2021-11-24T09:21:50.199" v="505" actId="14100"/>
        <pc:sldMkLst>
          <pc:docMk/>
          <pc:sldMk cId="1582420068" sldId="279"/>
        </pc:sldMkLst>
        <pc:spChg chg="mod">
          <ac:chgData name="Viktoriia Gencheva" userId="ba66cf438123fe05" providerId="LiveId" clId="{06ACB3DF-4FDD-4209-94BE-89D46068D08C}" dt="2021-11-24T09:21:50.199" v="505" actId="14100"/>
          <ac:spMkLst>
            <pc:docMk/>
            <pc:sldMk cId="1582420068" sldId="279"/>
            <ac:spMk id="2" creationId="{00000000-0000-0000-0000-000000000000}"/>
          </ac:spMkLst>
        </pc:spChg>
        <pc:spChg chg="del">
          <ac:chgData name="Viktoriia Gencheva" userId="ba66cf438123fe05" providerId="LiveId" clId="{06ACB3DF-4FDD-4209-94BE-89D46068D08C}" dt="2021-11-24T08:52:35.664" v="67" actId="21"/>
          <ac:spMkLst>
            <pc:docMk/>
            <pc:sldMk cId="1582420068" sldId="279"/>
            <ac:spMk id="5" creationId="{00000000-0000-0000-0000-000000000000}"/>
          </ac:spMkLst>
        </pc:spChg>
        <pc:spChg chg="del">
          <ac:chgData name="Viktoriia Gencheva" userId="ba66cf438123fe05" providerId="LiveId" clId="{06ACB3DF-4FDD-4209-94BE-89D46068D08C}" dt="2021-11-24T08:52:38.290" v="68" actId="21"/>
          <ac:spMkLst>
            <pc:docMk/>
            <pc:sldMk cId="1582420068" sldId="279"/>
            <ac:spMk id="6" creationId="{00000000-0000-0000-0000-000000000000}"/>
          </ac:spMkLst>
        </pc:spChg>
      </pc:sldChg>
      <pc:sldChg chg="addSp modSp new mod">
        <pc:chgData name="Viktoriia Gencheva" userId="ba66cf438123fe05" providerId="LiveId" clId="{06ACB3DF-4FDD-4209-94BE-89D46068D08C}" dt="2021-11-24T08:57:10.657" v="137" actId="1076"/>
        <pc:sldMkLst>
          <pc:docMk/>
          <pc:sldMk cId="2930738400" sldId="281"/>
        </pc:sldMkLst>
        <pc:spChg chg="mod">
          <ac:chgData name="Viktoriia Gencheva" userId="ba66cf438123fe05" providerId="LiveId" clId="{06ACB3DF-4FDD-4209-94BE-89D46068D08C}" dt="2021-11-24T08:57:06.765" v="134" actId="1076"/>
          <ac:spMkLst>
            <pc:docMk/>
            <pc:sldMk cId="2930738400" sldId="281"/>
            <ac:spMk id="2" creationId="{84CB42A4-AAC0-49C9-AF74-E1F6FA0FE444}"/>
          </ac:spMkLst>
        </pc:spChg>
        <pc:spChg chg="mod">
          <ac:chgData name="Viktoriia Gencheva" userId="ba66cf438123fe05" providerId="LiveId" clId="{06ACB3DF-4FDD-4209-94BE-89D46068D08C}" dt="2021-11-24T08:56:59.196" v="132" actId="20577"/>
          <ac:spMkLst>
            <pc:docMk/>
            <pc:sldMk cId="2930738400" sldId="281"/>
            <ac:spMk id="3" creationId="{CE267C6A-45D5-4449-990E-304CAED2B5A6}"/>
          </ac:spMkLst>
        </pc:spChg>
        <pc:graphicFrameChg chg="add mod">
          <ac:chgData name="Viktoriia Gencheva" userId="ba66cf438123fe05" providerId="LiveId" clId="{06ACB3DF-4FDD-4209-94BE-89D46068D08C}" dt="2021-11-24T08:57:10.657" v="137" actId="1076"/>
          <ac:graphicFrameMkLst>
            <pc:docMk/>
            <pc:sldMk cId="2930738400" sldId="281"/>
            <ac:graphicFrameMk id="4" creationId="{C88DD4D3-D330-4460-ABF1-C22E7FD69B3B}"/>
          </ac:graphicFrameMkLst>
        </pc:graphicFrameChg>
      </pc:sldChg>
      <pc:sldChg chg="addSp modSp new mod">
        <pc:chgData name="Viktoriia Gencheva" userId="ba66cf438123fe05" providerId="LiveId" clId="{06ACB3DF-4FDD-4209-94BE-89D46068D08C}" dt="2021-11-24T09:00:20.624" v="184" actId="27636"/>
        <pc:sldMkLst>
          <pc:docMk/>
          <pc:sldMk cId="2079051145" sldId="282"/>
        </pc:sldMkLst>
        <pc:spChg chg="mod">
          <ac:chgData name="Viktoriia Gencheva" userId="ba66cf438123fe05" providerId="LiveId" clId="{06ACB3DF-4FDD-4209-94BE-89D46068D08C}" dt="2021-11-24T08:57:59.337" v="152" actId="1076"/>
          <ac:spMkLst>
            <pc:docMk/>
            <pc:sldMk cId="2079051145" sldId="282"/>
            <ac:spMk id="2" creationId="{E7E6DCCB-89D8-4907-8D8C-D0FBCC893F91}"/>
          </ac:spMkLst>
        </pc:spChg>
        <pc:spChg chg="mod">
          <ac:chgData name="Viktoriia Gencheva" userId="ba66cf438123fe05" providerId="LiveId" clId="{06ACB3DF-4FDD-4209-94BE-89D46068D08C}" dt="2021-11-24T09:00:20.624" v="184" actId="27636"/>
          <ac:spMkLst>
            <pc:docMk/>
            <pc:sldMk cId="2079051145" sldId="282"/>
            <ac:spMk id="3" creationId="{ECC86E2B-F353-448F-BBA7-9C1AB9DC0268}"/>
          </ac:spMkLst>
        </pc:spChg>
        <pc:graphicFrameChg chg="add mod">
          <ac:chgData name="Viktoriia Gencheva" userId="ba66cf438123fe05" providerId="LiveId" clId="{06ACB3DF-4FDD-4209-94BE-89D46068D08C}" dt="2021-11-24T08:58:38.238" v="156" actId="1076"/>
          <ac:graphicFrameMkLst>
            <pc:docMk/>
            <pc:sldMk cId="2079051145" sldId="282"/>
            <ac:graphicFrameMk id="4" creationId="{99F97B69-671A-4E57-AD52-3E073F96465B}"/>
          </ac:graphicFrameMkLst>
        </pc:graphicFrameChg>
      </pc:sldChg>
      <pc:sldChg chg="addSp modSp new mod">
        <pc:chgData name="Viktoriia Gencheva" userId="ba66cf438123fe05" providerId="LiveId" clId="{06ACB3DF-4FDD-4209-94BE-89D46068D08C}" dt="2021-11-24T09:02:08.916" v="216" actId="14100"/>
        <pc:sldMkLst>
          <pc:docMk/>
          <pc:sldMk cId="2577500553" sldId="283"/>
        </pc:sldMkLst>
        <pc:spChg chg="mod">
          <ac:chgData name="Viktoriia Gencheva" userId="ba66cf438123fe05" providerId="LiveId" clId="{06ACB3DF-4FDD-4209-94BE-89D46068D08C}" dt="2021-11-24T09:01:11.899" v="196" actId="1076"/>
          <ac:spMkLst>
            <pc:docMk/>
            <pc:sldMk cId="2577500553" sldId="283"/>
            <ac:spMk id="2" creationId="{0D413E33-C157-45BF-BF9C-8D876B8DB7ED}"/>
          </ac:spMkLst>
        </pc:spChg>
        <pc:spChg chg="mod">
          <ac:chgData name="Viktoriia Gencheva" userId="ba66cf438123fe05" providerId="LiveId" clId="{06ACB3DF-4FDD-4209-94BE-89D46068D08C}" dt="2021-11-24T09:02:05.953" v="215" actId="20577"/>
          <ac:spMkLst>
            <pc:docMk/>
            <pc:sldMk cId="2577500553" sldId="283"/>
            <ac:spMk id="3" creationId="{3A5C5BFE-CC50-4CE8-8332-AE6B764A667B}"/>
          </ac:spMkLst>
        </pc:spChg>
        <pc:graphicFrameChg chg="add mod">
          <ac:chgData name="Viktoriia Gencheva" userId="ba66cf438123fe05" providerId="LiveId" clId="{06ACB3DF-4FDD-4209-94BE-89D46068D08C}" dt="2021-11-24T09:02:08.916" v="216" actId="14100"/>
          <ac:graphicFrameMkLst>
            <pc:docMk/>
            <pc:sldMk cId="2577500553" sldId="283"/>
            <ac:graphicFrameMk id="4" creationId="{8059C6ED-9C98-4175-8D9F-75A72E57142B}"/>
          </ac:graphicFrameMkLst>
        </pc:graphicFrameChg>
      </pc:sldChg>
      <pc:sldChg chg="addSp modSp new mod">
        <pc:chgData name="Viktoriia Gencheva" userId="ba66cf438123fe05" providerId="LiveId" clId="{06ACB3DF-4FDD-4209-94BE-89D46068D08C}" dt="2021-11-24T09:04:20.826" v="249" actId="14100"/>
        <pc:sldMkLst>
          <pc:docMk/>
          <pc:sldMk cId="4139234237" sldId="284"/>
        </pc:sldMkLst>
        <pc:spChg chg="mod">
          <ac:chgData name="Viktoriia Gencheva" userId="ba66cf438123fe05" providerId="LiveId" clId="{06ACB3DF-4FDD-4209-94BE-89D46068D08C}" dt="2021-11-24T09:04:08.798" v="237" actId="122"/>
          <ac:spMkLst>
            <pc:docMk/>
            <pc:sldMk cId="4139234237" sldId="284"/>
            <ac:spMk id="2" creationId="{54B671FC-120B-4BD1-8826-BEC475186D2C}"/>
          </ac:spMkLst>
        </pc:spChg>
        <pc:spChg chg="mod">
          <ac:chgData name="Viktoriia Gencheva" userId="ba66cf438123fe05" providerId="LiveId" clId="{06ACB3DF-4FDD-4209-94BE-89D46068D08C}" dt="2021-11-24T09:04:20.826" v="249" actId="14100"/>
          <ac:spMkLst>
            <pc:docMk/>
            <pc:sldMk cId="4139234237" sldId="284"/>
            <ac:spMk id="3" creationId="{2FDFA483-D6DE-4782-B109-DC5A39EE2AFD}"/>
          </ac:spMkLst>
        </pc:spChg>
        <pc:graphicFrameChg chg="add mod">
          <ac:chgData name="Viktoriia Gencheva" userId="ba66cf438123fe05" providerId="LiveId" clId="{06ACB3DF-4FDD-4209-94BE-89D46068D08C}" dt="2021-11-24T09:04:15.925" v="246" actId="14100"/>
          <ac:graphicFrameMkLst>
            <pc:docMk/>
            <pc:sldMk cId="4139234237" sldId="284"/>
            <ac:graphicFrameMk id="4" creationId="{98544C7F-0EDE-47ED-909E-B5DB31E85753}"/>
          </ac:graphicFrameMkLst>
        </pc:graphicFrameChg>
      </pc:sldChg>
      <pc:sldChg chg="addSp modSp new mod">
        <pc:chgData name="Viktoriia Gencheva" userId="ba66cf438123fe05" providerId="LiveId" clId="{06ACB3DF-4FDD-4209-94BE-89D46068D08C}" dt="2021-11-24T09:11:11.049" v="358" actId="1076"/>
        <pc:sldMkLst>
          <pc:docMk/>
          <pc:sldMk cId="3757324213" sldId="285"/>
        </pc:sldMkLst>
        <pc:spChg chg="mod">
          <ac:chgData name="Viktoriia Gencheva" userId="ba66cf438123fe05" providerId="LiveId" clId="{06ACB3DF-4FDD-4209-94BE-89D46068D08C}" dt="2021-11-24T09:07:35.813" v="291" actId="1076"/>
          <ac:spMkLst>
            <pc:docMk/>
            <pc:sldMk cId="3757324213" sldId="285"/>
            <ac:spMk id="2" creationId="{74E17866-813E-4CFB-B5F1-62BDC87DD971}"/>
          </ac:spMkLst>
        </pc:spChg>
        <pc:spChg chg="mod">
          <ac:chgData name="Viktoriia Gencheva" userId="ba66cf438123fe05" providerId="LiveId" clId="{06ACB3DF-4FDD-4209-94BE-89D46068D08C}" dt="2021-11-24T09:09:05.883" v="331" actId="113"/>
          <ac:spMkLst>
            <pc:docMk/>
            <pc:sldMk cId="3757324213" sldId="285"/>
            <ac:spMk id="3" creationId="{605489E7-0733-463B-8ED8-80E068C97EBD}"/>
          </ac:spMkLst>
        </pc:spChg>
        <pc:graphicFrameChg chg="add mod">
          <ac:chgData name="Viktoriia Gencheva" userId="ba66cf438123fe05" providerId="LiveId" clId="{06ACB3DF-4FDD-4209-94BE-89D46068D08C}" dt="2021-11-24T09:11:11.049" v="358" actId="1076"/>
          <ac:graphicFrameMkLst>
            <pc:docMk/>
            <pc:sldMk cId="3757324213" sldId="285"/>
            <ac:graphicFrameMk id="4" creationId="{587B56D8-001C-4A04-BFA1-5722DFF0653F}"/>
          </ac:graphicFrameMkLst>
        </pc:graphicFrameChg>
      </pc:sldChg>
      <pc:sldChg chg="addSp delSp modSp new mod">
        <pc:chgData name="Viktoriia Gencheva" userId="ba66cf438123fe05" providerId="LiveId" clId="{06ACB3DF-4FDD-4209-94BE-89D46068D08C}" dt="2021-11-24T09:11:05.858" v="357" actId="1076"/>
        <pc:sldMkLst>
          <pc:docMk/>
          <pc:sldMk cId="3387816543" sldId="286"/>
        </pc:sldMkLst>
        <pc:spChg chg="mod">
          <ac:chgData name="Viktoriia Gencheva" userId="ba66cf438123fe05" providerId="LiveId" clId="{06ACB3DF-4FDD-4209-94BE-89D46068D08C}" dt="2021-11-24T09:10:54.660" v="352" actId="113"/>
          <ac:spMkLst>
            <pc:docMk/>
            <pc:sldMk cId="3387816543" sldId="286"/>
            <ac:spMk id="2" creationId="{DE30213D-D9ED-4E6C-9FDE-5D16029D60D7}"/>
          </ac:spMkLst>
        </pc:spChg>
        <pc:spChg chg="del">
          <ac:chgData name="Viktoriia Gencheva" userId="ba66cf438123fe05" providerId="LiveId" clId="{06ACB3DF-4FDD-4209-94BE-89D46068D08C}" dt="2021-11-24T09:10:18.795" v="340" actId="21"/>
          <ac:spMkLst>
            <pc:docMk/>
            <pc:sldMk cId="3387816543" sldId="286"/>
            <ac:spMk id="3" creationId="{76A96443-30A1-4568-A54F-635A71019C87}"/>
          </ac:spMkLst>
        </pc:spChg>
        <pc:graphicFrameChg chg="add mod">
          <ac:chgData name="Viktoriia Gencheva" userId="ba66cf438123fe05" providerId="LiveId" clId="{06ACB3DF-4FDD-4209-94BE-89D46068D08C}" dt="2021-11-24T09:11:05.858" v="357" actId="1076"/>
          <ac:graphicFrameMkLst>
            <pc:docMk/>
            <pc:sldMk cId="3387816543" sldId="286"/>
            <ac:graphicFrameMk id="4" creationId="{B0A0736C-D528-4548-A250-D95F58C065D2}"/>
          </ac:graphicFrameMkLst>
        </pc:graphicFrameChg>
      </pc:sldChg>
      <pc:sldChg chg="modSp new mod">
        <pc:chgData name="Viktoriia Gencheva" userId="ba66cf438123fe05" providerId="LiveId" clId="{06ACB3DF-4FDD-4209-94BE-89D46068D08C}" dt="2021-11-24T09:13:40.081" v="388" actId="114"/>
        <pc:sldMkLst>
          <pc:docMk/>
          <pc:sldMk cId="958799053" sldId="287"/>
        </pc:sldMkLst>
        <pc:spChg chg="mod">
          <ac:chgData name="Viktoriia Gencheva" userId="ba66cf438123fe05" providerId="LiveId" clId="{06ACB3DF-4FDD-4209-94BE-89D46068D08C}" dt="2021-11-24T09:11:45.353" v="366" actId="207"/>
          <ac:spMkLst>
            <pc:docMk/>
            <pc:sldMk cId="958799053" sldId="287"/>
            <ac:spMk id="2" creationId="{69E98E04-9E3B-4191-9DCC-B75A8A1E7515}"/>
          </ac:spMkLst>
        </pc:spChg>
        <pc:spChg chg="mod">
          <ac:chgData name="Viktoriia Gencheva" userId="ba66cf438123fe05" providerId="LiveId" clId="{06ACB3DF-4FDD-4209-94BE-89D46068D08C}" dt="2021-11-24T09:13:40.081" v="388" actId="114"/>
          <ac:spMkLst>
            <pc:docMk/>
            <pc:sldMk cId="958799053" sldId="287"/>
            <ac:spMk id="3" creationId="{3275F5A9-D350-4DAE-8615-EC1181D3F32B}"/>
          </ac:spMkLst>
        </pc:spChg>
      </pc:sldChg>
      <pc:sldChg chg="addSp modSp new mod">
        <pc:chgData name="Viktoriia Gencheva" userId="ba66cf438123fe05" providerId="LiveId" clId="{06ACB3DF-4FDD-4209-94BE-89D46068D08C}" dt="2021-11-24T09:15:07.008" v="407" actId="14100"/>
        <pc:sldMkLst>
          <pc:docMk/>
          <pc:sldMk cId="997738386" sldId="288"/>
        </pc:sldMkLst>
        <pc:spChg chg="mod">
          <ac:chgData name="Viktoriia Gencheva" userId="ba66cf438123fe05" providerId="LiveId" clId="{06ACB3DF-4FDD-4209-94BE-89D46068D08C}" dt="2021-11-24T09:14:36.402" v="398" actId="1076"/>
          <ac:spMkLst>
            <pc:docMk/>
            <pc:sldMk cId="997738386" sldId="288"/>
            <ac:spMk id="2" creationId="{5FE38FBE-C30B-425D-9E6D-2C9FEA654A98}"/>
          </ac:spMkLst>
        </pc:spChg>
        <pc:spChg chg="mod">
          <ac:chgData name="Viktoriia Gencheva" userId="ba66cf438123fe05" providerId="LiveId" clId="{06ACB3DF-4FDD-4209-94BE-89D46068D08C}" dt="2021-11-24T09:15:01.958" v="406" actId="207"/>
          <ac:spMkLst>
            <pc:docMk/>
            <pc:sldMk cId="997738386" sldId="288"/>
            <ac:spMk id="3" creationId="{54514114-CC3F-4B66-986A-23468D12ECC1}"/>
          </ac:spMkLst>
        </pc:spChg>
        <pc:graphicFrameChg chg="add mod">
          <ac:chgData name="Viktoriia Gencheva" userId="ba66cf438123fe05" providerId="LiveId" clId="{06ACB3DF-4FDD-4209-94BE-89D46068D08C}" dt="2021-11-24T09:15:07.008" v="407" actId="14100"/>
          <ac:graphicFrameMkLst>
            <pc:docMk/>
            <pc:sldMk cId="997738386" sldId="288"/>
            <ac:graphicFrameMk id="4" creationId="{13EA3EF9-F910-46D8-AC0A-8D7B8AA37739}"/>
          </ac:graphicFrameMkLst>
        </pc:graphicFrameChg>
      </pc:sldChg>
      <pc:sldChg chg="addSp delSp modSp new mod">
        <pc:chgData name="Viktoriia Gencheva" userId="ba66cf438123fe05" providerId="LiveId" clId="{06ACB3DF-4FDD-4209-94BE-89D46068D08C}" dt="2021-11-24T09:18:07.579" v="452" actId="114"/>
        <pc:sldMkLst>
          <pc:docMk/>
          <pc:sldMk cId="511334750" sldId="289"/>
        </pc:sldMkLst>
        <pc:spChg chg="del mod">
          <ac:chgData name="Viktoriia Gencheva" userId="ba66cf438123fe05" providerId="LiveId" clId="{06ACB3DF-4FDD-4209-94BE-89D46068D08C}" dt="2021-11-24T09:16:57.092" v="426" actId="21"/>
          <ac:spMkLst>
            <pc:docMk/>
            <pc:sldMk cId="511334750" sldId="289"/>
            <ac:spMk id="2" creationId="{EE63A5E3-4E53-456A-B911-06101AB90410}"/>
          </ac:spMkLst>
        </pc:spChg>
        <pc:spChg chg="mod">
          <ac:chgData name="Viktoriia Gencheva" userId="ba66cf438123fe05" providerId="LiveId" clId="{06ACB3DF-4FDD-4209-94BE-89D46068D08C}" dt="2021-11-24T09:18:07.579" v="452" actId="114"/>
          <ac:spMkLst>
            <pc:docMk/>
            <pc:sldMk cId="511334750" sldId="289"/>
            <ac:spMk id="3" creationId="{5B983476-F92B-44C8-A652-C74C9CCC9C82}"/>
          </ac:spMkLst>
        </pc:spChg>
        <pc:graphicFrameChg chg="add del mod">
          <ac:chgData name="Viktoriia Gencheva" userId="ba66cf438123fe05" providerId="LiveId" clId="{06ACB3DF-4FDD-4209-94BE-89D46068D08C}" dt="2021-11-24T09:15:59.612" v="413" actId="478"/>
          <ac:graphicFrameMkLst>
            <pc:docMk/>
            <pc:sldMk cId="511334750" sldId="289"/>
            <ac:graphicFrameMk id="4" creationId="{D8E9AA2D-87C9-4333-A773-D0A3B69A20E9}"/>
          </ac:graphicFrameMkLst>
        </pc:graphicFrameChg>
        <pc:graphicFrameChg chg="add mod">
          <ac:chgData name="Viktoriia Gencheva" userId="ba66cf438123fe05" providerId="LiveId" clId="{06ACB3DF-4FDD-4209-94BE-89D46068D08C}" dt="2021-11-24T09:17:20.291" v="436" actId="1076"/>
          <ac:graphicFrameMkLst>
            <pc:docMk/>
            <pc:sldMk cId="511334750" sldId="289"/>
            <ac:graphicFrameMk id="5" creationId="{CC690AB9-572A-4848-BE14-1962685710BB}"/>
          </ac:graphicFrameMkLst>
        </pc:graphicFrameChg>
        <pc:graphicFrameChg chg="add mod">
          <ac:chgData name="Viktoriia Gencheva" userId="ba66cf438123fe05" providerId="LiveId" clId="{06ACB3DF-4FDD-4209-94BE-89D46068D08C}" dt="2021-11-24T09:17:21.392" v="437" actId="1076"/>
          <ac:graphicFrameMkLst>
            <pc:docMk/>
            <pc:sldMk cId="511334750" sldId="289"/>
            <ac:graphicFrameMk id="6" creationId="{AABAA98B-1C9D-4EDD-B97B-5BA2132000B9}"/>
          </ac:graphicFrameMkLst>
        </pc:graphicFrameChg>
      </pc:sldChg>
      <pc:sldChg chg="addSp modSp new mod">
        <pc:chgData name="Viktoriia Gencheva" userId="ba66cf438123fe05" providerId="LiveId" clId="{06ACB3DF-4FDD-4209-94BE-89D46068D08C}" dt="2021-11-24T09:21:38.077" v="502" actId="114"/>
        <pc:sldMkLst>
          <pc:docMk/>
          <pc:sldMk cId="313129793" sldId="290"/>
        </pc:sldMkLst>
        <pc:spChg chg="mod">
          <ac:chgData name="Viktoriia Gencheva" userId="ba66cf438123fe05" providerId="LiveId" clId="{06ACB3DF-4FDD-4209-94BE-89D46068D08C}" dt="2021-11-24T09:21:03.967" v="495" actId="1076"/>
          <ac:spMkLst>
            <pc:docMk/>
            <pc:sldMk cId="313129793" sldId="290"/>
            <ac:spMk id="2" creationId="{938BB8D2-7D69-4302-AE5C-A40999BC0889}"/>
          </ac:spMkLst>
        </pc:spChg>
        <pc:spChg chg="mod">
          <ac:chgData name="Viktoriia Gencheva" userId="ba66cf438123fe05" providerId="LiveId" clId="{06ACB3DF-4FDD-4209-94BE-89D46068D08C}" dt="2021-11-24T09:21:38.077" v="502" actId="114"/>
          <ac:spMkLst>
            <pc:docMk/>
            <pc:sldMk cId="313129793" sldId="290"/>
            <ac:spMk id="3" creationId="{8E423747-6747-4A5E-9002-280DDBA613E5}"/>
          </ac:spMkLst>
        </pc:spChg>
        <pc:graphicFrameChg chg="add mod">
          <ac:chgData name="Viktoriia Gencheva" userId="ba66cf438123fe05" providerId="LiveId" clId="{06ACB3DF-4FDD-4209-94BE-89D46068D08C}" dt="2021-11-24T09:21:07.882" v="497" actId="1076"/>
          <ac:graphicFrameMkLst>
            <pc:docMk/>
            <pc:sldMk cId="313129793" sldId="290"/>
            <ac:graphicFrameMk id="4" creationId="{720F74BB-E931-432F-B090-81B03C5A3514}"/>
          </ac:graphicFrameMkLst>
        </pc:graphicFrameChg>
        <pc:graphicFrameChg chg="add mod">
          <ac:chgData name="Viktoriia Gencheva" userId="ba66cf438123fe05" providerId="LiveId" clId="{06ACB3DF-4FDD-4209-94BE-89D46068D08C}" dt="2021-11-24T09:21:31.296" v="501" actId="1076"/>
          <ac:graphicFrameMkLst>
            <pc:docMk/>
            <pc:sldMk cId="313129793" sldId="290"/>
            <ac:graphicFrameMk id="5" creationId="{6FE3E6B3-511C-49FA-BC5C-E26C2652AF4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AD17D1-4C6B-4EC1-B86E-9ACD7E94799D}" type="datetime1">
              <a:rPr lang="ru-RU" smtClean="0"/>
              <a:t>24.11.2021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385A0-EA14-4162-A8D8-09711B3494A2}" type="datetime1">
              <a:rPr lang="ru-RU" smtClean="0"/>
              <a:pPr/>
              <a:t>24.11.2021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64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13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18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2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04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естрые ракушки крупным планом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4624183"/>
          </a:xfrm>
          <a:prstGeom prst="rect">
            <a:avLst/>
          </a:prstGeom>
        </p:spPr>
      </p:pic>
      <p:sp useBgFill="1">
        <p:nvSpPr>
          <p:cNvPr id="7" name="Прямоугольник 6"/>
          <p:cNvSpPr/>
          <p:nvPr/>
        </p:nvSpPr>
        <p:spPr bwMode="white">
          <a:xfrm>
            <a:off x="0" y="3074521"/>
            <a:ext cx="12201888" cy="3783479"/>
          </a:xfrm>
          <a:custGeom>
            <a:avLst/>
            <a:gdLst/>
            <a:ahLst/>
            <a:cxnLst/>
            <a:rect l="l" t="t" r="r" b="b"/>
            <a:pathLst>
              <a:path w="12201888" h="3783479">
                <a:moveTo>
                  <a:pt x="12201888" y="0"/>
                </a:moveTo>
                <a:cubicBezTo>
                  <a:pt x="12200429" y="1116741"/>
                  <a:pt x="12191467" y="2278498"/>
                  <a:pt x="12188825" y="3404540"/>
                </a:cubicBezTo>
                <a:lnTo>
                  <a:pt x="12188825" y="3554879"/>
                </a:lnTo>
                <a:lnTo>
                  <a:pt x="12188825" y="3690879"/>
                </a:lnTo>
                <a:lnTo>
                  <a:pt x="12188825" y="3707279"/>
                </a:lnTo>
                <a:lnTo>
                  <a:pt x="12188825" y="3783479"/>
                </a:lnTo>
                <a:lnTo>
                  <a:pt x="0" y="3783479"/>
                </a:lnTo>
                <a:lnTo>
                  <a:pt x="0" y="3707279"/>
                </a:lnTo>
                <a:lnTo>
                  <a:pt x="0" y="3554879"/>
                </a:lnTo>
                <a:lnTo>
                  <a:pt x="0" y="641399"/>
                </a:lnTo>
                <a:cubicBezTo>
                  <a:pt x="3601335" y="-419044"/>
                  <a:pt x="9102102" y="1605485"/>
                  <a:pt x="122018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14" y="3937321"/>
            <a:ext cx="9601200" cy="1625279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93814" y="5641975"/>
            <a:ext cx="9601200" cy="9141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dirty="0"/>
              <a:t>Образец подзаголовка</a:t>
            </a:r>
          </a:p>
        </p:txBody>
      </p:sp>
      <p:sp>
        <p:nvSpPr>
          <p:cNvPr id="10" name="Полилиния 9"/>
          <p:cNvSpPr/>
          <p:nvPr/>
        </p:nvSpPr>
        <p:spPr>
          <a:xfrm rot="21388434">
            <a:off x="12235" y="2969834"/>
            <a:ext cx="12169907" cy="1238081"/>
          </a:xfrm>
          <a:custGeom>
            <a:avLst/>
            <a:gdLst/>
            <a:ahLst/>
            <a:cxnLst/>
            <a:rect l="l" t="t" r="r" b="b"/>
            <a:pathLst>
              <a:path w="12169907" h="1238081">
                <a:moveTo>
                  <a:pt x="2807331" y="101460"/>
                </a:moveTo>
                <a:cubicBezTo>
                  <a:pt x="6135545" y="328205"/>
                  <a:pt x="6673951" y="1596392"/>
                  <a:pt x="12165744" y="982579"/>
                </a:cubicBezTo>
                <a:lnTo>
                  <a:pt x="12160227" y="1072100"/>
                </a:lnTo>
                <a:cubicBezTo>
                  <a:pt x="5416860" y="1825439"/>
                  <a:pt x="6141899" y="-258272"/>
                  <a:pt x="0" y="232833"/>
                </a:cubicBezTo>
                <a:lnTo>
                  <a:pt x="5492" y="143708"/>
                </a:lnTo>
                <a:cubicBezTo>
                  <a:pt x="1145422" y="52200"/>
                  <a:pt x="2048826" y="49784"/>
                  <a:pt x="2807331" y="101460"/>
                </a:cubicBezTo>
                <a:close/>
                <a:moveTo>
                  <a:pt x="2811494" y="33894"/>
                </a:moveTo>
                <a:cubicBezTo>
                  <a:pt x="6139708" y="260639"/>
                  <a:pt x="6678114" y="1528826"/>
                  <a:pt x="12169907" y="915013"/>
                </a:cubicBezTo>
                <a:lnTo>
                  <a:pt x="12168059" y="945013"/>
                </a:lnTo>
                <a:cubicBezTo>
                  <a:pt x="5424692" y="1698351"/>
                  <a:pt x="6149730" y="-385359"/>
                  <a:pt x="7832" y="105746"/>
                </a:cubicBezTo>
                <a:lnTo>
                  <a:pt x="9656" y="76142"/>
                </a:lnTo>
                <a:cubicBezTo>
                  <a:pt x="1149586" y="-15366"/>
                  <a:pt x="2052990" y="-17782"/>
                  <a:pt x="2811494" y="33894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90000"/>
                  <a:lumMod val="80000"/>
                  <a:lumOff val="20000"/>
                </a:schemeClr>
              </a:gs>
              <a:gs pos="18000">
                <a:schemeClr val="bg2">
                  <a:lumMod val="92000"/>
                </a:schemeClr>
              </a:gs>
              <a:gs pos="37000">
                <a:schemeClr val="bg2">
                  <a:alpha val="90000"/>
                  <a:lumMod val="91000"/>
                </a:schemeClr>
              </a:gs>
              <a:gs pos="100000">
                <a:schemeClr val="bg2">
                  <a:lumMod val="80000"/>
                  <a:lumOff val="20000"/>
                </a:schemeClr>
              </a:gs>
            </a:gsLst>
            <a:path path="shape">
              <a:fillToRect l="50000" t="50000" r="50000" b="50000"/>
            </a:path>
          </a:gradFill>
          <a:ln w="254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noProof="0" dirty="0"/>
          </a:p>
        </p:txBody>
      </p:sp>
      <p:sp>
        <p:nvSpPr>
          <p:cNvPr id="11" name="Полилиния 10"/>
          <p:cNvSpPr/>
          <p:nvPr/>
        </p:nvSpPr>
        <p:spPr>
          <a:xfrm rot="21388434">
            <a:off x="29672" y="2764068"/>
            <a:ext cx="12205856" cy="1559261"/>
          </a:xfrm>
          <a:custGeom>
            <a:avLst/>
            <a:gdLst/>
            <a:ahLst/>
            <a:cxnLst/>
            <a:rect l="l" t="t" r="r" b="b"/>
            <a:pathLst>
              <a:path w="12205856" h="1559261">
                <a:moveTo>
                  <a:pt x="12190266" y="1521455"/>
                </a:moveTo>
                <a:lnTo>
                  <a:pt x="12190701" y="1521482"/>
                </a:lnTo>
                <a:lnTo>
                  <a:pt x="12188851" y="1559261"/>
                </a:lnTo>
                <a:lnTo>
                  <a:pt x="12188416" y="1559245"/>
                </a:lnTo>
                <a:close/>
                <a:moveTo>
                  <a:pt x="12205856" y="208119"/>
                </a:moveTo>
                <a:lnTo>
                  <a:pt x="12203734" y="242562"/>
                </a:lnTo>
                <a:cubicBezTo>
                  <a:pt x="6796720" y="1874914"/>
                  <a:pt x="3447529" y="-395170"/>
                  <a:pt x="0" y="109344"/>
                </a:cubicBezTo>
                <a:lnTo>
                  <a:pt x="2124" y="74883"/>
                </a:lnTo>
                <a:cubicBezTo>
                  <a:pt x="3449654" y="-429611"/>
                  <a:pt x="6798843" y="1840472"/>
                  <a:pt x="12205856" y="208119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30000"/>
                  <a:lumMod val="0"/>
                  <a:lumOff val="100000"/>
                </a:scheme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noProof="0" dirty="0"/>
          </a:p>
        </p:txBody>
      </p:sp>
      <p:sp>
        <p:nvSpPr>
          <p:cNvPr id="12" name="Полилиния 11"/>
          <p:cNvSpPr/>
          <p:nvPr/>
        </p:nvSpPr>
        <p:spPr>
          <a:xfrm rot="21388434">
            <a:off x="-4585" y="3108508"/>
            <a:ext cx="12215153" cy="1052652"/>
          </a:xfrm>
          <a:custGeom>
            <a:avLst/>
            <a:gdLst/>
            <a:ahLst/>
            <a:cxnLst/>
            <a:rect l="l" t="t" r="r" b="b"/>
            <a:pathLst>
              <a:path w="12215153" h="1052652">
                <a:moveTo>
                  <a:pt x="12199582" y="613499"/>
                </a:moveTo>
                <a:lnTo>
                  <a:pt x="12196535" y="662961"/>
                </a:lnTo>
                <a:cubicBezTo>
                  <a:pt x="8659170" y="1895884"/>
                  <a:pt x="3236150" y="-250863"/>
                  <a:pt x="0" y="412868"/>
                </a:cubicBezTo>
                <a:lnTo>
                  <a:pt x="3057" y="363268"/>
                </a:lnTo>
                <a:cubicBezTo>
                  <a:pt x="3239190" y="-300459"/>
                  <a:pt x="8662172" y="1846263"/>
                  <a:pt x="12199582" y="613499"/>
                </a:cubicBezTo>
                <a:close/>
                <a:moveTo>
                  <a:pt x="12208353" y="471141"/>
                </a:moveTo>
                <a:lnTo>
                  <a:pt x="12202868" y="560177"/>
                </a:lnTo>
                <a:cubicBezTo>
                  <a:pt x="8665592" y="1793383"/>
                  <a:pt x="3242519" y="-353436"/>
                  <a:pt x="6325" y="310230"/>
                </a:cubicBezTo>
                <a:lnTo>
                  <a:pt x="11827" y="220949"/>
                </a:lnTo>
                <a:cubicBezTo>
                  <a:pt x="3247993" y="-442711"/>
                  <a:pt x="8670998" y="1704066"/>
                  <a:pt x="12208353" y="471141"/>
                </a:cubicBezTo>
                <a:close/>
                <a:moveTo>
                  <a:pt x="12215153" y="360807"/>
                </a:moveTo>
                <a:lnTo>
                  <a:pt x="12212631" y="401743"/>
                </a:lnTo>
                <a:cubicBezTo>
                  <a:pt x="8696050" y="1669577"/>
                  <a:pt x="3274141" y="-472216"/>
                  <a:pt x="15523" y="160967"/>
                </a:cubicBezTo>
                <a:lnTo>
                  <a:pt x="18051" y="119938"/>
                </a:lnTo>
                <a:cubicBezTo>
                  <a:pt x="3276657" y="-513245"/>
                  <a:pt x="8698537" y="1628531"/>
                  <a:pt x="12215153" y="360807"/>
                </a:cubicBezTo>
                <a:close/>
              </a:path>
            </a:pathLst>
          </a:custGeom>
          <a:gradFill>
            <a:gsLst>
              <a:gs pos="36000">
                <a:schemeClr val="bg2">
                  <a:alpha val="47000"/>
                  <a:lumMod val="0"/>
                  <a:lumOff val="100000"/>
                </a:schemeClr>
              </a:gs>
              <a:gs pos="100000">
                <a:schemeClr val="bg2">
                  <a:alpha val="82000"/>
                  <a:lumMod val="87000"/>
                  <a:lumOff val="13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3814" y="1828801"/>
            <a:ext cx="9601198" cy="39624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5C8AE6-2634-46EB-A793-A3A675D2404A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38868C-737D-4D65-8430-08650E7B77AF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A40994-A3FD-4518-8018-AB955A2BC820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928553"/>
            <a:ext cx="9601200" cy="2262447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54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93813" y="4267200"/>
            <a:ext cx="9601200" cy="934527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637B5A-1E01-43B1-A4A6-24BDB850A41C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813" y="1828800"/>
            <a:ext cx="4648199" cy="3962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50767" y="1828800"/>
            <a:ext cx="4648200" cy="3962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800510-429E-4257-B35E-3112FFA9D7F9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513F29E-967E-4B69-BEAA-E3504E43784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469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1777042"/>
            <a:ext cx="4645152" cy="941716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3813" y="2781300"/>
            <a:ext cx="4645152" cy="3048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249862" y="1777042"/>
            <a:ext cx="4645152" cy="941716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9862" y="2781300"/>
            <a:ext cx="4645152" cy="3048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103120">
              <a:defRPr sz="1600"/>
            </a:lvl6pPr>
            <a:lvl7pPr marL="2103120">
              <a:defRPr sz="1600"/>
            </a:lvl7pPr>
            <a:lvl8pPr marL="2103120">
              <a:defRPr sz="1600"/>
            </a:lvl8pPr>
            <a:lvl9pPr marL="2103120"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FDD4F-EE51-4395-8A42-8A38107C2977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EC4CE-9ACC-4BD6-BF6F-4876BDD4E7CC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EFA656-9B74-4782-B818-945FA3C8485B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3" y="533400"/>
            <a:ext cx="4572001" cy="2743199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7213" y="533401"/>
            <a:ext cx="5943603" cy="5257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08013" y="3429000"/>
            <a:ext cx="4572000" cy="2362199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18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DBD438-94F3-4543-BE2B-4F062CD15BB1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9050" y="533401"/>
            <a:ext cx="4573192" cy="2743199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000" b="0" i="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0" y="3"/>
            <a:ext cx="6553318" cy="6004510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7009049" y="3429001"/>
            <a:ext cx="4573191" cy="2362199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0C0895-3D34-4C6A-81FC-0E17E0BE2DB1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30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4585" y="5374939"/>
            <a:ext cx="12240113" cy="1559261"/>
            <a:chOff x="-4585" y="2764068"/>
            <a:chExt cx="12240113" cy="1559261"/>
          </a:xfrm>
        </p:grpSpPr>
        <p:sp>
          <p:nvSpPr>
            <p:cNvPr id="9" name="Полилиния 8"/>
            <p:cNvSpPr/>
            <p:nvPr/>
          </p:nvSpPr>
          <p:spPr>
            <a:xfrm rot="21388434">
              <a:off x="12235" y="2982534"/>
              <a:ext cx="12169907" cy="1238081"/>
            </a:xfrm>
            <a:custGeom>
              <a:avLst/>
              <a:gdLst/>
              <a:ahLst/>
              <a:cxnLst/>
              <a:rect l="l" t="t" r="r" b="b"/>
              <a:pathLst>
                <a:path w="12169907" h="1238081">
                  <a:moveTo>
                    <a:pt x="2807331" y="101460"/>
                  </a:moveTo>
                  <a:cubicBezTo>
                    <a:pt x="6135545" y="328205"/>
                    <a:pt x="6673951" y="1596392"/>
                    <a:pt x="12165744" y="982579"/>
                  </a:cubicBezTo>
                  <a:lnTo>
                    <a:pt x="12160227" y="1072100"/>
                  </a:lnTo>
                  <a:cubicBezTo>
                    <a:pt x="5416860" y="1825439"/>
                    <a:pt x="6141899" y="-258272"/>
                    <a:pt x="0" y="232833"/>
                  </a:cubicBezTo>
                  <a:lnTo>
                    <a:pt x="5492" y="143708"/>
                  </a:lnTo>
                  <a:cubicBezTo>
                    <a:pt x="1145422" y="52200"/>
                    <a:pt x="2048826" y="49784"/>
                    <a:pt x="2807331" y="101460"/>
                  </a:cubicBezTo>
                  <a:close/>
                  <a:moveTo>
                    <a:pt x="2811494" y="33894"/>
                  </a:moveTo>
                  <a:cubicBezTo>
                    <a:pt x="6139708" y="260639"/>
                    <a:pt x="6678114" y="1528826"/>
                    <a:pt x="12169907" y="915013"/>
                  </a:cubicBezTo>
                  <a:lnTo>
                    <a:pt x="12168059" y="945013"/>
                  </a:lnTo>
                  <a:cubicBezTo>
                    <a:pt x="5424692" y="1698351"/>
                    <a:pt x="6149730" y="-385359"/>
                    <a:pt x="7832" y="105746"/>
                  </a:cubicBezTo>
                  <a:lnTo>
                    <a:pt x="9656" y="76142"/>
                  </a:lnTo>
                  <a:cubicBezTo>
                    <a:pt x="1149586" y="-15366"/>
                    <a:pt x="2052990" y="-17782"/>
                    <a:pt x="2811494" y="33894"/>
                  </a:cubicBezTo>
                  <a:close/>
                </a:path>
              </a:pathLst>
            </a:custGeom>
            <a:gradFill>
              <a:gsLst>
                <a:gs pos="0">
                  <a:schemeClr val="bg2">
                    <a:alpha val="90000"/>
                    <a:lumMod val="80000"/>
                    <a:lumOff val="20000"/>
                  </a:schemeClr>
                </a:gs>
                <a:gs pos="18000">
                  <a:schemeClr val="bg2">
                    <a:lumMod val="92000"/>
                  </a:schemeClr>
                </a:gs>
                <a:gs pos="37000">
                  <a:schemeClr val="bg2">
                    <a:alpha val="90000"/>
                    <a:lumMod val="91000"/>
                  </a:schemeClr>
                </a:gs>
                <a:gs pos="100000">
                  <a:schemeClr val="bg2">
                    <a:lumMod val="80000"/>
                    <a:lumOff val="20000"/>
                  </a:schemeClr>
                </a:gs>
              </a:gsLst>
              <a:path path="shape">
                <a:fillToRect l="50000" t="50000" r="50000" b="50000"/>
              </a:path>
            </a:gradFill>
            <a:ln w="254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10" name="Полилиния 9"/>
            <p:cNvSpPr/>
            <p:nvPr/>
          </p:nvSpPr>
          <p:spPr>
            <a:xfrm rot="21388434">
              <a:off x="29672" y="2764068"/>
              <a:ext cx="12205856" cy="1559261"/>
            </a:xfrm>
            <a:custGeom>
              <a:avLst/>
              <a:gdLst/>
              <a:ahLst/>
              <a:cxnLst/>
              <a:rect l="l" t="t" r="r" b="b"/>
              <a:pathLst>
                <a:path w="12205856" h="1559261">
                  <a:moveTo>
                    <a:pt x="12190266" y="1521455"/>
                  </a:moveTo>
                  <a:lnTo>
                    <a:pt x="12190701" y="1521482"/>
                  </a:lnTo>
                  <a:lnTo>
                    <a:pt x="12188851" y="1559261"/>
                  </a:lnTo>
                  <a:lnTo>
                    <a:pt x="12188416" y="1559245"/>
                  </a:lnTo>
                  <a:close/>
                  <a:moveTo>
                    <a:pt x="12205856" y="208119"/>
                  </a:moveTo>
                  <a:lnTo>
                    <a:pt x="12203734" y="242562"/>
                  </a:lnTo>
                  <a:cubicBezTo>
                    <a:pt x="6796720" y="1874914"/>
                    <a:pt x="3447529" y="-395170"/>
                    <a:pt x="0" y="109344"/>
                  </a:cubicBezTo>
                  <a:lnTo>
                    <a:pt x="2124" y="74883"/>
                  </a:lnTo>
                  <a:cubicBezTo>
                    <a:pt x="3449654" y="-429611"/>
                    <a:pt x="6798843" y="1840472"/>
                    <a:pt x="12205856" y="208119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30000"/>
                    <a:lumMod val="0"/>
                    <a:lumOff val="100000"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2700000" scaled="1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11" name="Полилиния 10"/>
            <p:cNvSpPr/>
            <p:nvPr/>
          </p:nvSpPr>
          <p:spPr>
            <a:xfrm rot="21388434">
              <a:off x="-4585" y="3108508"/>
              <a:ext cx="12215153" cy="1052652"/>
            </a:xfrm>
            <a:custGeom>
              <a:avLst/>
              <a:gdLst/>
              <a:ahLst/>
              <a:cxnLst/>
              <a:rect l="l" t="t" r="r" b="b"/>
              <a:pathLst>
                <a:path w="12215153" h="1052652">
                  <a:moveTo>
                    <a:pt x="12199582" y="613499"/>
                  </a:moveTo>
                  <a:lnTo>
                    <a:pt x="12196535" y="662961"/>
                  </a:lnTo>
                  <a:cubicBezTo>
                    <a:pt x="8659170" y="1895884"/>
                    <a:pt x="3236150" y="-250863"/>
                    <a:pt x="0" y="412868"/>
                  </a:cubicBezTo>
                  <a:lnTo>
                    <a:pt x="3057" y="363268"/>
                  </a:lnTo>
                  <a:cubicBezTo>
                    <a:pt x="3239190" y="-300459"/>
                    <a:pt x="8662172" y="1846263"/>
                    <a:pt x="12199582" y="613499"/>
                  </a:cubicBezTo>
                  <a:close/>
                  <a:moveTo>
                    <a:pt x="12208353" y="471141"/>
                  </a:moveTo>
                  <a:lnTo>
                    <a:pt x="12202868" y="560177"/>
                  </a:lnTo>
                  <a:cubicBezTo>
                    <a:pt x="8665592" y="1793383"/>
                    <a:pt x="3242519" y="-353436"/>
                    <a:pt x="6325" y="310230"/>
                  </a:cubicBezTo>
                  <a:lnTo>
                    <a:pt x="11827" y="220949"/>
                  </a:lnTo>
                  <a:cubicBezTo>
                    <a:pt x="3247993" y="-442711"/>
                    <a:pt x="8670998" y="1704066"/>
                    <a:pt x="12208353" y="471141"/>
                  </a:cubicBezTo>
                  <a:close/>
                  <a:moveTo>
                    <a:pt x="12215153" y="360807"/>
                  </a:moveTo>
                  <a:lnTo>
                    <a:pt x="12212631" y="401743"/>
                  </a:lnTo>
                  <a:cubicBezTo>
                    <a:pt x="8696050" y="1669577"/>
                    <a:pt x="3274141" y="-472216"/>
                    <a:pt x="15523" y="160967"/>
                  </a:cubicBezTo>
                  <a:lnTo>
                    <a:pt x="18051" y="119938"/>
                  </a:lnTo>
                  <a:cubicBezTo>
                    <a:pt x="3276657" y="-513245"/>
                    <a:pt x="8698537" y="1628531"/>
                    <a:pt x="12215153" y="360807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47000"/>
                    <a:lumMod val="0"/>
                    <a:lumOff val="100000"/>
                  </a:schemeClr>
                </a:gs>
                <a:gs pos="100000">
                  <a:schemeClr val="bg2">
                    <a:alpha val="82000"/>
                    <a:lumMod val="87000"/>
                    <a:lumOff val="13000"/>
                  </a:schemeClr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04800"/>
            <a:ext cx="9601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293814" y="1828801"/>
            <a:ext cx="9601198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9152" y="6400800"/>
            <a:ext cx="595483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989510" y="6400800"/>
            <a:ext cx="154866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2A192B3-86A2-4DBD-B2E8-ECF77A8CF8C2}" type="datetime1">
              <a:rPr lang="ru-RU" noProof="0" smtClean="0"/>
              <a:t>24.11.2021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18310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031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3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747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31920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9692" y="3965107"/>
            <a:ext cx="9601200" cy="914100"/>
          </a:xfrm>
        </p:spPr>
        <p:txBody>
          <a:bodyPr rtlCol="0"/>
          <a:lstStyle/>
          <a:p>
            <a:pPr algn="ctr" rtl="0"/>
            <a:r>
              <a:rPr lang="ru-UA" b="1" dirty="0" err="1"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06405" y="5090962"/>
            <a:ext cx="11579190" cy="1676868"/>
          </a:xfrm>
        </p:spPr>
        <p:txBody>
          <a:bodyPr rtlCol="0">
            <a:noAutofit/>
          </a:bodyPr>
          <a:lstStyle/>
          <a:p>
            <a:pPr algn="ctr" rtl="0">
              <a:lnSpc>
                <a:spcPct val="100000"/>
              </a:lnSpc>
            </a:pPr>
            <a:r>
              <a:rPr lang="ru-RU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Алкалоїдами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називають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нітрогеновмісні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гетероциклічні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основного характеру,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переважно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рослинного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походження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фізіологічну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організм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тварини</a:t>
            </a:r>
            <a: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0213D-D9ED-4E6C-9FDE-5D16029D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304799"/>
            <a:ext cx="11540690" cy="2188143"/>
          </a:xfrm>
        </p:spPr>
        <p:txBody>
          <a:bodyPr>
            <a:normAutofit/>
          </a:bodyPr>
          <a:lstStyle/>
          <a:p>
            <a:pPr algn="ctr"/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синтезовані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протималярійні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препарати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примахін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плазмохін</a:t>
            </a:r>
            <a:r>
              <a:rPr lang="ru-UA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0A0736C-D528-4548-A250-D95F58C065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73073"/>
              </p:ext>
            </p:extLst>
          </p:nvPr>
        </p:nvGraphicFramePr>
        <p:xfrm>
          <a:off x="3436218" y="2657959"/>
          <a:ext cx="4995511" cy="3824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733400" imgH="1327320" progId="Paint.Picture">
                  <p:embed/>
                </p:oleObj>
              </mc:Choice>
              <mc:Fallback>
                <p:oleObj name="Точечный рисунок" r:id="rId2" imgW="1733400" imgH="132732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B0A0736C-D528-4548-A250-D95F58C065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36218" y="2657959"/>
                        <a:ext cx="4995511" cy="3824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8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98E04-9E3B-4191-9DCC-B75A8A1E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ізохінолінового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</a:t>
            </a:r>
            <a:r>
              <a:rPr lang="ru-U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75F5A9-D350-4DAE-8615-EC1181D3F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5" y="1828801"/>
            <a:ext cx="12018745" cy="39624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ізохіноліновім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ядром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знайдено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опіумі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згущеному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недозрілих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голівок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маку (</a:t>
            </a:r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Papaver </a:t>
            </a:r>
            <a:r>
              <a:rPr lang="en-US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somniferum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морфіну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кількості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10%.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опіуму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називають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опіатами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38FBE-C30B-425D-9E6D-2C9FEA65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57" y="0"/>
            <a:ext cx="9601200" cy="121920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тропанового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</a:t>
            </a:r>
            <a:r>
              <a:rPr lang="ru-U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514114-CC3F-4B66-986A-23468D12E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828801"/>
            <a:ext cx="11925701" cy="39624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Тропан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(8-метил-8-азабіцикло[3,2,1]октан)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біциклічною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конденсованою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системою, яка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піролідинового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піперидинового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метильну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Нітрогену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EA3EF9-F910-46D8-AC0A-8D7B8AA37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14339"/>
              </p:ext>
            </p:extLst>
          </p:nvPr>
        </p:nvGraphicFramePr>
        <p:xfrm>
          <a:off x="2618070" y="3428999"/>
          <a:ext cx="6776187" cy="3005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822840" imgH="1695600" progId="Paint.Picture">
                  <p:embed/>
                </p:oleObj>
              </mc:Choice>
              <mc:Fallback>
                <p:oleObj name="Точечный рисунок" r:id="rId2" imgW="3822840" imgH="169560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13EA3EF9-F910-46D8-AC0A-8D7B8AA37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18070" y="3428999"/>
                        <a:ext cx="6776187" cy="3005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73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983476-F92B-44C8-A652-C74C9CCC9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004"/>
            <a:ext cx="12192000" cy="563719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числа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пасльонових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Solanaceae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атропін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гіосціамін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промислових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масштабах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вилучають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екстракцією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беладони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дурману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Атропін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спазмолітика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властивість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розширювати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зіницю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ока,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лікуванні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діагностиці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хвороб очей.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тропін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антидотом при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отруєннях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деякими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наркотичними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засобами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снодійними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токсичними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речовинами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C690AB9-572A-4848-BE14-196268571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469700"/>
              </p:ext>
            </p:extLst>
          </p:nvPr>
        </p:nvGraphicFramePr>
        <p:xfrm>
          <a:off x="444440" y="4232325"/>
          <a:ext cx="3955616" cy="2381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898640" imgH="1143000" progId="Paint.Picture">
                  <p:embed/>
                </p:oleObj>
              </mc:Choice>
              <mc:Fallback>
                <p:oleObj name="Точечный рисунок" r:id="rId2" imgW="1898640" imgH="1143000" progId="Paint.Picture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CC690AB9-572A-4848-BE14-196268571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4440" y="4232325"/>
                        <a:ext cx="3955616" cy="2381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ABAA98B-1C9D-4EDD-B97B-5BA213200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48919"/>
              </p:ext>
            </p:extLst>
          </p:nvPr>
        </p:nvGraphicFramePr>
        <p:xfrm>
          <a:off x="6816783" y="4232324"/>
          <a:ext cx="4443989" cy="2381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4" imgW="1682640" imgH="901800" progId="Paint.Picture">
                  <p:embed/>
                </p:oleObj>
              </mc:Choice>
              <mc:Fallback>
                <p:oleObj name="Точечный рисунок" r:id="rId4" imgW="1682640" imgH="901800" progId="Paint.Picture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AABAA98B-1C9D-4EDD-B97B-5BA2132000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16783" y="4232324"/>
                        <a:ext cx="4443989" cy="2381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133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BB8D2-7D69-4302-AE5C-A40999BC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378" y="365760"/>
            <a:ext cx="9147244" cy="4074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індольного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</a:t>
            </a:r>
            <a:r>
              <a:rPr lang="ru-UA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423747-6747-4A5E-9002-280DDBA61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847023"/>
            <a:ext cx="11983453" cy="49441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Конденсована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індолу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входить до складу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досить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будову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одним з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чисельних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Відомо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4100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індольних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часто у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входять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ізопреноїдні</a:t>
            </a: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структурні</a:t>
            </a: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індольни</a:t>
            </a:r>
            <a: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біологічну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активність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них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цінність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стрихнін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знайдений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насінні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чилібухи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рослина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роду </a:t>
            </a:r>
            <a:r>
              <a:rPr lang="en-US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Strychnos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вперше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виділений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1818 р. П.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Пеллетьє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Ж.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Кавенту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Молекула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стрихніну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7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конденсованих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кілець</a:t>
            </a:r>
            <a:r>
              <a:rPr lang="ru-UA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0F74BB-E931-432F-B090-81B03C5A35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276053"/>
              </p:ext>
            </p:extLst>
          </p:nvPr>
        </p:nvGraphicFramePr>
        <p:xfrm>
          <a:off x="86627" y="4687967"/>
          <a:ext cx="5040196" cy="197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467160" imgH="1359000" progId="Paint.Picture">
                  <p:embed/>
                </p:oleObj>
              </mc:Choice>
              <mc:Fallback>
                <p:oleObj name="Точечный рисунок" r:id="rId2" imgW="3467160" imgH="135900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720F74BB-E931-432F-B090-81B03C5A35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627" y="4687967"/>
                        <a:ext cx="5040196" cy="1975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FE3E6B3-511C-49FA-BC5C-E26C2652AF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32812"/>
              </p:ext>
            </p:extLst>
          </p:nvPr>
        </p:nvGraphicFramePr>
        <p:xfrm>
          <a:off x="9086249" y="4687967"/>
          <a:ext cx="2449647" cy="2099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4" imgW="1511280" imgH="1295280" progId="Paint.Picture">
                  <p:embed/>
                </p:oleObj>
              </mc:Choice>
              <mc:Fallback>
                <p:oleObj name="Точечный рисунок" r:id="rId4" imgW="1511280" imgH="1295280" progId="Paint.Picture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6FE3E6B3-511C-49FA-BC5C-E26C2652AF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6249" y="4687967"/>
                        <a:ext cx="2449647" cy="2099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2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04" y="533400"/>
            <a:ext cx="11925701" cy="3393707"/>
          </a:xfrm>
        </p:spPr>
        <p:txBody>
          <a:bodyPr rtlCol="0">
            <a:normAutofit/>
          </a:bodyPr>
          <a:lstStyle/>
          <a:p>
            <a:pPr algn="ctr"/>
            <a:r>
              <a:rPr lang="ru-UA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UA" sz="8000" b="1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UA" sz="8000" b="1" dirty="0" err="1"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UA" sz="8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82879" y="288758"/>
            <a:ext cx="11502189" cy="5502443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основами, і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рослинах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містяться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органічних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кислот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винної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яблучної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щавлевої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лимонної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зустрічаються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естерів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амідів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знаходитись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будь-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опій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насінні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маку,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 листках табаку,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хінного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дерева і т.д.</a:t>
            </a:r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777" y="225393"/>
            <a:ext cx="11752446" cy="6377538"/>
          </a:xfrm>
        </p:spPr>
        <p:txBody>
          <a:bodyPr rtlCol="0">
            <a:normAutofit/>
          </a:bodyPr>
          <a:lstStyle/>
          <a:p>
            <a:pPr algn="ctr" rtl="0">
              <a:lnSpc>
                <a:spcPct val="100000"/>
              </a:lnSpc>
            </a:pP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Більшість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безбарвними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кристалічними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аморфними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речовинами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проте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діякі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них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забарвлення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берберин</a:t>
            </a:r>
            <a: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барбарисі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жовтий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гіркий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смак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інколи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різкий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неприємний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запах 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табака,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коніїн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болиголову).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практично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нерозчинні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розчинні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органічних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розчинниках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Солі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навпаки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розчинні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спиртах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Більшість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класу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асиметричні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атоми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Карбону, тому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оптично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активні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96766" y="304800"/>
            <a:ext cx="10298247" cy="1219200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піридинового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піперидинового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ряду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Коніїн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(2-пропілпіперидин</a:t>
            </a:r>
            <a: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FED9E-81E2-4269-B5D8-80B985D97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383" y="1828801"/>
            <a:ext cx="11656194" cy="453349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ru-UA" dirty="0"/>
          </a:p>
          <a:p>
            <a:pPr marL="45720" indent="0">
              <a:buNone/>
            </a:pPr>
            <a:endParaRPr lang="ru-UA" dirty="0"/>
          </a:p>
          <a:p>
            <a:pPr marL="45720" indent="0">
              <a:buNone/>
            </a:pPr>
            <a:endParaRPr lang="ru-UA" dirty="0"/>
          </a:p>
          <a:p>
            <a:pPr marL="45720" indent="0">
              <a:buNone/>
            </a:pPr>
            <a:endParaRPr lang="ru-UA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Сполука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рослинах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болиголова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крапчастого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отруйною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нервову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систему,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параліч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дихальних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зв’язку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гострою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токсичністю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коніїн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E55C927-E9FF-4035-A1E4-10CEB7E94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08121"/>
              </p:ext>
            </p:extLst>
          </p:nvPr>
        </p:nvGraphicFramePr>
        <p:xfrm>
          <a:off x="3969217" y="1787093"/>
          <a:ext cx="3924884" cy="1828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1771560" imgH="825480" progId="Paint.Picture">
                  <p:embed/>
                </p:oleObj>
              </mc:Choice>
              <mc:Fallback>
                <p:oleObj name="Точечный рисунок" r:id="rId3" imgW="1771560" imgH="82548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BE55C927-E9FF-4035-A1E4-10CEB7E945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9217" y="1787093"/>
                        <a:ext cx="3924884" cy="1828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75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B42A4-AAC0-49C9-AF74-E1F6FA0FE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665" y="173255"/>
            <a:ext cx="9404684" cy="7516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(3-[2-(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метилпіролідил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)]-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піридин</a:t>
            </a:r>
            <a: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67C6A-45D5-4449-990E-304CAED2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828800"/>
            <a:ext cx="12021954" cy="5149515"/>
          </a:xfrm>
        </p:spPr>
        <p:txBody>
          <a:bodyPr>
            <a:normAutofit fontScale="77500" lnSpcReduction="20000"/>
          </a:bodyPr>
          <a:lstStyle/>
          <a:p>
            <a:endParaRPr lang="ru-UA" dirty="0"/>
          </a:p>
          <a:p>
            <a:endParaRPr lang="ru-UA" dirty="0"/>
          </a:p>
          <a:p>
            <a:pPr marL="45720" indent="0">
              <a:buNone/>
            </a:pPr>
            <a:endParaRPr lang="ru-UA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листках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корінні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тютюну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вигляді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солей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лимонної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яблучної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кислот. </a:t>
            </a:r>
            <a:endParaRPr lang="ru-UA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походить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латинської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табаку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Nicotiana tabacum.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гігроскопічна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олієподібна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рідина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гіркий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смак та запах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амінів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повітрі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набуває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бурого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кольору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окиснення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невеликих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кількістях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здатний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збуджувати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нервову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систему,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звужувати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кровоносні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судини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великих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кількістях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отруйний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параліч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нервових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(смертельна доза для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мг).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Вживання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фізичну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психічну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залежність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інсектицидні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властивості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 початку ХХ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інсектицидом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наш час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синтетичні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аналоги.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88DD4D3-D330-4460-ABF1-C22E7FD69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08856"/>
              </p:ext>
            </p:extLst>
          </p:nvPr>
        </p:nvGraphicFramePr>
        <p:xfrm>
          <a:off x="4186991" y="924869"/>
          <a:ext cx="3521686" cy="2007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1359000" imgH="774720" progId="Paint.Picture">
                  <p:embed/>
                </p:oleObj>
              </mc:Choice>
              <mc:Fallback>
                <p:oleObj name="Точечный рисунок" r:id="rId2" imgW="1359000" imgH="77472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C88DD4D3-D330-4460-ABF1-C22E7FD69B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86991" y="924869"/>
                        <a:ext cx="3521686" cy="2007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73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6DCCB-89D8-4907-8D8C-D0FBCC89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451" y="269508"/>
            <a:ext cx="9403097" cy="58072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Анабазин [2-(3-піридил)-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піперидин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UA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C86E2B-F353-448F-BBA7-9C1AB9DC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127" y="1828800"/>
            <a:ext cx="12317128" cy="475969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табаку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вперше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виділений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А.П.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Орєховим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1929 р.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Анабазин за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будовою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подібний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отруйний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Анабазин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стійкий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окиснення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нікотин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інсектициду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фармацевтичного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засобу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F97B69-671A-4E57-AD52-3E073F9646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518928"/>
              </p:ext>
            </p:extLst>
          </p:nvPr>
        </p:nvGraphicFramePr>
        <p:xfrm>
          <a:off x="4610501" y="1066799"/>
          <a:ext cx="2243957" cy="1850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977760" imgH="806400" progId="Paint.Picture">
                  <p:embed/>
                </p:oleObj>
              </mc:Choice>
              <mc:Fallback>
                <p:oleObj name="Точечный рисунок" r:id="rId2" imgW="977760" imgH="80640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99F97B69-671A-4E57-AD52-3E073F9646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10501" y="1066799"/>
                        <a:ext cx="2243957" cy="1850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05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13E33-C157-45BF-BF9C-8D876B8D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146" y="457232"/>
            <a:ext cx="8873708" cy="460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Лобелін</a:t>
            </a:r>
            <a:endParaRPr lang="ru-UA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C5BFE-CC50-4CE8-8332-AE6B764A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76" y="2030931"/>
            <a:ext cx="11675445" cy="3962400"/>
          </a:xfrm>
        </p:spPr>
        <p:txBody>
          <a:bodyPr/>
          <a:lstStyle/>
          <a:p>
            <a:pPr marL="45720" indent="0">
              <a:buNone/>
            </a:pPr>
            <a:endParaRPr lang="ru-UA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збуджує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дихання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застосовується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стимулятор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дихання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059C6ED-9C98-4175-8D9F-75A72E5714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96765"/>
              </p:ext>
            </p:extLst>
          </p:nvPr>
        </p:nvGraphicFramePr>
        <p:xfrm>
          <a:off x="3094685" y="1175490"/>
          <a:ext cx="5517737" cy="187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241720" imgH="762120" progId="Paint.Picture">
                  <p:embed/>
                </p:oleObj>
              </mc:Choice>
              <mc:Fallback>
                <p:oleObj name="Точечный рисунок" r:id="rId2" imgW="2241720" imgH="76212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8059C6ED-9C98-4175-8D9F-75A72E5714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94685" y="1175490"/>
                        <a:ext cx="5517737" cy="1875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5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671FC-120B-4BD1-8826-BEC47518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Піперин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DFA483-D6DE-4782-B109-DC5A39EE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828801"/>
            <a:ext cx="11405936" cy="396240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ru-UA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UA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UA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UA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Піперин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сортах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перцю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Вміст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алкалоїду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до 5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 </a:t>
            </a:r>
            <a:b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чорному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перці</a:t>
            </a:r>
            <a:r>
              <a:rPr lang="ru-RU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UA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8544C7F-0EDE-47ED-909E-B5DB31E857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080064"/>
              </p:ext>
            </p:extLst>
          </p:nvPr>
        </p:nvGraphicFramePr>
        <p:xfrm>
          <a:off x="3537267" y="1913339"/>
          <a:ext cx="6428787" cy="204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577960" imgH="819000" progId="Paint.Picture">
                  <p:embed/>
                </p:oleObj>
              </mc:Choice>
              <mc:Fallback>
                <p:oleObj name="Точечный рисунок" r:id="rId2" imgW="2577960" imgH="81900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98544C7F-0EDE-47ED-909E-B5DB31E857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37267" y="1913339"/>
                        <a:ext cx="6428787" cy="2042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23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17866-813E-4CFB-B5F1-62BDC87DD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15"/>
            <a:ext cx="10683257" cy="946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Алкалоїди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хінолінового</a:t>
            </a: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ряду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UA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інін</a:t>
            </a:r>
            <a:endParaRPr lang="ru-UA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489E7-0733-463B-8ED8-80E068C97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1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хіноліновим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циклом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відносять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алкалоїдів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хінного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дерева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цинхони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Cínchona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UA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</a:t>
            </a:r>
            <a:r>
              <a:rPr lang="ru-UA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езбарвна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кристалічна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речовина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погано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розчиняється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гірка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смак,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протималярійний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засіб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Початком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встановленню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вважати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1820 р.,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П.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Пеллетьє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Ж.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Кавенту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виділили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хінної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кори "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цинхоніно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два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алкалоїда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одержали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цинхонін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1854 р. А.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Штрекер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встановив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брутто-формулу.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Потім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пішов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піввіковий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багатьох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хіміків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включаючи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О. Бутлерова),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призвів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ймовірної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(яка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згодом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виявилася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вірною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UA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Остаточну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крапку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підтвердженні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хініну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поставив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американський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хімік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Вудворд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(разом з В.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Дерінгом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1944 р.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здійснив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синтез</a:t>
            </a:r>
            <a:r>
              <a:rPr lang="ru-UA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7B56D8-001C-4A04-BFA1-5722DFF06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307317"/>
              </p:ext>
            </p:extLst>
          </p:nvPr>
        </p:nvGraphicFramePr>
        <p:xfrm>
          <a:off x="8299032" y="20242"/>
          <a:ext cx="3363579" cy="1808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527200" imgH="1359000" progId="Paint.Picture">
                  <p:embed/>
                </p:oleObj>
              </mc:Choice>
              <mc:Fallback>
                <p:oleObj name="Точечный рисунок" r:id="rId2" imgW="2527200" imgH="1359000" progId="Paint.Picture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587B56D8-001C-4A04-BFA1-5722DFF065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99032" y="20242"/>
                        <a:ext cx="3363579" cy="1808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3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Ракушки 16x9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325_TF02895255.potx" id="{7E541BF4-4A04-4568-A388-4591619AE906}" vid="{BF2D65FF-FBDA-4DCC-BD3F-1A7EA4826F60}"/>
    </a:ext>
  </a:extLst>
</a:theme>
</file>

<file path=ppt/theme/theme2.xml><?xml version="1.0" encoding="utf-8"?>
<a:theme xmlns:a="http://schemas.openxmlformats.org/drawingml/2006/main" name="Тема Offic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Пестрые ракушки</Template>
  <TotalTime>39</TotalTime>
  <Words>876</Words>
  <Application>Microsoft Office PowerPoint</Application>
  <PresentationFormat>Широкоэкранный</PresentationFormat>
  <Paragraphs>88</Paragraphs>
  <Slides>15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Corbel</vt:lpstr>
      <vt:lpstr>Ракушки 16x9</vt:lpstr>
      <vt:lpstr>Изображение Paintbrush</vt:lpstr>
      <vt:lpstr>Алкалоїди</vt:lpstr>
      <vt:lpstr>Презентация PowerPoint</vt:lpstr>
      <vt:lpstr>Більшість алкалоїдів є безбарвними кристалічними  або аморфними речовинами, проте діякі з них  мають забарвлення (наприклад, алкалоїд берберин: міститься в барбарисі, має жовтий колір).   Вони мають гіркий смак, інколи різкий неприємний запах (наприклад нікотин з табака, коніїн з болиголову).  Алкалоїди у вигляді основ практично нерозчинні у воді,  а розчинні в органічних розчинниках.  Солі алкалоїдів навпаки – розчинні у воді та спиртах. Більшість сполук цього класу мають асиметричні атоми Карбону, тому оптично активні.</vt:lpstr>
      <vt:lpstr>Алкалоїди піридинового та піперидинового ряду  Коніїн (2-пропілпіперидин)</vt:lpstr>
      <vt:lpstr>Нікотин (3-[2-(N-метилпіролідил)]-піридин)</vt:lpstr>
      <vt:lpstr>Анабазин [2-(3-піридил)-піперидин]</vt:lpstr>
      <vt:lpstr>Лобелін</vt:lpstr>
      <vt:lpstr>Піперин</vt:lpstr>
      <vt:lpstr>Алкалоїди хінолінового ряду   Хінін</vt:lpstr>
      <vt:lpstr>На основі структури хініну були синтезовані більш ефективні протималярійні препарати примахін та плазмохін.</vt:lpstr>
      <vt:lpstr>Алкалоїди ізохінолінового ряду</vt:lpstr>
      <vt:lpstr>Алкалоїди тропанового ряду</vt:lpstr>
      <vt:lpstr>Презентация PowerPoint</vt:lpstr>
      <vt:lpstr>Алкалоїди індольного ряду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Алкалоїди</dc:title>
  <dc:creator>Viktoriia Gencheva</dc:creator>
  <cp:lastModifiedBy>Viktoriia Gencheva</cp:lastModifiedBy>
  <cp:revision>2</cp:revision>
  <dcterms:created xsi:type="dcterms:W3CDTF">2021-11-24T08:42:02Z</dcterms:created>
  <dcterms:modified xsi:type="dcterms:W3CDTF">2021-11-24T09:21:53Z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