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C758E6-ED20-4FB7-AC98-4DC947AA89F1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71DEFF-546E-4439-ABDC-856718513515}">
      <dgm:prSet phldrT="[Текст]"/>
      <dgm:spPr/>
      <dgm:t>
        <a:bodyPr/>
        <a:lstStyle/>
        <a:p>
          <a:r>
            <a:rPr lang="uk-UA" dirty="0" smtClean="0"/>
            <a:t>Національна валюта</a:t>
          </a:r>
          <a:endParaRPr lang="ru-RU" dirty="0"/>
        </a:p>
      </dgm:t>
    </dgm:pt>
    <dgm:pt modelId="{B68B32A3-C587-450C-8F14-2BAAB56113CE}" type="parTrans" cxnId="{EAF1BA11-1FC3-4C18-BFC6-AA7FA6D78A24}">
      <dgm:prSet/>
      <dgm:spPr/>
      <dgm:t>
        <a:bodyPr/>
        <a:lstStyle/>
        <a:p>
          <a:endParaRPr lang="ru-RU"/>
        </a:p>
      </dgm:t>
    </dgm:pt>
    <dgm:pt modelId="{08658735-9FC0-4965-BCF1-77ED76F89A1D}" type="sibTrans" cxnId="{EAF1BA11-1FC3-4C18-BFC6-AA7FA6D78A24}">
      <dgm:prSet/>
      <dgm:spPr/>
      <dgm:t>
        <a:bodyPr/>
        <a:lstStyle/>
        <a:p>
          <a:endParaRPr lang="ru-RU"/>
        </a:p>
      </dgm:t>
    </dgm:pt>
    <dgm:pt modelId="{830AF1C1-EB2B-46BD-9C6B-74D72AB7C26F}">
      <dgm:prSet phldrT="[Текст]"/>
      <dgm:spPr/>
      <dgm:t>
        <a:bodyPr/>
        <a:lstStyle/>
        <a:p>
          <a:r>
            <a:rPr lang="uk-UA" dirty="0" smtClean="0"/>
            <a:t>грошові знаки</a:t>
          </a:r>
          <a:endParaRPr lang="ru-RU" dirty="0"/>
        </a:p>
      </dgm:t>
    </dgm:pt>
    <dgm:pt modelId="{71A81F0E-1133-459E-9C61-EB2AAFCCB50E}" type="parTrans" cxnId="{516D7F51-4E21-4731-A61F-48FC3F2F3E75}">
      <dgm:prSet/>
      <dgm:spPr/>
      <dgm:t>
        <a:bodyPr/>
        <a:lstStyle/>
        <a:p>
          <a:endParaRPr lang="ru-RU"/>
        </a:p>
      </dgm:t>
    </dgm:pt>
    <dgm:pt modelId="{CDC47095-52A8-4614-B2EA-C87812B3CD52}" type="sibTrans" cxnId="{516D7F51-4E21-4731-A61F-48FC3F2F3E75}">
      <dgm:prSet/>
      <dgm:spPr/>
      <dgm:t>
        <a:bodyPr/>
        <a:lstStyle/>
        <a:p>
          <a:endParaRPr lang="ru-RU"/>
        </a:p>
      </dgm:t>
    </dgm:pt>
    <dgm:pt modelId="{4BFFC5FF-D236-4B09-9CCD-7E44D2356910}">
      <dgm:prSet phldrT="[Текст]"/>
      <dgm:spPr/>
      <dgm:t>
        <a:bodyPr/>
        <a:lstStyle/>
        <a:p>
          <a:r>
            <a:rPr lang="uk-UA" dirty="0" smtClean="0"/>
            <a:t>кошти на рахунках у банках</a:t>
          </a:r>
          <a:endParaRPr lang="ru-RU" dirty="0"/>
        </a:p>
      </dgm:t>
    </dgm:pt>
    <dgm:pt modelId="{6C725A5B-82C6-47D3-A77D-57214BA513DA}" type="parTrans" cxnId="{CCFCD841-5B0D-4912-968D-BD01E159F284}">
      <dgm:prSet/>
      <dgm:spPr/>
      <dgm:t>
        <a:bodyPr/>
        <a:lstStyle/>
        <a:p>
          <a:endParaRPr lang="ru-RU"/>
        </a:p>
      </dgm:t>
    </dgm:pt>
    <dgm:pt modelId="{CD6BAC0A-CDFE-44F0-98DA-96F0A6CA2540}" type="sibTrans" cxnId="{CCFCD841-5B0D-4912-968D-BD01E159F284}">
      <dgm:prSet/>
      <dgm:spPr/>
      <dgm:t>
        <a:bodyPr/>
        <a:lstStyle/>
        <a:p>
          <a:endParaRPr lang="ru-RU"/>
        </a:p>
      </dgm:t>
    </dgm:pt>
    <dgm:pt modelId="{1392F032-7519-4616-91F1-A837B0161D6F}">
      <dgm:prSet phldrT="[Текст]"/>
      <dgm:spPr/>
      <dgm:t>
        <a:bodyPr/>
        <a:lstStyle/>
        <a:p>
          <a:r>
            <a:rPr lang="uk-UA" dirty="0" smtClean="0"/>
            <a:t>Іноземна валюта </a:t>
          </a:r>
          <a:endParaRPr lang="ru-RU" dirty="0"/>
        </a:p>
      </dgm:t>
    </dgm:pt>
    <dgm:pt modelId="{E18C9718-D17F-4118-9780-62E101A6FD61}" type="parTrans" cxnId="{2A742EA5-060D-42B7-B80E-A5BFFE087EEE}">
      <dgm:prSet/>
      <dgm:spPr/>
      <dgm:t>
        <a:bodyPr/>
        <a:lstStyle/>
        <a:p>
          <a:endParaRPr lang="ru-RU"/>
        </a:p>
      </dgm:t>
    </dgm:pt>
    <dgm:pt modelId="{BFAC6F93-95B2-45C7-A3B1-E17E26BD5933}" type="sibTrans" cxnId="{2A742EA5-060D-42B7-B80E-A5BFFE087EEE}">
      <dgm:prSet/>
      <dgm:spPr/>
      <dgm:t>
        <a:bodyPr/>
        <a:lstStyle/>
        <a:p>
          <a:endParaRPr lang="ru-RU"/>
        </a:p>
      </dgm:t>
    </dgm:pt>
    <dgm:pt modelId="{EBA95320-6820-4D81-9233-DE5D635754D2}">
      <dgm:prSet phldrT="[Текст]"/>
      <dgm:spPr/>
      <dgm:t>
        <a:bodyPr/>
        <a:lstStyle/>
        <a:p>
          <a:r>
            <a:rPr lang="uk-UA" dirty="0" smtClean="0"/>
            <a:t>Міжнародна валюта</a:t>
          </a:r>
          <a:endParaRPr lang="ru-RU" dirty="0"/>
        </a:p>
      </dgm:t>
    </dgm:pt>
    <dgm:pt modelId="{C439D521-254D-415F-AD95-92F01C207BC3}" type="parTrans" cxnId="{50B418FD-2D16-4F5D-AC8C-4348D0683631}">
      <dgm:prSet/>
      <dgm:spPr/>
      <dgm:t>
        <a:bodyPr/>
        <a:lstStyle/>
        <a:p>
          <a:endParaRPr lang="ru-RU"/>
        </a:p>
      </dgm:t>
    </dgm:pt>
    <dgm:pt modelId="{AB22C883-B10A-4103-90D8-8AD2FE83DF92}" type="sibTrans" cxnId="{50B418FD-2D16-4F5D-AC8C-4348D0683631}">
      <dgm:prSet/>
      <dgm:spPr/>
      <dgm:t>
        <a:bodyPr/>
        <a:lstStyle/>
        <a:p>
          <a:endParaRPr lang="ru-RU"/>
        </a:p>
      </dgm:t>
    </dgm:pt>
    <dgm:pt modelId="{43A89AAE-570C-4A9F-BABF-FA1B858794EE}">
      <dgm:prSet phldrT="[Текст]"/>
      <dgm:spPr/>
      <dgm:t>
        <a:bodyPr/>
        <a:lstStyle/>
        <a:p>
          <a:r>
            <a:rPr lang="uk-UA" dirty="0" smtClean="0"/>
            <a:t>електронні гроші</a:t>
          </a:r>
          <a:endParaRPr lang="ru-RU" dirty="0"/>
        </a:p>
      </dgm:t>
    </dgm:pt>
    <dgm:pt modelId="{B0A1146B-A2B0-4AEC-AB3F-FC63AE3B79B3}" type="parTrans" cxnId="{D9E1C395-7FBF-4AEE-9BF4-FC1C2ADF559D}">
      <dgm:prSet/>
      <dgm:spPr/>
      <dgm:t>
        <a:bodyPr/>
        <a:lstStyle/>
        <a:p>
          <a:endParaRPr lang="ru-RU"/>
        </a:p>
      </dgm:t>
    </dgm:pt>
    <dgm:pt modelId="{2490FB80-B437-4CDD-A4B2-60AFA5F0F0C4}" type="sibTrans" cxnId="{D9E1C395-7FBF-4AEE-9BF4-FC1C2ADF559D}">
      <dgm:prSet/>
      <dgm:spPr/>
      <dgm:t>
        <a:bodyPr/>
        <a:lstStyle/>
        <a:p>
          <a:endParaRPr lang="ru-RU"/>
        </a:p>
      </dgm:t>
    </dgm:pt>
    <dgm:pt modelId="{DBC3122E-0F48-4D51-A622-7A71D808BC33}">
      <dgm:prSet phldrT="[Текст]"/>
      <dgm:spPr/>
      <dgm:t>
        <a:bodyPr/>
        <a:lstStyle/>
        <a:p>
          <a:r>
            <a:rPr lang="uk-UA" dirty="0" smtClean="0"/>
            <a:t>цифрові гроші</a:t>
          </a:r>
          <a:endParaRPr lang="ru-RU" dirty="0"/>
        </a:p>
      </dgm:t>
    </dgm:pt>
    <dgm:pt modelId="{071390AC-0E65-4F9E-B8D4-DF7095DCA3AD}" type="parTrans" cxnId="{105276B2-0CEF-44F7-939D-09EDCAFDCEE3}">
      <dgm:prSet/>
      <dgm:spPr/>
      <dgm:t>
        <a:bodyPr/>
        <a:lstStyle/>
        <a:p>
          <a:endParaRPr lang="ru-RU"/>
        </a:p>
      </dgm:t>
    </dgm:pt>
    <dgm:pt modelId="{C2EE6361-BD49-4462-A6A9-04C592ECED6B}" type="sibTrans" cxnId="{105276B2-0CEF-44F7-939D-09EDCAFDCEE3}">
      <dgm:prSet/>
      <dgm:spPr/>
      <dgm:t>
        <a:bodyPr/>
        <a:lstStyle/>
        <a:p>
          <a:endParaRPr lang="ru-RU"/>
        </a:p>
      </dgm:t>
    </dgm:pt>
    <dgm:pt modelId="{35B4FA16-82D1-4E5B-BDE9-944350C88C33}">
      <dgm:prSet phldrT="[Текст]"/>
      <dgm:spPr/>
      <dgm:t>
        <a:bodyPr/>
        <a:lstStyle/>
        <a:p>
          <a:r>
            <a:rPr lang="ru-RU" b="0" i="0" smtClean="0"/>
            <a:t>грошові знаки</a:t>
          </a:r>
          <a:endParaRPr lang="ru-RU" dirty="0"/>
        </a:p>
      </dgm:t>
    </dgm:pt>
    <dgm:pt modelId="{01FD7AAA-D86A-437A-99DB-54907A2B52D3}" type="parTrans" cxnId="{ADCFCD6E-6CAA-41E4-8796-32C32F7921E7}">
      <dgm:prSet/>
      <dgm:spPr/>
      <dgm:t>
        <a:bodyPr/>
        <a:lstStyle/>
        <a:p>
          <a:endParaRPr lang="ru-RU"/>
        </a:p>
      </dgm:t>
    </dgm:pt>
    <dgm:pt modelId="{F2489B1E-6C4B-4C3D-8A1F-FF212C827DF2}" type="sibTrans" cxnId="{ADCFCD6E-6CAA-41E4-8796-32C32F7921E7}">
      <dgm:prSet/>
      <dgm:spPr/>
      <dgm:t>
        <a:bodyPr/>
        <a:lstStyle/>
        <a:p>
          <a:endParaRPr lang="ru-RU"/>
        </a:p>
      </dgm:t>
    </dgm:pt>
    <dgm:pt modelId="{B68444BA-1980-47DE-A17A-3478DE606671}">
      <dgm:prSet phldrT="[Текст]"/>
      <dgm:spPr/>
      <dgm:t>
        <a:bodyPr/>
        <a:lstStyle/>
        <a:p>
          <a:r>
            <a:rPr lang="ru-RU" b="0" i="0" smtClean="0"/>
            <a:t>кошти на рахунках у банках </a:t>
          </a:r>
          <a:endParaRPr lang="ru-RU" dirty="0"/>
        </a:p>
      </dgm:t>
    </dgm:pt>
    <dgm:pt modelId="{F79C6C4D-F9F4-48A6-9798-6237DB9A119F}" type="parTrans" cxnId="{B4224090-E57D-4AD4-9817-13B95EC8ACCE}">
      <dgm:prSet/>
      <dgm:spPr/>
      <dgm:t>
        <a:bodyPr/>
        <a:lstStyle/>
        <a:p>
          <a:endParaRPr lang="ru-RU"/>
        </a:p>
      </dgm:t>
    </dgm:pt>
    <dgm:pt modelId="{FD178D45-EF05-48FB-B124-D265E418CA51}" type="sibTrans" cxnId="{B4224090-E57D-4AD4-9817-13B95EC8ACCE}">
      <dgm:prSet/>
      <dgm:spPr/>
      <dgm:t>
        <a:bodyPr/>
        <a:lstStyle/>
        <a:p>
          <a:endParaRPr lang="ru-RU"/>
        </a:p>
      </dgm:t>
    </dgm:pt>
    <dgm:pt modelId="{AB5C78F3-BA91-4C0E-AE5D-1B84BA7E5F92}">
      <dgm:prSet phldrT="[Текст]"/>
      <dgm:spPr/>
      <dgm:t>
        <a:bodyPr/>
        <a:lstStyle/>
        <a:p>
          <a:r>
            <a:rPr lang="ru-RU" b="0" i="0" smtClean="0"/>
            <a:t>електронні гроші</a:t>
          </a:r>
          <a:endParaRPr lang="ru-RU" dirty="0"/>
        </a:p>
      </dgm:t>
    </dgm:pt>
    <dgm:pt modelId="{B2AFCD98-93F8-4906-81B9-F6ACB8E747EE}" type="parTrans" cxnId="{E7DB42AC-0799-4398-B87C-237E0A0E2006}">
      <dgm:prSet/>
      <dgm:spPr/>
      <dgm:t>
        <a:bodyPr/>
        <a:lstStyle/>
        <a:p>
          <a:endParaRPr lang="ru-RU"/>
        </a:p>
      </dgm:t>
    </dgm:pt>
    <dgm:pt modelId="{A47ED3DB-9964-4196-BDB8-22A968E7831F}" type="sibTrans" cxnId="{E7DB42AC-0799-4398-B87C-237E0A0E2006}">
      <dgm:prSet/>
      <dgm:spPr/>
      <dgm:t>
        <a:bodyPr/>
        <a:lstStyle/>
        <a:p>
          <a:endParaRPr lang="ru-RU"/>
        </a:p>
      </dgm:t>
    </dgm:pt>
    <dgm:pt modelId="{B8809337-F7DF-47D9-AAD7-6595187BCE2D}">
      <dgm:prSet phldrT="[Текст]"/>
      <dgm:spPr/>
      <dgm:t>
        <a:bodyPr/>
        <a:lstStyle/>
        <a:p>
          <a:r>
            <a:rPr lang="uk-UA" dirty="0" smtClean="0"/>
            <a:t>СПЗ</a:t>
          </a:r>
          <a:endParaRPr lang="ru-RU" dirty="0"/>
        </a:p>
      </dgm:t>
    </dgm:pt>
    <dgm:pt modelId="{3A5DCD4B-881A-406B-8196-E8258115642D}" type="parTrans" cxnId="{D93CDFF0-2747-46D3-A1B8-AAF88EE7DA2D}">
      <dgm:prSet/>
      <dgm:spPr/>
      <dgm:t>
        <a:bodyPr/>
        <a:lstStyle/>
        <a:p>
          <a:endParaRPr lang="ru-RU"/>
        </a:p>
      </dgm:t>
    </dgm:pt>
    <dgm:pt modelId="{BB45D520-2D84-4A51-986E-F5526A6E81F3}" type="sibTrans" cxnId="{D93CDFF0-2747-46D3-A1B8-AAF88EE7DA2D}">
      <dgm:prSet/>
      <dgm:spPr/>
      <dgm:t>
        <a:bodyPr/>
        <a:lstStyle/>
        <a:p>
          <a:endParaRPr lang="ru-RU"/>
        </a:p>
      </dgm:t>
    </dgm:pt>
    <dgm:pt modelId="{5364B753-D3C1-47CD-9013-6C1AFA185E13}">
      <dgm:prSet phldrT="[Текст]"/>
      <dgm:spPr/>
      <dgm:t>
        <a:bodyPr/>
        <a:lstStyle/>
        <a:p>
          <a:r>
            <a:rPr lang="uk-UA" dirty="0" smtClean="0"/>
            <a:t>Євро</a:t>
          </a:r>
          <a:endParaRPr lang="ru-RU" dirty="0"/>
        </a:p>
      </dgm:t>
    </dgm:pt>
    <dgm:pt modelId="{F83CEE87-7F48-4EE7-AE28-4566D4F40CC0}" type="parTrans" cxnId="{8783FC8D-623C-4F7D-9A9E-260DD4121DAC}">
      <dgm:prSet/>
      <dgm:spPr/>
      <dgm:t>
        <a:bodyPr/>
        <a:lstStyle/>
        <a:p>
          <a:endParaRPr lang="ru-RU"/>
        </a:p>
      </dgm:t>
    </dgm:pt>
    <dgm:pt modelId="{FC31F52F-C676-4B61-A8F3-99F13E8CFFB7}" type="sibTrans" cxnId="{8783FC8D-623C-4F7D-9A9E-260DD4121DAC}">
      <dgm:prSet/>
      <dgm:spPr/>
      <dgm:t>
        <a:bodyPr/>
        <a:lstStyle/>
        <a:p>
          <a:endParaRPr lang="ru-RU"/>
        </a:p>
      </dgm:t>
    </dgm:pt>
    <dgm:pt modelId="{D909A3EC-41B9-45C0-8227-BB19A30F3C79}">
      <dgm:prSet phldrT="[Текст]"/>
      <dgm:spPr/>
      <dgm:t>
        <a:bodyPr/>
        <a:lstStyle/>
        <a:p>
          <a:r>
            <a:rPr lang="uk-UA" dirty="0" smtClean="0"/>
            <a:t>Валюта</a:t>
          </a:r>
          <a:endParaRPr lang="ru-RU" dirty="0"/>
        </a:p>
      </dgm:t>
    </dgm:pt>
    <dgm:pt modelId="{E60877FD-4BB7-4F22-8A1C-269389A4E121}" type="sibTrans" cxnId="{A9E74CCD-55DD-4AD2-A9C3-F16BD91B5F7A}">
      <dgm:prSet/>
      <dgm:spPr/>
      <dgm:t>
        <a:bodyPr/>
        <a:lstStyle/>
        <a:p>
          <a:endParaRPr lang="ru-RU"/>
        </a:p>
      </dgm:t>
    </dgm:pt>
    <dgm:pt modelId="{6CFD3A36-731D-489C-87E6-69F781D46DF1}" type="parTrans" cxnId="{A9E74CCD-55DD-4AD2-A9C3-F16BD91B5F7A}">
      <dgm:prSet/>
      <dgm:spPr/>
      <dgm:t>
        <a:bodyPr/>
        <a:lstStyle/>
        <a:p>
          <a:endParaRPr lang="ru-RU"/>
        </a:p>
      </dgm:t>
    </dgm:pt>
    <dgm:pt modelId="{0B76FBE1-1B10-4D91-B683-03202CAB29CD}" type="pres">
      <dgm:prSet presAssocID="{81C758E6-ED20-4FB7-AC98-4DC947AA89F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6F8BB5E-F9EE-40E3-AA46-1AF244FE2712}" type="pres">
      <dgm:prSet presAssocID="{D909A3EC-41B9-45C0-8227-BB19A30F3C79}" presName="thickLine" presStyleLbl="alignNode1" presStyleIdx="0" presStyleCnt="1"/>
      <dgm:spPr/>
    </dgm:pt>
    <dgm:pt modelId="{E12F66E9-D4D2-47A5-B08D-EC9E3546A6BF}" type="pres">
      <dgm:prSet presAssocID="{D909A3EC-41B9-45C0-8227-BB19A30F3C79}" presName="horz1" presStyleCnt="0"/>
      <dgm:spPr/>
    </dgm:pt>
    <dgm:pt modelId="{62C8B5DD-3F4C-4347-B178-3202C6B9A6FC}" type="pres">
      <dgm:prSet presAssocID="{D909A3EC-41B9-45C0-8227-BB19A30F3C79}" presName="tx1" presStyleLbl="revTx" presStyleIdx="0" presStyleCnt="13"/>
      <dgm:spPr/>
      <dgm:t>
        <a:bodyPr/>
        <a:lstStyle/>
        <a:p>
          <a:endParaRPr lang="ru-RU"/>
        </a:p>
      </dgm:t>
    </dgm:pt>
    <dgm:pt modelId="{611FAE7D-77F9-4521-A787-4A350EB7CBAD}" type="pres">
      <dgm:prSet presAssocID="{D909A3EC-41B9-45C0-8227-BB19A30F3C79}" presName="vert1" presStyleCnt="0"/>
      <dgm:spPr/>
    </dgm:pt>
    <dgm:pt modelId="{D5A9606F-BBF3-4895-96B1-F6D5A88C51B7}" type="pres">
      <dgm:prSet presAssocID="{2871DEFF-546E-4439-ABDC-856718513515}" presName="vertSpace2a" presStyleCnt="0"/>
      <dgm:spPr/>
    </dgm:pt>
    <dgm:pt modelId="{C6A144E8-7F9F-485D-882E-2F538F1CD5DC}" type="pres">
      <dgm:prSet presAssocID="{2871DEFF-546E-4439-ABDC-856718513515}" presName="horz2" presStyleCnt="0"/>
      <dgm:spPr/>
    </dgm:pt>
    <dgm:pt modelId="{9637BDD3-4E65-4D8B-844A-D6D66196221C}" type="pres">
      <dgm:prSet presAssocID="{2871DEFF-546E-4439-ABDC-856718513515}" presName="horzSpace2" presStyleCnt="0"/>
      <dgm:spPr/>
    </dgm:pt>
    <dgm:pt modelId="{BFE4E721-1812-4377-9C1C-F3F6DF7F88E9}" type="pres">
      <dgm:prSet presAssocID="{2871DEFF-546E-4439-ABDC-856718513515}" presName="tx2" presStyleLbl="revTx" presStyleIdx="1" presStyleCnt="13"/>
      <dgm:spPr/>
      <dgm:t>
        <a:bodyPr/>
        <a:lstStyle/>
        <a:p>
          <a:endParaRPr lang="ru-RU"/>
        </a:p>
      </dgm:t>
    </dgm:pt>
    <dgm:pt modelId="{A5298FA9-4615-4C0F-BE52-F191DC1D0AF5}" type="pres">
      <dgm:prSet presAssocID="{2871DEFF-546E-4439-ABDC-856718513515}" presName="vert2" presStyleCnt="0"/>
      <dgm:spPr/>
    </dgm:pt>
    <dgm:pt modelId="{1CCF6067-1B5D-4226-B08B-104674E37143}" type="pres">
      <dgm:prSet presAssocID="{830AF1C1-EB2B-46BD-9C6B-74D72AB7C26F}" presName="horz3" presStyleCnt="0"/>
      <dgm:spPr/>
    </dgm:pt>
    <dgm:pt modelId="{F8ACBFDD-C9E8-487E-9EF8-EF512162546F}" type="pres">
      <dgm:prSet presAssocID="{830AF1C1-EB2B-46BD-9C6B-74D72AB7C26F}" presName="horzSpace3" presStyleCnt="0"/>
      <dgm:spPr/>
    </dgm:pt>
    <dgm:pt modelId="{362420A3-F5EC-4216-A2BD-5B92852D92E6}" type="pres">
      <dgm:prSet presAssocID="{830AF1C1-EB2B-46BD-9C6B-74D72AB7C26F}" presName="tx3" presStyleLbl="revTx" presStyleIdx="2" presStyleCnt="13"/>
      <dgm:spPr/>
      <dgm:t>
        <a:bodyPr/>
        <a:lstStyle/>
        <a:p>
          <a:endParaRPr lang="ru-RU"/>
        </a:p>
      </dgm:t>
    </dgm:pt>
    <dgm:pt modelId="{FFFE2DC5-FC6B-41C3-972D-7BFFEF69D185}" type="pres">
      <dgm:prSet presAssocID="{830AF1C1-EB2B-46BD-9C6B-74D72AB7C26F}" presName="vert3" presStyleCnt="0"/>
      <dgm:spPr/>
    </dgm:pt>
    <dgm:pt modelId="{94C0007A-39AD-406E-8596-631AA0DABB5C}" type="pres">
      <dgm:prSet presAssocID="{CDC47095-52A8-4614-B2EA-C87812B3CD52}" presName="thinLine3" presStyleLbl="callout" presStyleIdx="0" presStyleCnt="9"/>
      <dgm:spPr/>
    </dgm:pt>
    <dgm:pt modelId="{0EAD3E39-1479-412B-9152-9E31C427F099}" type="pres">
      <dgm:prSet presAssocID="{4BFFC5FF-D236-4B09-9CCD-7E44D2356910}" presName="horz3" presStyleCnt="0"/>
      <dgm:spPr/>
    </dgm:pt>
    <dgm:pt modelId="{7110CB5A-18E3-40DD-8FF5-D70B8FC1163F}" type="pres">
      <dgm:prSet presAssocID="{4BFFC5FF-D236-4B09-9CCD-7E44D2356910}" presName="horzSpace3" presStyleCnt="0"/>
      <dgm:spPr/>
    </dgm:pt>
    <dgm:pt modelId="{9117D4B5-D961-4812-83C9-CA5E6C350966}" type="pres">
      <dgm:prSet presAssocID="{4BFFC5FF-D236-4B09-9CCD-7E44D2356910}" presName="tx3" presStyleLbl="revTx" presStyleIdx="3" presStyleCnt="13"/>
      <dgm:spPr/>
      <dgm:t>
        <a:bodyPr/>
        <a:lstStyle/>
        <a:p>
          <a:endParaRPr lang="ru-RU"/>
        </a:p>
      </dgm:t>
    </dgm:pt>
    <dgm:pt modelId="{1B604AAC-8FC2-4AD0-A19B-8D7EB474A3CA}" type="pres">
      <dgm:prSet presAssocID="{4BFFC5FF-D236-4B09-9CCD-7E44D2356910}" presName="vert3" presStyleCnt="0"/>
      <dgm:spPr/>
    </dgm:pt>
    <dgm:pt modelId="{BEFF444B-67DD-4D38-A488-F8DD9C162559}" type="pres">
      <dgm:prSet presAssocID="{CD6BAC0A-CDFE-44F0-98DA-96F0A6CA2540}" presName="thinLine3" presStyleLbl="callout" presStyleIdx="1" presStyleCnt="9"/>
      <dgm:spPr/>
    </dgm:pt>
    <dgm:pt modelId="{CEDBF7FB-B551-47B4-87AE-028309EB7308}" type="pres">
      <dgm:prSet presAssocID="{43A89AAE-570C-4A9F-BABF-FA1B858794EE}" presName="horz3" presStyleCnt="0"/>
      <dgm:spPr/>
    </dgm:pt>
    <dgm:pt modelId="{8F9F2680-FEDA-4A85-85E2-1205C3999A0B}" type="pres">
      <dgm:prSet presAssocID="{43A89AAE-570C-4A9F-BABF-FA1B858794EE}" presName="horzSpace3" presStyleCnt="0"/>
      <dgm:spPr/>
    </dgm:pt>
    <dgm:pt modelId="{D3BABE72-39A3-4F47-B184-F68A9E7622DF}" type="pres">
      <dgm:prSet presAssocID="{43A89AAE-570C-4A9F-BABF-FA1B858794EE}" presName="tx3" presStyleLbl="revTx" presStyleIdx="4" presStyleCnt="13"/>
      <dgm:spPr/>
      <dgm:t>
        <a:bodyPr/>
        <a:lstStyle/>
        <a:p>
          <a:endParaRPr lang="ru-RU"/>
        </a:p>
      </dgm:t>
    </dgm:pt>
    <dgm:pt modelId="{5D79BEFA-88A1-4F5E-8648-9B0F137254DC}" type="pres">
      <dgm:prSet presAssocID="{43A89AAE-570C-4A9F-BABF-FA1B858794EE}" presName="vert3" presStyleCnt="0"/>
      <dgm:spPr/>
    </dgm:pt>
    <dgm:pt modelId="{56295D0B-0441-45E1-867B-996B313320FA}" type="pres">
      <dgm:prSet presAssocID="{2490FB80-B437-4CDD-A4B2-60AFA5F0F0C4}" presName="thinLine3" presStyleLbl="callout" presStyleIdx="2" presStyleCnt="9"/>
      <dgm:spPr/>
    </dgm:pt>
    <dgm:pt modelId="{6D2AECF1-996B-4F17-8219-F8B433CA07A6}" type="pres">
      <dgm:prSet presAssocID="{DBC3122E-0F48-4D51-A622-7A71D808BC33}" presName="horz3" presStyleCnt="0"/>
      <dgm:spPr/>
    </dgm:pt>
    <dgm:pt modelId="{B601FE38-7FDA-4634-B966-1CF75E7CAA9D}" type="pres">
      <dgm:prSet presAssocID="{DBC3122E-0F48-4D51-A622-7A71D808BC33}" presName="horzSpace3" presStyleCnt="0"/>
      <dgm:spPr/>
    </dgm:pt>
    <dgm:pt modelId="{626523F1-9C09-46F7-9232-2EC619DE2D99}" type="pres">
      <dgm:prSet presAssocID="{DBC3122E-0F48-4D51-A622-7A71D808BC33}" presName="tx3" presStyleLbl="revTx" presStyleIdx="5" presStyleCnt="13"/>
      <dgm:spPr/>
      <dgm:t>
        <a:bodyPr/>
        <a:lstStyle/>
        <a:p>
          <a:endParaRPr lang="ru-RU"/>
        </a:p>
      </dgm:t>
    </dgm:pt>
    <dgm:pt modelId="{1D652B3A-A86C-4FB4-990F-3468BF38EE82}" type="pres">
      <dgm:prSet presAssocID="{DBC3122E-0F48-4D51-A622-7A71D808BC33}" presName="vert3" presStyleCnt="0"/>
      <dgm:spPr/>
    </dgm:pt>
    <dgm:pt modelId="{4A089BE2-90D6-43D7-8BE5-A89F8D832914}" type="pres">
      <dgm:prSet presAssocID="{2871DEFF-546E-4439-ABDC-856718513515}" presName="thinLine2b" presStyleLbl="callout" presStyleIdx="3" presStyleCnt="9"/>
      <dgm:spPr/>
    </dgm:pt>
    <dgm:pt modelId="{54304061-9D7F-4C19-B55A-7EC7AA28E63C}" type="pres">
      <dgm:prSet presAssocID="{2871DEFF-546E-4439-ABDC-856718513515}" presName="vertSpace2b" presStyleCnt="0"/>
      <dgm:spPr/>
    </dgm:pt>
    <dgm:pt modelId="{FBD0565C-4DAE-4BA2-AAB7-C4289507A926}" type="pres">
      <dgm:prSet presAssocID="{1392F032-7519-4616-91F1-A837B0161D6F}" presName="horz2" presStyleCnt="0"/>
      <dgm:spPr/>
    </dgm:pt>
    <dgm:pt modelId="{87527D39-EE9C-4619-9B0C-989C46DE8590}" type="pres">
      <dgm:prSet presAssocID="{1392F032-7519-4616-91F1-A837B0161D6F}" presName="horzSpace2" presStyleCnt="0"/>
      <dgm:spPr/>
    </dgm:pt>
    <dgm:pt modelId="{4E7D01C0-FEEB-4E83-B333-A62D8E0EC6E3}" type="pres">
      <dgm:prSet presAssocID="{1392F032-7519-4616-91F1-A837B0161D6F}" presName="tx2" presStyleLbl="revTx" presStyleIdx="6" presStyleCnt="13"/>
      <dgm:spPr/>
      <dgm:t>
        <a:bodyPr/>
        <a:lstStyle/>
        <a:p>
          <a:endParaRPr lang="ru-RU"/>
        </a:p>
      </dgm:t>
    </dgm:pt>
    <dgm:pt modelId="{0DE062F2-04A7-45F1-8609-B280175E65D4}" type="pres">
      <dgm:prSet presAssocID="{1392F032-7519-4616-91F1-A837B0161D6F}" presName="vert2" presStyleCnt="0"/>
      <dgm:spPr/>
    </dgm:pt>
    <dgm:pt modelId="{E10B8292-5EEA-48F5-9F26-7E8D4CDA3957}" type="pres">
      <dgm:prSet presAssocID="{35B4FA16-82D1-4E5B-BDE9-944350C88C33}" presName="horz3" presStyleCnt="0"/>
      <dgm:spPr/>
    </dgm:pt>
    <dgm:pt modelId="{A7AE11AB-28A6-48AC-852E-EA453FBEE500}" type="pres">
      <dgm:prSet presAssocID="{35B4FA16-82D1-4E5B-BDE9-944350C88C33}" presName="horzSpace3" presStyleCnt="0"/>
      <dgm:spPr/>
    </dgm:pt>
    <dgm:pt modelId="{6CB8995F-DA84-47B3-8937-5C4485009BE0}" type="pres">
      <dgm:prSet presAssocID="{35B4FA16-82D1-4E5B-BDE9-944350C88C33}" presName="tx3" presStyleLbl="revTx" presStyleIdx="7" presStyleCnt="13"/>
      <dgm:spPr/>
      <dgm:t>
        <a:bodyPr/>
        <a:lstStyle/>
        <a:p>
          <a:endParaRPr lang="ru-RU"/>
        </a:p>
      </dgm:t>
    </dgm:pt>
    <dgm:pt modelId="{D3B30B97-7B47-44EE-BE2C-7E2CCE815C56}" type="pres">
      <dgm:prSet presAssocID="{35B4FA16-82D1-4E5B-BDE9-944350C88C33}" presName="vert3" presStyleCnt="0"/>
      <dgm:spPr/>
    </dgm:pt>
    <dgm:pt modelId="{C1789EC4-4FC7-4039-9018-FE6016941A34}" type="pres">
      <dgm:prSet presAssocID="{F2489B1E-6C4B-4C3D-8A1F-FF212C827DF2}" presName="thinLine3" presStyleLbl="callout" presStyleIdx="4" presStyleCnt="9"/>
      <dgm:spPr/>
    </dgm:pt>
    <dgm:pt modelId="{C42AE27F-9777-4012-A837-AC8682925D70}" type="pres">
      <dgm:prSet presAssocID="{B68444BA-1980-47DE-A17A-3478DE606671}" presName="horz3" presStyleCnt="0"/>
      <dgm:spPr/>
    </dgm:pt>
    <dgm:pt modelId="{B484F7E5-6A09-4915-9C93-6333CC86BEFF}" type="pres">
      <dgm:prSet presAssocID="{B68444BA-1980-47DE-A17A-3478DE606671}" presName="horzSpace3" presStyleCnt="0"/>
      <dgm:spPr/>
    </dgm:pt>
    <dgm:pt modelId="{49CEDB3D-CCFC-41CA-8D46-4309A20CE2F6}" type="pres">
      <dgm:prSet presAssocID="{B68444BA-1980-47DE-A17A-3478DE606671}" presName="tx3" presStyleLbl="revTx" presStyleIdx="8" presStyleCnt="13"/>
      <dgm:spPr/>
      <dgm:t>
        <a:bodyPr/>
        <a:lstStyle/>
        <a:p>
          <a:endParaRPr lang="ru-RU"/>
        </a:p>
      </dgm:t>
    </dgm:pt>
    <dgm:pt modelId="{089D5955-D643-4FC7-B102-21DA7ECE6631}" type="pres">
      <dgm:prSet presAssocID="{B68444BA-1980-47DE-A17A-3478DE606671}" presName="vert3" presStyleCnt="0"/>
      <dgm:spPr/>
    </dgm:pt>
    <dgm:pt modelId="{EBAF4F3B-F722-445C-917B-EA3681FC2FB8}" type="pres">
      <dgm:prSet presAssocID="{FD178D45-EF05-48FB-B124-D265E418CA51}" presName="thinLine3" presStyleLbl="callout" presStyleIdx="5" presStyleCnt="9"/>
      <dgm:spPr/>
    </dgm:pt>
    <dgm:pt modelId="{C09586D2-7A8C-4281-A609-4E1D0CE97240}" type="pres">
      <dgm:prSet presAssocID="{AB5C78F3-BA91-4C0E-AE5D-1B84BA7E5F92}" presName="horz3" presStyleCnt="0"/>
      <dgm:spPr/>
    </dgm:pt>
    <dgm:pt modelId="{D2986D3F-1C07-4D7E-B667-86C1BBF48AB0}" type="pres">
      <dgm:prSet presAssocID="{AB5C78F3-BA91-4C0E-AE5D-1B84BA7E5F92}" presName="horzSpace3" presStyleCnt="0"/>
      <dgm:spPr/>
    </dgm:pt>
    <dgm:pt modelId="{01B319EE-68CF-44C5-8189-FC51CB11D456}" type="pres">
      <dgm:prSet presAssocID="{AB5C78F3-BA91-4C0E-AE5D-1B84BA7E5F92}" presName="tx3" presStyleLbl="revTx" presStyleIdx="9" presStyleCnt="13"/>
      <dgm:spPr/>
      <dgm:t>
        <a:bodyPr/>
        <a:lstStyle/>
        <a:p>
          <a:endParaRPr lang="ru-RU"/>
        </a:p>
      </dgm:t>
    </dgm:pt>
    <dgm:pt modelId="{7472F7A1-F069-4F87-B960-6EE0100A06C7}" type="pres">
      <dgm:prSet presAssocID="{AB5C78F3-BA91-4C0E-AE5D-1B84BA7E5F92}" presName="vert3" presStyleCnt="0"/>
      <dgm:spPr/>
    </dgm:pt>
    <dgm:pt modelId="{A745D43C-5C88-4AF5-BDBC-280DDD21BE05}" type="pres">
      <dgm:prSet presAssocID="{1392F032-7519-4616-91F1-A837B0161D6F}" presName="thinLine2b" presStyleLbl="callout" presStyleIdx="6" presStyleCnt="9"/>
      <dgm:spPr/>
    </dgm:pt>
    <dgm:pt modelId="{FEBB710C-C5F5-44D3-A881-93EED7825E1D}" type="pres">
      <dgm:prSet presAssocID="{1392F032-7519-4616-91F1-A837B0161D6F}" presName="vertSpace2b" presStyleCnt="0"/>
      <dgm:spPr/>
    </dgm:pt>
    <dgm:pt modelId="{6A44125E-4ECF-406C-9057-D497057D4625}" type="pres">
      <dgm:prSet presAssocID="{EBA95320-6820-4D81-9233-DE5D635754D2}" presName="horz2" presStyleCnt="0"/>
      <dgm:spPr/>
    </dgm:pt>
    <dgm:pt modelId="{C7254157-B08F-49FE-BCD5-376C53A1A125}" type="pres">
      <dgm:prSet presAssocID="{EBA95320-6820-4D81-9233-DE5D635754D2}" presName="horzSpace2" presStyleCnt="0"/>
      <dgm:spPr/>
    </dgm:pt>
    <dgm:pt modelId="{53C0BA30-1EDA-461E-818C-C6C5F41C1A49}" type="pres">
      <dgm:prSet presAssocID="{EBA95320-6820-4D81-9233-DE5D635754D2}" presName="tx2" presStyleLbl="revTx" presStyleIdx="10" presStyleCnt="13"/>
      <dgm:spPr/>
      <dgm:t>
        <a:bodyPr/>
        <a:lstStyle/>
        <a:p>
          <a:endParaRPr lang="ru-RU"/>
        </a:p>
      </dgm:t>
    </dgm:pt>
    <dgm:pt modelId="{2E571822-A7BB-4086-8AFD-E924659C4BE5}" type="pres">
      <dgm:prSet presAssocID="{EBA95320-6820-4D81-9233-DE5D635754D2}" presName="vert2" presStyleCnt="0"/>
      <dgm:spPr/>
    </dgm:pt>
    <dgm:pt modelId="{F883F24F-ED50-4C90-A791-C7BBF488CC2C}" type="pres">
      <dgm:prSet presAssocID="{B8809337-F7DF-47D9-AAD7-6595187BCE2D}" presName="horz3" presStyleCnt="0"/>
      <dgm:spPr/>
    </dgm:pt>
    <dgm:pt modelId="{737F5966-C782-4072-A750-C1DDFF0F3725}" type="pres">
      <dgm:prSet presAssocID="{B8809337-F7DF-47D9-AAD7-6595187BCE2D}" presName="horzSpace3" presStyleCnt="0"/>
      <dgm:spPr/>
    </dgm:pt>
    <dgm:pt modelId="{F6409F86-65CD-4EB8-A31D-44C1FE778F3C}" type="pres">
      <dgm:prSet presAssocID="{B8809337-F7DF-47D9-AAD7-6595187BCE2D}" presName="tx3" presStyleLbl="revTx" presStyleIdx="11" presStyleCnt="13"/>
      <dgm:spPr/>
      <dgm:t>
        <a:bodyPr/>
        <a:lstStyle/>
        <a:p>
          <a:endParaRPr lang="ru-RU"/>
        </a:p>
      </dgm:t>
    </dgm:pt>
    <dgm:pt modelId="{084903FA-274C-4FA4-96A8-6EC316CF1837}" type="pres">
      <dgm:prSet presAssocID="{B8809337-F7DF-47D9-AAD7-6595187BCE2D}" presName="vert3" presStyleCnt="0"/>
      <dgm:spPr/>
    </dgm:pt>
    <dgm:pt modelId="{E751882C-E32B-4BBF-B2A1-6EFC8A8EE993}" type="pres">
      <dgm:prSet presAssocID="{BB45D520-2D84-4A51-986E-F5526A6E81F3}" presName="thinLine3" presStyleLbl="callout" presStyleIdx="7" presStyleCnt="9"/>
      <dgm:spPr/>
    </dgm:pt>
    <dgm:pt modelId="{D4A94260-2164-47F4-9CCE-BB098ECEA6A2}" type="pres">
      <dgm:prSet presAssocID="{5364B753-D3C1-47CD-9013-6C1AFA185E13}" presName="horz3" presStyleCnt="0"/>
      <dgm:spPr/>
    </dgm:pt>
    <dgm:pt modelId="{7A3B6E43-457B-4340-9F45-C6FC61FC16CE}" type="pres">
      <dgm:prSet presAssocID="{5364B753-D3C1-47CD-9013-6C1AFA185E13}" presName="horzSpace3" presStyleCnt="0"/>
      <dgm:spPr/>
    </dgm:pt>
    <dgm:pt modelId="{A3E5AA6E-824C-4F4A-9732-8A3070378C8B}" type="pres">
      <dgm:prSet presAssocID="{5364B753-D3C1-47CD-9013-6C1AFA185E13}" presName="tx3" presStyleLbl="revTx" presStyleIdx="12" presStyleCnt="13"/>
      <dgm:spPr/>
      <dgm:t>
        <a:bodyPr/>
        <a:lstStyle/>
        <a:p>
          <a:endParaRPr lang="ru-RU"/>
        </a:p>
      </dgm:t>
    </dgm:pt>
    <dgm:pt modelId="{62DB13C8-FD71-4808-A4CB-BE6310195CCC}" type="pres">
      <dgm:prSet presAssocID="{5364B753-D3C1-47CD-9013-6C1AFA185E13}" presName="vert3" presStyleCnt="0"/>
      <dgm:spPr/>
    </dgm:pt>
    <dgm:pt modelId="{5EECDCE0-3B9B-498C-8DFD-29062155C670}" type="pres">
      <dgm:prSet presAssocID="{EBA95320-6820-4D81-9233-DE5D635754D2}" presName="thinLine2b" presStyleLbl="callout" presStyleIdx="8" presStyleCnt="9"/>
      <dgm:spPr/>
    </dgm:pt>
    <dgm:pt modelId="{5A4FB00F-C7FC-4DBD-9AED-A3BE6FEF6FAC}" type="pres">
      <dgm:prSet presAssocID="{EBA95320-6820-4D81-9233-DE5D635754D2}" presName="vertSpace2b" presStyleCnt="0"/>
      <dgm:spPr/>
    </dgm:pt>
  </dgm:ptLst>
  <dgm:cxnLst>
    <dgm:cxn modelId="{50B418FD-2D16-4F5D-AC8C-4348D0683631}" srcId="{D909A3EC-41B9-45C0-8227-BB19A30F3C79}" destId="{EBA95320-6820-4D81-9233-DE5D635754D2}" srcOrd="2" destOrd="0" parTransId="{C439D521-254D-415F-AD95-92F01C207BC3}" sibTransId="{AB22C883-B10A-4103-90D8-8AD2FE83DF92}"/>
    <dgm:cxn modelId="{2A742EA5-060D-42B7-B80E-A5BFFE087EEE}" srcId="{D909A3EC-41B9-45C0-8227-BB19A30F3C79}" destId="{1392F032-7519-4616-91F1-A837B0161D6F}" srcOrd="1" destOrd="0" parTransId="{E18C9718-D17F-4118-9780-62E101A6FD61}" sibTransId="{BFAC6F93-95B2-45C7-A3B1-E17E26BD5933}"/>
    <dgm:cxn modelId="{10C01DA6-8723-4F9F-9860-134877DBAAFC}" type="presOf" srcId="{DBC3122E-0F48-4D51-A622-7A71D808BC33}" destId="{626523F1-9C09-46F7-9232-2EC619DE2D99}" srcOrd="0" destOrd="0" presId="urn:microsoft.com/office/officeart/2008/layout/LinedList"/>
    <dgm:cxn modelId="{EAF1BA11-1FC3-4C18-BFC6-AA7FA6D78A24}" srcId="{D909A3EC-41B9-45C0-8227-BB19A30F3C79}" destId="{2871DEFF-546E-4439-ABDC-856718513515}" srcOrd="0" destOrd="0" parTransId="{B68B32A3-C587-450C-8F14-2BAAB56113CE}" sibTransId="{08658735-9FC0-4965-BCF1-77ED76F89A1D}"/>
    <dgm:cxn modelId="{988E3754-B217-4A1B-8670-B1448DD5B680}" type="presOf" srcId="{B8809337-F7DF-47D9-AAD7-6595187BCE2D}" destId="{F6409F86-65CD-4EB8-A31D-44C1FE778F3C}" srcOrd="0" destOrd="0" presId="urn:microsoft.com/office/officeart/2008/layout/LinedList"/>
    <dgm:cxn modelId="{DD19F9C0-AAA7-448C-A3F2-ED540F2C02C4}" type="presOf" srcId="{AB5C78F3-BA91-4C0E-AE5D-1B84BA7E5F92}" destId="{01B319EE-68CF-44C5-8189-FC51CB11D456}" srcOrd="0" destOrd="0" presId="urn:microsoft.com/office/officeart/2008/layout/LinedList"/>
    <dgm:cxn modelId="{E7DB42AC-0799-4398-B87C-237E0A0E2006}" srcId="{1392F032-7519-4616-91F1-A837B0161D6F}" destId="{AB5C78F3-BA91-4C0E-AE5D-1B84BA7E5F92}" srcOrd="2" destOrd="0" parTransId="{B2AFCD98-93F8-4906-81B9-F6ACB8E747EE}" sibTransId="{A47ED3DB-9964-4196-BDB8-22A968E7831F}"/>
    <dgm:cxn modelId="{B4224090-E57D-4AD4-9817-13B95EC8ACCE}" srcId="{1392F032-7519-4616-91F1-A837B0161D6F}" destId="{B68444BA-1980-47DE-A17A-3478DE606671}" srcOrd="1" destOrd="0" parTransId="{F79C6C4D-F9F4-48A6-9798-6237DB9A119F}" sibTransId="{FD178D45-EF05-48FB-B124-D265E418CA51}"/>
    <dgm:cxn modelId="{D93CDFF0-2747-46D3-A1B8-AAF88EE7DA2D}" srcId="{EBA95320-6820-4D81-9233-DE5D635754D2}" destId="{B8809337-F7DF-47D9-AAD7-6595187BCE2D}" srcOrd="0" destOrd="0" parTransId="{3A5DCD4B-881A-406B-8196-E8258115642D}" sibTransId="{BB45D520-2D84-4A51-986E-F5526A6E81F3}"/>
    <dgm:cxn modelId="{DB3ECB70-E882-4650-9722-A477C9AE986D}" type="presOf" srcId="{5364B753-D3C1-47CD-9013-6C1AFA185E13}" destId="{A3E5AA6E-824C-4F4A-9732-8A3070378C8B}" srcOrd="0" destOrd="0" presId="urn:microsoft.com/office/officeart/2008/layout/LinedList"/>
    <dgm:cxn modelId="{A9E74CCD-55DD-4AD2-A9C3-F16BD91B5F7A}" srcId="{81C758E6-ED20-4FB7-AC98-4DC947AA89F1}" destId="{D909A3EC-41B9-45C0-8227-BB19A30F3C79}" srcOrd="0" destOrd="0" parTransId="{6CFD3A36-731D-489C-87E6-69F781D46DF1}" sibTransId="{E60877FD-4BB7-4F22-8A1C-269389A4E121}"/>
    <dgm:cxn modelId="{67842A15-8C2E-462E-8030-E5F87A87D7B7}" type="presOf" srcId="{EBA95320-6820-4D81-9233-DE5D635754D2}" destId="{53C0BA30-1EDA-461E-818C-C6C5F41C1A49}" srcOrd="0" destOrd="0" presId="urn:microsoft.com/office/officeart/2008/layout/LinedList"/>
    <dgm:cxn modelId="{15490149-5919-44FC-9CC6-C856C7D58D24}" type="presOf" srcId="{D909A3EC-41B9-45C0-8227-BB19A30F3C79}" destId="{62C8B5DD-3F4C-4347-B178-3202C6B9A6FC}" srcOrd="0" destOrd="0" presId="urn:microsoft.com/office/officeart/2008/layout/LinedList"/>
    <dgm:cxn modelId="{D9E1C395-7FBF-4AEE-9BF4-FC1C2ADF559D}" srcId="{2871DEFF-546E-4439-ABDC-856718513515}" destId="{43A89AAE-570C-4A9F-BABF-FA1B858794EE}" srcOrd="2" destOrd="0" parTransId="{B0A1146B-A2B0-4AEC-AB3F-FC63AE3B79B3}" sibTransId="{2490FB80-B437-4CDD-A4B2-60AFA5F0F0C4}"/>
    <dgm:cxn modelId="{FAF11888-C600-408A-8AE8-62ACD25510B0}" type="presOf" srcId="{B68444BA-1980-47DE-A17A-3478DE606671}" destId="{49CEDB3D-CCFC-41CA-8D46-4309A20CE2F6}" srcOrd="0" destOrd="0" presId="urn:microsoft.com/office/officeart/2008/layout/LinedList"/>
    <dgm:cxn modelId="{856D3A78-B43C-481E-8010-01730E07975A}" type="presOf" srcId="{830AF1C1-EB2B-46BD-9C6B-74D72AB7C26F}" destId="{362420A3-F5EC-4216-A2BD-5B92852D92E6}" srcOrd="0" destOrd="0" presId="urn:microsoft.com/office/officeart/2008/layout/LinedList"/>
    <dgm:cxn modelId="{105276B2-0CEF-44F7-939D-09EDCAFDCEE3}" srcId="{2871DEFF-546E-4439-ABDC-856718513515}" destId="{DBC3122E-0F48-4D51-A622-7A71D808BC33}" srcOrd="3" destOrd="0" parTransId="{071390AC-0E65-4F9E-B8D4-DF7095DCA3AD}" sibTransId="{C2EE6361-BD49-4462-A6A9-04C592ECED6B}"/>
    <dgm:cxn modelId="{ADCFCD6E-6CAA-41E4-8796-32C32F7921E7}" srcId="{1392F032-7519-4616-91F1-A837B0161D6F}" destId="{35B4FA16-82D1-4E5B-BDE9-944350C88C33}" srcOrd="0" destOrd="0" parTransId="{01FD7AAA-D86A-437A-99DB-54907A2B52D3}" sibTransId="{F2489B1E-6C4B-4C3D-8A1F-FF212C827DF2}"/>
    <dgm:cxn modelId="{74EC74E6-90CE-4EF8-BA80-3628CFEA75D9}" type="presOf" srcId="{4BFFC5FF-D236-4B09-9CCD-7E44D2356910}" destId="{9117D4B5-D961-4812-83C9-CA5E6C350966}" srcOrd="0" destOrd="0" presId="urn:microsoft.com/office/officeart/2008/layout/LinedList"/>
    <dgm:cxn modelId="{8783FC8D-623C-4F7D-9A9E-260DD4121DAC}" srcId="{EBA95320-6820-4D81-9233-DE5D635754D2}" destId="{5364B753-D3C1-47CD-9013-6C1AFA185E13}" srcOrd="1" destOrd="0" parTransId="{F83CEE87-7F48-4EE7-AE28-4566D4F40CC0}" sibTransId="{FC31F52F-C676-4B61-A8F3-99F13E8CFFB7}"/>
    <dgm:cxn modelId="{CCFCD841-5B0D-4912-968D-BD01E159F284}" srcId="{2871DEFF-546E-4439-ABDC-856718513515}" destId="{4BFFC5FF-D236-4B09-9CCD-7E44D2356910}" srcOrd="1" destOrd="0" parTransId="{6C725A5B-82C6-47D3-A77D-57214BA513DA}" sibTransId="{CD6BAC0A-CDFE-44F0-98DA-96F0A6CA2540}"/>
    <dgm:cxn modelId="{1865C80A-8F43-4E4C-B9BA-0513CE0EEA24}" type="presOf" srcId="{43A89AAE-570C-4A9F-BABF-FA1B858794EE}" destId="{D3BABE72-39A3-4F47-B184-F68A9E7622DF}" srcOrd="0" destOrd="0" presId="urn:microsoft.com/office/officeart/2008/layout/LinedList"/>
    <dgm:cxn modelId="{9043A4FC-0691-4B4E-BCA8-E240CE992F7B}" type="presOf" srcId="{81C758E6-ED20-4FB7-AC98-4DC947AA89F1}" destId="{0B76FBE1-1B10-4D91-B683-03202CAB29CD}" srcOrd="0" destOrd="0" presId="urn:microsoft.com/office/officeart/2008/layout/LinedList"/>
    <dgm:cxn modelId="{1E43AAA6-0800-4971-9D1B-AFB2114ED4B8}" type="presOf" srcId="{1392F032-7519-4616-91F1-A837B0161D6F}" destId="{4E7D01C0-FEEB-4E83-B333-A62D8E0EC6E3}" srcOrd="0" destOrd="0" presId="urn:microsoft.com/office/officeart/2008/layout/LinedList"/>
    <dgm:cxn modelId="{01EA2B52-083D-4B07-AC1B-E33623BC5902}" type="presOf" srcId="{2871DEFF-546E-4439-ABDC-856718513515}" destId="{BFE4E721-1812-4377-9C1C-F3F6DF7F88E9}" srcOrd="0" destOrd="0" presId="urn:microsoft.com/office/officeart/2008/layout/LinedList"/>
    <dgm:cxn modelId="{516D7F51-4E21-4731-A61F-48FC3F2F3E75}" srcId="{2871DEFF-546E-4439-ABDC-856718513515}" destId="{830AF1C1-EB2B-46BD-9C6B-74D72AB7C26F}" srcOrd="0" destOrd="0" parTransId="{71A81F0E-1133-459E-9C61-EB2AAFCCB50E}" sibTransId="{CDC47095-52A8-4614-B2EA-C87812B3CD52}"/>
    <dgm:cxn modelId="{2D16AD79-321C-4067-B499-D5EADFF5327F}" type="presOf" srcId="{35B4FA16-82D1-4E5B-BDE9-944350C88C33}" destId="{6CB8995F-DA84-47B3-8937-5C4485009BE0}" srcOrd="0" destOrd="0" presId="urn:microsoft.com/office/officeart/2008/layout/LinedList"/>
    <dgm:cxn modelId="{587107CA-06E2-433A-84A1-7957BD302E7D}" type="presParOf" srcId="{0B76FBE1-1B10-4D91-B683-03202CAB29CD}" destId="{D6F8BB5E-F9EE-40E3-AA46-1AF244FE2712}" srcOrd="0" destOrd="0" presId="urn:microsoft.com/office/officeart/2008/layout/LinedList"/>
    <dgm:cxn modelId="{A38D175E-965F-4F55-B4F7-E9C1849EE898}" type="presParOf" srcId="{0B76FBE1-1B10-4D91-B683-03202CAB29CD}" destId="{E12F66E9-D4D2-47A5-B08D-EC9E3546A6BF}" srcOrd="1" destOrd="0" presId="urn:microsoft.com/office/officeart/2008/layout/LinedList"/>
    <dgm:cxn modelId="{5E38A824-646E-4206-B0B6-DA1EF0380934}" type="presParOf" srcId="{E12F66E9-D4D2-47A5-B08D-EC9E3546A6BF}" destId="{62C8B5DD-3F4C-4347-B178-3202C6B9A6FC}" srcOrd="0" destOrd="0" presId="urn:microsoft.com/office/officeart/2008/layout/LinedList"/>
    <dgm:cxn modelId="{71241505-521E-4B01-AE3B-6182A16041C6}" type="presParOf" srcId="{E12F66E9-D4D2-47A5-B08D-EC9E3546A6BF}" destId="{611FAE7D-77F9-4521-A787-4A350EB7CBAD}" srcOrd="1" destOrd="0" presId="urn:microsoft.com/office/officeart/2008/layout/LinedList"/>
    <dgm:cxn modelId="{B8317B37-5833-4A36-A7E9-C0BD1621B916}" type="presParOf" srcId="{611FAE7D-77F9-4521-A787-4A350EB7CBAD}" destId="{D5A9606F-BBF3-4895-96B1-F6D5A88C51B7}" srcOrd="0" destOrd="0" presId="urn:microsoft.com/office/officeart/2008/layout/LinedList"/>
    <dgm:cxn modelId="{FA101F77-1E3C-4880-9A26-FF0D9D681B9C}" type="presParOf" srcId="{611FAE7D-77F9-4521-A787-4A350EB7CBAD}" destId="{C6A144E8-7F9F-485D-882E-2F538F1CD5DC}" srcOrd="1" destOrd="0" presId="urn:microsoft.com/office/officeart/2008/layout/LinedList"/>
    <dgm:cxn modelId="{E38D96EA-3A0D-4B86-97F0-07FE5700792B}" type="presParOf" srcId="{C6A144E8-7F9F-485D-882E-2F538F1CD5DC}" destId="{9637BDD3-4E65-4D8B-844A-D6D66196221C}" srcOrd="0" destOrd="0" presId="urn:microsoft.com/office/officeart/2008/layout/LinedList"/>
    <dgm:cxn modelId="{D0A28AF2-8475-42B4-B237-C70FE74549B1}" type="presParOf" srcId="{C6A144E8-7F9F-485D-882E-2F538F1CD5DC}" destId="{BFE4E721-1812-4377-9C1C-F3F6DF7F88E9}" srcOrd="1" destOrd="0" presId="urn:microsoft.com/office/officeart/2008/layout/LinedList"/>
    <dgm:cxn modelId="{B4826C77-C956-40D7-9B17-EBAC85BE8FEE}" type="presParOf" srcId="{C6A144E8-7F9F-485D-882E-2F538F1CD5DC}" destId="{A5298FA9-4615-4C0F-BE52-F191DC1D0AF5}" srcOrd="2" destOrd="0" presId="urn:microsoft.com/office/officeart/2008/layout/LinedList"/>
    <dgm:cxn modelId="{14454AC0-ECD9-4A74-B37B-F5BFA7FCDBFE}" type="presParOf" srcId="{A5298FA9-4615-4C0F-BE52-F191DC1D0AF5}" destId="{1CCF6067-1B5D-4226-B08B-104674E37143}" srcOrd="0" destOrd="0" presId="urn:microsoft.com/office/officeart/2008/layout/LinedList"/>
    <dgm:cxn modelId="{B33D350D-B327-4980-9F3C-94DE9BD5917A}" type="presParOf" srcId="{1CCF6067-1B5D-4226-B08B-104674E37143}" destId="{F8ACBFDD-C9E8-487E-9EF8-EF512162546F}" srcOrd="0" destOrd="0" presId="urn:microsoft.com/office/officeart/2008/layout/LinedList"/>
    <dgm:cxn modelId="{6B186402-6B78-48B4-89A7-32138D32AEFB}" type="presParOf" srcId="{1CCF6067-1B5D-4226-B08B-104674E37143}" destId="{362420A3-F5EC-4216-A2BD-5B92852D92E6}" srcOrd="1" destOrd="0" presId="urn:microsoft.com/office/officeart/2008/layout/LinedList"/>
    <dgm:cxn modelId="{4DE5C185-0E5C-4FFF-B34F-5C8E51D5CC50}" type="presParOf" srcId="{1CCF6067-1B5D-4226-B08B-104674E37143}" destId="{FFFE2DC5-FC6B-41C3-972D-7BFFEF69D185}" srcOrd="2" destOrd="0" presId="urn:microsoft.com/office/officeart/2008/layout/LinedList"/>
    <dgm:cxn modelId="{371E6702-DDEB-4F2C-B25E-FB1860942EBC}" type="presParOf" srcId="{A5298FA9-4615-4C0F-BE52-F191DC1D0AF5}" destId="{94C0007A-39AD-406E-8596-631AA0DABB5C}" srcOrd="1" destOrd="0" presId="urn:microsoft.com/office/officeart/2008/layout/LinedList"/>
    <dgm:cxn modelId="{46189392-4B61-4E02-9382-113AAB392495}" type="presParOf" srcId="{A5298FA9-4615-4C0F-BE52-F191DC1D0AF5}" destId="{0EAD3E39-1479-412B-9152-9E31C427F099}" srcOrd="2" destOrd="0" presId="urn:microsoft.com/office/officeart/2008/layout/LinedList"/>
    <dgm:cxn modelId="{99440366-0FCF-42E7-8680-4B4AB82B7F00}" type="presParOf" srcId="{0EAD3E39-1479-412B-9152-9E31C427F099}" destId="{7110CB5A-18E3-40DD-8FF5-D70B8FC1163F}" srcOrd="0" destOrd="0" presId="urn:microsoft.com/office/officeart/2008/layout/LinedList"/>
    <dgm:cxn modelId="{65F4CF3A-0B59-4207-9AE9-276AEE72BD8E}" type="presParOf" srcId="{0EAD3E39-1479-412B-9152-9E31C427F099}" destId="{9117D4B5-D961-4812-83C9-CA5E6C350966}" srcOrd="1" destOrd="0" presId="urn:microsoft.com/office/officeart/2008/layout/LinedList"/>
    <dgm:cxn modelId="{0F43C451-AABD-4A27-A41A-B9FE028470D3}" type="presParOf" srcId="{0EAD3E39-1479-412B-9152-9E31C427F099}" destId="{1B604AAC-8FC2-4AD0-A19B-8D7EB474A3CA}" srcOrd="2" destOrd="0" presId="urn:microsoft.com/office/officeart/2008/layout/LinedList"/>
    <dgm:cxn modelId="{BB2F3B7B-BCBF-4C78-9D07-8B4E8EF77BCD}" type="presParOf" srcId="{A5298FA9-4615-4C0F-BE52-F191DC1D0AF5}" destId="{BEFF444B-67DD-4D38-A488-F8DD9C162559}" srcOrd="3" destOrd="0" presId="urn:microsoft.com/office/officeart/2008/layout/LinedList"/>
    <dgm:cxn modelId="{35619D85-ED13-4916-AF18-A29F5FAF043D}" type="presParOf" srcId="{A5298FA9-4615-4C0F-BE52-F191DC1D0AF5}" destId="{CEDBF7FB-B551-47B4-87AE-028309EB7308}" srcOrd="4" destOrd="0" presId="urn:microsoft.com/office/officeart/2008/layout/LinedList"/>
    <dgm:cxn modelId="{29BFACE2-8098-4C36-99D6-77A752CFA26C}" type="presParOf" srcId="{CEDBF7FB-B551-47B4-87AE-028309EB7308}" destId="{8F9F2680-FEDA-4A85-85E2-1205C3999A0B}" srcOrd="0" destOrd="0" presId="urn:microsoft.com/office/officeart/2008/layout/LinedList"/>
    <dgm:cxn modelId="{C7163EEF-2826-499B-B4AD-816F98497422}" type="presParOf" srcId="{CEDBF7FB-B551-47B4-87AE-028309EB7308}" destId="{D3BABE72-39A3-4F47-B184-F68A9E7622DF}" srcOrd="1" destOrd="0" presId="urn:microsoft.com/office/officeart/2008/layout/LinedList"/>
    <dgm:cxn modelId="{0FC6CD28-4BF6-48DB-A274-FD41DF027ACF}" type="presParOf" srcId="{CEDBF7FB-B551-47B4-87AE-028309EB7308}" destId="{5D79BEFA-88A1-4F5E-8648-9B0F137254DC}" srcOrd="2" destOrd="0" presId="urn:microsoft.com/office/officeart/2008/layout/LinedList"/>
    <dgm:cxn modelId="{AB009BAA-789A-4D5E-998F-C7EDECB98B1C}" type="presParOf" srcId="{A5298FA9-4615-4C0F-BE52-F191DC1D0AF5}" destId="{56295D0B-0441-45E1-867B-996B313320FA}" srcOrd="5" destOrd="0" presId="urn:microsoft.com/office/officeart/2008/layout/LinedList"/>
    <dgm:cxn modelId="{1C86737A-91A6-4E84-803E-170CF6FECCEA}" type="presParOf" srcId="{A5298FA9-4615-4C0F-BE52-F191DC1D0AF5}" destId="{6D2AECF1-996B-4F17-8219-F8B433CA07A6}" srcOrd="6" destOrd="0" presId="urn:microsoft.com/office/officeart/2008/layout/LinedList"/>
    <dgm:cxn modelId="{8F8DA7CE-7C09-4535-80DE-E06AB7204024}" type="presParOf" srcId="{6D2AECF1-996B-4F17-8219-F8B433CA07A6}" destId="{B601FE38-7FDA-4634-B966-1CF75E7CAA9D}" srcOrd="0" destOrd="0" presId="urn:microsoft.com/office/officeart/2008/layout/LinedList"/>
    <dgm:cxn modelId="{3B0B0577-3852-4376-9D19-5A9D2CF6094B}" type="presParOf" srcId="{6D2AECF1-996B-4F17-8219-F8B433CA07A6}" destId="{626523F1-9C09-46F7-9232-2EC619DE2D99}" srcOrd="1" destOrd="0" presId="urn:microsoft.com/office/officeart/2008/layout/LinedList"/>
    <dgm:cxn modelId="{3AC7C635-A2C8-4EB0-BBB8-5610B8219E81}" type="presParOf" srcId="{6D2AECF1-996B-4F17-8219-F8B433CA07A6}" destId="{1D652B3A-A86C-4FB4-990F-3468BF38EE82}" srcOrd="2" destOrd="0" presId="urn:microsoft.com/office/officeart/2008/layout/LinedList"/>
    <dgm:cxn modelId="{24622CFE-87BF-42FA-97E3-9B5277A65FB7}" type="presParOf" srcId="{611FAE7D-77F9-4521-A787-4A350EB7CBAD}" destId="{4A089BE2-90D6-43D7-8BE5-A89F8D832914}" srcOrd="2" destOrd="0" presId="urn:microsoft.com/office/officeart/2008/layout/LinedList"/>
    <dgm:cxn modelId="{9E67FE96-5D57-4F9E-BB3F-A950A078A61B}" type="presParOf" srcId="{611FAE7D-77F9-4521-A787-4A350EB7CBAD}" destId="{54304061-9D7F-4C19-B55A-7EC7AA28E63C}" srcOrd="3" destOrd="0" presId="urn:microsoft.com/office/officeart/2008/layout/LinedList"/>
    <dgm:cxn modelId="{8E46041D-8C7F-4642-8B07-EA5CF1E33296}" type="presParOf" srcId="{611FAE7D-77F9-4521-A787-4A350EB7CBAD}" destId="{FBD0565C-4DAE-4BA2-AAB7-C4289507A926}" srcOrd="4" destOrd="0" presId="urn:microsoft.com/office/officeart/2008/layout/LinedList"/>
    <dgm:cxn modelId="{46643BEC-A295-4EC7-80DF-BD4B3E7E5704}" type="presParOf" srcId="{FBD0565C-4DAE-4BA2-AAB7-C4289507A926}" destId="{87527D39-EE9C-4619-9B0C-989C46DE8590}" srcOrd="0" destOrd="0" presId="urn:microsoft.com/office/officeart/2008/layout/LinedList"/>
    <dgm:cxn modelId="{471B1872-C467-4C5D-94E7-E4E0FEC5BEAB}" type="presParOf" srcId="{FBD0565C-4DAE-4BA2-AAB7-C4289507A926}" destId="{4E7D01C0-FEEB-4E83-B333-A62D8E0EC6E3}" srcOrd="1" destOrd="0" presId="urn:microsoft.com/office/officeart/2008/layout/LinedList"/>
    <dgm:cxn modelId="{810647A3-B9FE-45B9-A8F1-9AACFF5F3850}" type="presParOf" srcId="{FBD0565C-4DAE-4BA2-AAB7-C4289507A926}" destId="{0DE062F2-04A7-45F1-8609-B280175E65D4}" srcOrd="2" destOrd="0" presId="urn:microsoft.com/office/officeart/2008/layout/LinedList"/>
    <dgm:cxn modelId="{CCA11C2E-2842-4872-A31F-9F73DCB95F41}" type="presParOf" srcId="{0DE062F2-04A7-45F1-8609-B280175E65D4}" destId="{E10B8292-5EEA-48F5-9F26-7E8D4CDA3957}" srcOrd="0" destOrd="0" presId="urn:microsoft.com/office/officeart/2008/layout/LinedList"/>
    <dgm:cxn modelId="{2D2F047D-C8F0-4086-94AB-DC5EE5DCBDD2}" type="presParOf" srcId="{E10B8292-5EEA-48F5-9F26-7E8D4CDA3957}" destId="{A7AE11AB-28A6-48AC-852E-EA453FBEE500}" srcOrd="0" destOrd="0" presId="urn:microsoft.com/office/officeart/2008/layout/LinedList"/>
    <dgm:cxn modelId="{81816500-C42B-460C-B8E9-B5B92936FC52}" type="presParOf" srcId="{E10B8292-5EEA-48F5-9F26-7E8D4CDA3957}" destId="{6CB8995F-DA84-47B3-8937-5C4485009BE0}" srcOrd="1" destOrd="0" presId="urn:microsoft.com/office/officeart/2008/layout/LinedList"/>
    <dgm:cxn modelId="{9770EF0D-DDB8-4EC0-83FD-79DBE2E5459B}" type="presParOf" srcId="{E10B8292-5EEA-48F5-9F26-7E8D4CDA3957}" destId="{D3B30B97-7B47-44EE-BE2C-7E2CCE815C56}" srcOrd="2" destOrd="0" presId="urn:microsoft.com/office/officeart/2008/layout/LinedList"/>
    <dgm:cxn modelId="{A6C2B12E-F1FE-4C26-8317-C03E097FC5EF}" type="presParOf" srcId="{0DE062F2-04A7-45F1-8609-B280175E65D4}" destId="{C1789EC4-4FC7-4039-9018-FE6016941A34}" srcOrd="1" destOrd="0" presId="urn:microsoft.com/office/officeart/2008/layout/LinedList"/>
    <dgm:cxn modelId="{B8115908-2F43-4017-849F-6ABBE042AF29}" type="presParOf" srcId="{0DE062F2-04A7-45F1-8609-B280175E65D4}" destId="{C42AE27F-9777-4012-A837-AC8682925D70}" srcOrd="2" destOrd="0" presId="urn:microsoft.com/office/officeart/2008/layout/LinedList"/>
    <dgm:cxn modelId="{FF10F30C-A809-4C46-8172-D853C30636B7}" type="presParOf" srcId="{C42AE27F-9777-4012-A837-AC8682925D70}" destId="{B484F7E5-6A09-4915-9C93-6333CC86BEFF}" srcOrd="0" destOrd="0" presId="urn:microsoft.com/office/officeart/2008/layout/LinedList"/>
    <dgm:cxn modelId="{4704A08D-0625-48B6-9FE7-4007FD246BB1}" type="presParOf" srcId="{C42AE27F-9777-4012-A837-AC8682925D70}" destId="{49CEDB3D-CCFC-41CA-8D46-4309A20CE2F6}" srcOrd="1" destOrd="0" presId="urn:microsoft.com/office/officeart/2008/layout/LinedList"/>
    <dgm:cxn modelId="{BC47A575-09D8-492D-BC82-FD9A46E9B77D}" type="presParOf" srcId="{C42AE27F-9777-4012-A837-AC8682925D70}" destId="{089D5955-D643-4FC7-B102-21DA7ECE6631}" srcOrd="2" destOrd="0" presId="urn:microsoft.com/office/officeart/2008/layout/LinedList"/>
    <dgm:cxn modelId="{25140E26-DA67-4D92-98C9-F60E98BAFA2D}" type="presParOf" srcId="{0DE062F2-04A7-45F1-8609-B280175E65D4}" destId="{EBAF4F3B-F722-445C-917B-EA3681FC2FB8}" srcOrd="3" destOrd="0" presId="urn:microsoft.com/office/officeart/2008/layout/LinedList"/>
    <dgm:cxn modelId="{D46C4A5B-8FB5-4B12-B3B8-91D56A6D48EB}" type="presParOf" srcId="{0DE062F2-04A7-45F1-8609-B280175E65D4}" destId="{C09586D2-7A8C-4281-A609-4E1D0CE97240}" srcOrd="4" destOrd="0" presId="urn:microsoft.com/office/officeart/2008/layout/LinedList"/>
    <dgm:cxn modelId="{B842CED3-5FD9-4961-8C03-44FDAF47C8BC}" type="presParOf" srcId="{C09586D2-7A8C-4281-A609-4E1D0CE97240}" destId="{D2986D3F-1C07-4D7E-B667-86C1BBF48AB0}" srcOrd="0" destOrd="0" presId="urn:microsoft.com/office/officeart/2008/layout/LinedList"/>
    <dgm:cxn modelId="{91658D0F-A4CE-4F66-8203-612169F8E878}" type="presParOf" srcId="{C09586D2-7A8C-4281-A609-4E1D0CE97240}" destId="{01B319EE-68CF-44C5-8189-FC51CB11D456}" srcOrd="1" destOrd="0" presId="urn:microsoft.com/office/officeart/2008/layout/LinedList"/>
    <dgm:cxn modelId="{BA1BFE30-9488-4611-B353-6F4BF9E46220}" type="presParOf" srcId="{C09586D2-7A8C-4281-A609-4E1D0CE97240}" destId="{7472F7A1-F069-4F87-B960-6EE0100A06C7}" srcOrd="2" destOrd="0" presId="urn:microsoft.com/office/officeart/2008/layout/LinedList"/>
    <dgm:cxn modelId="{5F18886C-BEC5-417D-9245-16309649DDE5}" type="presParOf" srcId="{611FAE7D-77F9-4521-A787-4A350EB7CBAD}" destId="{A745D43C-5C88-4AF5-BDBC-280DDD21BE05}" srcOrd="5" destOrd="0" presId="urn:microsoft.com/office/officeart/2008/layout/LinedList"/>
    <dgm:cxn modelId="{60F088FC-8DF2-45EF-B58E-A916AA5C7148}" type="presParOf" srcId="{611FAE7D-77F9-4521-A787-4A350EB7CBAD}" destId="{FEBB710C-C5F5-44D3-A881-93EED7825E1D}" srcOrd="6" destOrd="0" presId="urn:microsoft.com/office/officeart/2008/layout/LinedList"/>
    <dgm:cxn modelId="{BEB0D275-7C73-44BD-A832-744C618AFD9A}" type="presParOf" srcId="{611FAE7D-77F9-4521-A787-4A350EB7CBAD}" destId="{6A44125E-4ECF-406C-9057-D497057D4625}" srcOrd="7" destOrd="0" presId="urn:microsoft.com/office/officeart/2008/layout/LinedList"/>
    <dgm:cxn modelId="{F58F83E3-EB74-49BE-88D6-C14D1FBE72D8}" type="presParOf" srcId="{6A44125E-4ECF-406C-9057-D497057D4625}" destId="{C7254157-B08F-49FE-BCD5-376C53A1A125}" srcOrd="0" destOrd="0" presId="urn:microsoft.com/office/officeart/2008/layout/LinedList"/>
    <dgm:cxn modelId="{1C8215E9-20DD-489D-9B44-5CBF2C491793}" type="presParOf" srcId="{6A44125E-4ECF-406C-9057-D497057D4625}" destId="{53C0BA30-1EDA-461E-818C-C6C5F41C1A49}" srcOrd="1" destOrd="0" presId="urn:microsoft.com/office/officeart/2008/layout/LinedList"/>
    <dgm:cxn modelId="{44102412-3031-4B58-98E2-C98105E6F068}" type="presParOf" srcId="{6A44125E-4ECF-406C-9057-D497057D4625}" destId="{2E571822-A7BB-4086-8AFD-E924659C4BE5}" srcOrd="2" destOrd="0" presId="urn:microsoft.com/office/officeart/2008/layout/LinedList"/>
    <dgm:cxn modelId="{66754D41-F96C-4814-A8FE-DE83E7473E47}" type="presParOf" srcId="{2E571822-A7BB-4086-8AFD-E924659C4BE5}" destId="{F883F24F-ED50-4C90-A791-C7BBF488CC2C}" srcOrd="0" destOrd="0" presId="urn:microsoft.com/office/officeart/2008/layout/LinedList"/>
    <dgm:cxn modelId="{447CACB9-C6E7-4E54-8556-A5B53927A231}" type="presParOf" srcId="{F883F24F-ED50-4C90-A791-C7BBF488CC2C}" destId="{737F5966-C782-4072-A750-C1DDFF0F3725}" srcOrd="0" destOrd="0" presId="urn:microsoft.com/office/officeart/2008/layout/LinedList"/>
    <dgm:cxn modelId="{3FD2012D-5AC4-4333-B9D7-DF0AE51F741A}" type="presParOf" srcId="{F883F24F-ED50-4C90-A791-C7BBF488CC2C}" destId="{F6409F86-65CD-4EB8-A31D-44C1FE778F3C}" srcOrd="1" destOrd="0" presId="urn:microsoft.com/office/officeart/2008/layout/LinedList"/>
    <dgm:cxn modelId="{ED740E62-E4F3-4BFC-B0D8-6EB5D52702B9}" type="presParOf" srcId="{F883F24F-ED50-4C90-A791-C7BBF488CC2C}" destId="{084903FA-274C-4FA4-96A8-6EC316CF1837}" srcOrd="2" destOrd="0" presId="urn:microsoft.com/office/officeart/2008/layout/LinedList"/>
    <dgm:cxn modelId="{C1EADCD5-D14A-4DC0-BA68-767A07535F3E}" type="presParOf" srcId="{2E571822-A7BB-4086-8AFD-E924659C4BE5}" destId="{E751882C-E32B-4BBF-B2A1-6EFC8A8EE993}" srcOrd="1" destOrd="0" presId="urn:microsoft.com/office/officeart/2008/layout/LinedList"/>
    <dgm:cxn modelId="{FA6A8F5C-6C5D-4D9D-8540-0A8355E8DCFB}" type="presParOf" srcId="{2E571822-A7BB-4086-8AFD-E924659C4BE5}" destId="{D4A94260-2164-47F4-9CCE-BB098ECEA6A2}" srcOrd="2" destOrd="0" presId="urn:microsoft.com/office/officeart/2008/layout/LinedList"/>
    <dgm:cxn modelId="{921941E5-3705-4272-87FB-A579D21F04A5}" type="presParOf" srcId="{D4A94260-2164-47F4-9CCE-BB098ECEA6A2}" destId="{7A3B6E43-457B-4340-9F45-C6FC61FC16CE}" srcOrd="0" destOrd="0" presId="urn:microsoft.com/office/officeart/2008/layout/LinedList"/>
    <dgm:cxn modelId="{3E8965E3-4E91-4D59-83F9-4F725FFE39CE}" type="presParOf" srcId="{D4A94260-2164-47F4-9CCE-BB098ECEA6A2}" destId="{A3E5AA6E-824C-4F4A-9732-8A3070378C8B}" srcOrd="1" destOrd="0" presId="urn:microsoft.com/office/officeart/2008/layout/LinedList"/>
    <dgm:cxn modelId="{C2120C1A-B353-49A8-8783-30FE2C1BE873}" type="presParOf" srcId="{D4A94260-2164-47F4-9CCE-BB098ECEA6A2}" destId="{62DB13C8-FD71-4808-A4CB-BE6310195CCC}" srcOrd="2" destOrd="0" presId="urn:microsoft.com/office/officeart/2008/layout/LinedList"/>
    <dgm:cxn modelId="{08898107-F890-4501-832B-0EBABC5D0504}" type="presParOf" srcId="{611FAE7D-77F9-4521-A787-4A350EB7CBAD}" destId="{5EECDCE0-3B9B-498C-8DFD-29062155C670}" srcOrd="8" destOrd="0" presId="urn:microsoft.com/office/officeart/2008/layout/LinedList"/>
    <dgm:cxn modelId="{0E272302-F010-4F5F-9224-DD1E0F147D7E}" type="presParOf" srcId="{611FAE7D-77F9-4521-A787-4A350EB7CBAD}" destId="{5A4FB00F-C7FC-4DBD-9AED-A3BE6FEF6FAC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1D99FC-DF61-4681-9E02-028EFF37244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88A6E9-29B1-4DF3-A41D-1B9E73811C59}">
      <dgm:prSet phldrT="[Текст]"/>
      <dgm:spPr/>
      <dgm:t>
        <a:bodyPr/>
        <a:lstStyle/>
        <a:p>
          <a:r>
            <a:rPr lang="uk-UA" i="1" dirty="0" smtClean="0"/>
            <a:t>Центральні банки</a:t>
          </a:r>
          <a:endParaRPr lang="ru-RU" dirty="0"/>
        </a:p>
      </dgm:t>
    </dgm:pt>
    <dgm:pt modelId="{180A284C-5CFA-4DE0-98F3-A74F9A21BF77}" type="parTrans" cxnId="{4C4BD430-6345-4998-9D09-BAF4D9C4A05D}">
      <dgm:prSet/>
      <dgm:spPr/>
      <dgm:t>
        <a:bodyPr/>
        <a:lstStyle/>
        <a:p>
          <a:endParaRPr lang="ru-RU"/>
        </a:p>
      </dgm:t>
    </dgm:pt>
    <dgm:pt modelId="{6C9B81C8-5F4B-4E8C-B734-C21F00E8FFE3}" type="sibTrans" cxnId="{4C4BD430-6345-4998-9D09-BAF4D9C4A05D}">
      <dgm:prSet/>
      <dgm:spPr/>
      <dgm:t>
        <a:bodyPr/>
        <a:lstStyle/>
        <a:p>
          <a:endParaRPr lang="ru-RU"/>
        </a:p>
      </dgm:t>
    </dgm:pt>
    <dgm:pt modelId="{B462CEE2-083B-47C3-8529-2E66387F082D}">
      <dgm:prSet phldrT="[Текст]"/>
      <dgm:spPr/>
      <dgm:t>
        <a:bodyPr/>
        <a:lstStyle/>
        <a:p>
          <a:r>
            <a:rPr lang="uk-UA" i="1" dirty="0" smtClean="0"/>
            <a:t>Комерційні банки</a:t>
          </a:r>
          <a:endParaRPr lang="ru-RU" dirty="0"/>
        </a:p>
      </dgm:t>
    </dgm:pt>
    <dgm:pt modelId="{B157B202-95BF-43D7-8A01-43E214BA8935}" type="parTrans" cxnId="{93BF31A4-E4BB-45F3-8325-76447962C965}">
      <dgm:prSet/>
      <dgm:spPr/>
      <dgm:t>
        <a:bodyPr/>
        <a:lstStyle/>
        <a:p>
          <a:endParaRPr lang="ru-RU"/>
        </a:p>
      </dgm:t>
    </dgm:pt>
    <dgm:pt modelId="{B07E3AB4-5782-4F04-9C68-37D38F905AF1}" type="sibTrans" cxnId="{93BF31A4-E4BB-45F3-8325-76447962C965}">
      <dgm:prSet/>
      <dgm:spPr/>
      <dgm:t>
        <a:bodyPr/>
        <a:lstStyle/>
        <a:p>
          <a:endParaRPr lang="ru-RU"/>
        </a:p>
      </dgm:t>
    </dgm:pt>
    <dgm:pt modelId="{3B04DE0E-6B38-4F1F-AAF8-99AA497E0A2A}">
      <dgm:prSet phldrT="[Текст]"/>
      <dgm:spPr/>
      <dgm:t>
        <a:bodyPr/>
        <a:lstStyle/>
        <a:p>
          <a:r>
            <a:rPr lang="uk-UA" i="1" dirty="0" smtClean="0"/>
            <a:t>Фірми</a:t>
          </a:r>
          <a:r>
            <a:rPr lang="uk-UA" dirty="0" smtClean="0"/>
            <a:t>, </a:t>
          </a:r>
          <a:r>
            <a:rPr lang="uk-UA" i="1" dirty="0" smtClean="0"/>
            <a:t>що здійснюють зовнішньоторговельні операції</a:t>
          </a:r>
          <a:endParaRPr lang="ru-RU" dirty="0"/>
        </a:p>
      </dgm:t>
    </dgm:pt>
    <dgm:pt modelId="{7C467AE0-F845-4930-87BF-70730DC1FFA2}" type="parTrans" cxnId="{39E8F0E7-ED07-4E37-829D-E65AE71E28F5}">
      <dgm:prSet/>
      <dgm:spPr/>
      <dgm:t>
        <a:bodyPr/>
        <a:lstStyle/>
        <a:p>
          <a:endParaRPr lang="ru-RU"/>
        </a:p>
      </dgm:t>
    </dgm:pt>
    <dgm:pt modelId="{50E9827E-FB1A-450C-9231-76F134819CFE}" type="sibTrans" cxnId="{39E8F0E7-ED07-4E37-829D-E65AE71E28F5}">
      <dgm:prSet/>
      <dgm:spPr/>
      <dgm:t>
        <a:bodyPr/>
        <a:lstStyle/>
        <a:p>
          <a:endParaRPr lang="ru-RU"/>
        </a:p>
      </dgm:t>
    </dgm:pt>
    <dgm:pt modelId="{6C940407-D3E7-4030-96F4-F07172809513}">
      <dgm:prSet phldrT="[Текст]"/>
      <dgm:spPr/>
      <dgm:t>
        <a:bodyPr/>
        <a:lstStyle/>
        <a:p>
          <a:r>
            <a:rPr lang="uk-UA" i="1" dirty="0" smtClean="0"/>
            <a:t>Компанії, що здійснюють вкладення активів за кордоном</a:t>
          </a:r>
          <a:endParaRPr lang="ru-RU" dirty="0"/>
        </a:p>
      </dgm:t>
    </dgm:pt>
    <dgm:pt modelId="{495C386B-E10C-4463-9122-DE9EBEC8D1CC}" type="parTrans" cxnId="{4FA43F9D-7CCF-4F9C-92DD-B6905147AC1A}">
      <dgm:prSet/>
      <dgm:spPr/>
      <dgm:t>
        <a:bodyPr/>
        <a:lstStyle/>
        <a:p>
          <a:endParaRPr lang="ru-RU"/>
        </a:p>
      </dgm:t>
    </dgm:pt>
    <dgm:pt modelId="{4EA3A699-41B6-4728-A76A-DC9CDEE4DBAA}" type="sibTrans" cxnId="{4FA43F9D-7CCF-4F9C-92DD-B6905147AC1A}">
      <dgm:prSet/>
      <dgm:spPr/>
      <dgm:t>
        <a:bodyPr/>
        <a:lstStyle/>
        <a:p>
          <a:endParaRPr lang="ru-RU"/>
        </a:p>
      </dgm:t>
    </dgm:pt>
    <dgm:pt modelId="{7113E905-4DE0-4766-B7B4-47AA95454E06}">
      <dgm:prSet phldrT="[Текст]"/>
      <dgm:spPr/>
      <dgm:t>
        <a:bodyPr/>
        <a:lstStyle/>
        <a:p>
          <a:r>
            <a:rPr lang="uk-UA" i="1" dirty="0" smtClean="0"/>
            <a:t>Фізичні особи</a:t>
          </a:r>
          <a:endParaRPr lang="ru-RU" dirty="0"/>
        </a:p>
      </dgm:t>
    </dgm:pt>
    <dgm:pt modelId="{8006B56F-09CE-4E99-84C5-C80FD7A4A3CD}" type="parTrans" cxnId="{11B411AC-E015-4764-BFA6-21D944BD4B7D}">
      <dgm:prSet/>
      <dgm:spPr/>
      <dgm:t>
        <a:bodyPr/>
        <a:lstStyle/>
        <a:p>
          <a:endParaRPr lang="ru-RU"/>
        </a:p>
      </dgm:t>
    </dgm:pt>
    <dgm:pt modelId="{B9EAE5EC-2D8A-4464-88DC-520572F520FB}" type="sibTrans" cxnId="{11B411AC-E015-4764-BFA6-21D944BD4B7D}">
      <dgm:prSet/>
      <dgm:spPr/>
      <dgm:t>
        <a:bodyPr/>
        <a:lstStyle/>
        <a:p>
          <a:endParaRPr lang="ru-RU"/>
        </a:p>
      </dgm:t>
    </dgm:pt>
    <dgm:pt modelId="{EC1DF586-473A-4567-966D-6841E50E5E89}">
      <dgm:prSet phldrT="[Текст]"/>
      <dgm:spPr/>
      <dgm:t>
        <a:bodyPr/>
        <a:lstStyle/>
        <a:p>
          <a:r>
            <a:rPr lang="uk-UA" i="1" smtClean="0"/>
            <a:t>Валютні біржі</a:t>
          </a:r>
          <a:endParaRPr lang="ru-RU" dirty="0"/>
        </a:p>
      </dgm:t>
    </dgm:pt>
    <dgm:pt modelId="{B7112820-5E29-4AA3-930D-24B0095E014F}" type="parTrans" cxnId="{A835C990-3046-43AD-906B-A74E38C67AD2}">
      <dgm:prSet/>
      <dgm:spPr/>
      <dgm:t>
        <a:bodyPr/>
        <a:lstStyle/>
        <a:p>
          <a:endParaRPr lang="ru-RU"/>
        </a:p>
      </dgm:t>
    </dgm:pt>
    <dgm:pt modelId="{8B4E0D78-604C-406B-A8AC-8030BDFD00DA}" type="sibTrans" cxnId="{A835C990-3046-43AD-906B-A74E38C67AD2}">
      <dgm:prSet/>
      <dgm:spPr/>
      <dgm:t>
        <a:bodyPr/>
        <a:lstStyle/>
        <a:p>
          <a:endParaRPr lang="ru-RU"/>
        </a:p>
      </dgm:t>
    </dgm:pt>
    <dgm:pt modelId="{86A0C31C-BA18-4076-9178-705BD192A9F1}">
      <dgm:prSet phldrT="[Текст]"/>
      <dgm:spPr/>
      <dgm:t>
        <a:bodyPr/>
        <a:lstStyle/>
        <a:p>
          <a:r>
            <a:rPr lang="uk-UA" i="1" smtClean="0"/>
            <a:t>Валютні брокерські фірми</a:t>
          </a:r>
          <a:endParaRPr lang="ru-RU" dirty="0"/>
        </a:p>
      </dgm:t>
    </dgm:pt>
    <dgm:pt modelId="{D490FD49-33CC-42E3-A0BE-AFB12FC918C3}" type="parTrans" cxnId="{1347C5F8-DC66-45F2-B565-1309889171CC}">
      <dgm:prSet/>
      <dgm:spPr/>
      <dgm:t>
        <a:bodyPr/>
        <a:lstStyle/>
        <a:p>
          <a:endParaRPr lang="ru-RU"/>
        </a:p>
      </dgm:t>
    </dgm:pt>
    <dgm:pt modelId="{9CFD8990-F95D-4F64-AC15-A3414000AF0B}" type="sibTrans" cxnId="{1347C5F8-DC66-45F2-B565-1309889171CC}">
      <dgm:prSet/>
      <dgm:spPr/>
      <dgm:t>
        <a:bodyPr/>
        <a:lstStyle/>
        <a:p>
          <a:endParaRPr lang="ru-RU"/>
        </a:p>
      </dgm:t>
    </dgm:pt>
    <dgm:pt modelId="{AC012F9D-79A1-4AEE-A100-93A1B5EBDA06}" type="pres">
      <dgm:prSet presAssocID="{631D99FC-DF61-4681-9E02-028EFF37244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252F46-5087-43C6-AF3A-C1C6A6A2D92C}" type="pres">
      <dgm:prSet presAssocID="{7588A6E9-29B1-4DF3-A41D-1B9E73811C59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4DC63B-D10D-4C46-A496-E13AAB28B7DD}" type="pres">
      <dgm:prSet presAssocID="{6C9B81C8-5F4B-4E8C-B734-C21F00E8FFE3}" presName="sibTrans" presStyleCnt="0"/>
      <dgm:spPr/>
    </dgm:pt>
    <dgm:pt modelId="{3DB9F187-10D1-4368-ABCF-ACC8870CE5B7}" type="pres">
      <dgm:prSet presAssocID="{B462CEE2-083B-47C3-8529-2E66387F082D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0E51F9-E3A7-4125-839F-DC463ECC861B}" type="pres">
      <dgm:prSet presAssocID="{B07E3AB4-5782-4F04-9C68-37D38F905AF1}" presName="sibTrans" presStyleCnt="0"/>
      <dgm:spPr/>
    </dgm:pt>
    <dgm:pt modelId="{AD98B90D-2D94-41CB-B4EA-5D4A10EE152B}" type="pres">
      <dgm:prSet presAssocID="{3B04DE0E-6B38-4F1F-AAF8-99AA497E0A2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FC2F1-544C-4CBA-B1D9-6D7871663F92}" type="pres">
      <dgm:prSet presAssocID="{50E9827E-FB1A-450C-9231-76F134819CFE}" presName="sibTrans" presStyleCnt="0"/>
      <dgm:spPr/>
    </dgm:pt>
    <dgm:pt modelId="{0D395973-09FA-48D0-813C-1A498267705F}" type="pres">
      <dgm:prSet presAssocID="{6C940407-D3E7-4030-96F4-F0717280951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094220-9392-4526-AFB8-76DB6AE5478C}" type="pres">
      <dgm:prSet presAssocID="{4EA3A699-41B6-4728-A76A-DC9CDEE4DBAA}" presName="sibTrans" presStyleCnt="0"/>
      <dgm:spPr/>
    </dgm:pt>
    <dgm:pt modelId="{D10B99BC-0EF7-4E7D-9677-5E699D0213BF}" type="pres">
      <dgm:prSet presAssocID="{7113E905-4DE0-4766-B7B4-47AA95454E06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4422B5-C61D-4356-BD33-D2E97CF661D6}" type="pres">
      <dgm:prSet presAssocID="{B9EAE5EC-2D8A-4464-88DC-520572F520FB}" presName="sibTrans" presStyleCnt="0"/>
      <dgm:spPr/>
    </dgm:pt>
    <dgm:pt modelId="{A24D5457-57E8-475A-B12B-01BCE85EECB1}" type="pres">
      <dgm:prSet presAssocID="{EC1DF586-473A-4567-966D-6841E50E5E89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BEF649-1935-435A-B476-7F54B2A1C267}" type="pres">
      <dgm:prSet presAssocID="{8B4E0D78-604C-406B-A8AC-8030BDFD00DA}" presName="sibTrans" presStyleCnt="0"/>
      <dgm:spPr/>
    </dgm:pt>
    <dgm:pt modelId="{D1342222-99FD-455B-B262-E4BFBC07146D}" type="pres">
      <dgm:prSet presAssocID="{86A0C31C-BA18-4076-9178-705BD192A9F1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4BD430-6345-4998-9D09-BAF4D9C4A05D}" srcId="{631D99FC-DF61-4681-9E02-028EFF37244C}" destId="{7588A6E9-29B1-4DF3-A41D-1B9E73811C59}" srcOrd="0" destOrd="0" parTransId="{180A284C-5CFA-4DE0-98F3-A74F9A21BF77}" sibTransId="{6C9B81C8-5F4B-4E8C-B734-C21F00E8FFE3}"/>
    <dgm:cxn modelId="{EA9C8187-FDEF-41AE-9C94-D844A7D9FC5D}" type="presOf" srcId="{6C940407-D3E7-4030-96F4-F07172809513}" destId="{0D395973-09FA-48D0-813C-1A498267705F}" srcOrd="0" destOrd="0" presId="urn:microsoft.com/office/officeart/2005/8/layout/default"/>
    <dgm:cxn modelId="{39E8F0E7-ED07-4E37-829D-E65AE71E28F5}" srcId="{631D99FC-DF61-4681-9E02-028EFF37244C}" destId="{3B04DE0E-6B38-4F1F-AAF8-99AA497E0A2A}" srcOrd="2" destOrd="0" parTransId="{7C467AE0-F845-4930-87BF-70730DC1FFA2}" sibTransId="{50E9827E-FB1A-450C-9231-76F134819CFE}"/>
    <dgm:cxn modelId="{90CEF765-6216-4321-899D-3F740B684C7D}" type="presOf" srcId="{7113E905-4DE0-4766-B7B4-47AA95454E06}" destId="{D10B99BC-0EF7-4E7D-9677-5E699D0213BF}" srcOrd="0" destOrd="0" presId="urn:microsoft.com/office/officeart/2005/8/layout/default"/>
    <dgm:cxn modelId="{1CB2192F-689C-448C-A6C0-A986F9651037}" type="presOf" srcId="{631D99FC-DF61-4681-9E02-028EFF37244C}" destId="{AC012F9D-79A1-4AEE-A100-93A1B5EBDA06}" srcOrd="0" destOrd="0" presId="urn:microsoft.com/office/officeart/2005/8/layout/default"/>
    <dgm:cxn modelId="{4FA43F9D-7CCF-4F9C-92DD-B6905147AC1A}" srcId="{631D99FC-DF61-4681-9E02-028EFF37244C}" destId="{6C940407-D3E7-4030-96F4-F07172809513}" srcOrd="3" destOrd="0" parTransId="{495C386B-E10C-4463-9122-DE9EBEC8D1CC}" sibTransId="{4EA3A699-41B6-4728-A76A-DC9CDEE4DBAA}"/>
    <dgm:cxn modelId="{2831C5EA-CA54-4F85-A574-92997512B646}" type="presOf" srcId="{7588A6E9-29B1-4DF3-A41D-1B9E73811C59}" destId="{C7252F46-5087-43C6-AF3A-C1C6A6A2D92C}" srcOrd="0" destOrd="0" presId="urn:microsoft.com/office/officeart/2005/8/layout/default"/>
    <dgm:cxn modelId="{9F4311EF-030C-4176-A660-9DDF6CAF6C67}" type="presOf" srcId="{86A0C31C-BA18-4076-9178-705BD192A9F1}" destId="{D1342222-99FD-455B-B262-E4BFBC07146D}" srcOrd="0" destOrd="0" presId="urn:microsoft.com/office/officeart/2005/8/layout/default"/>
    <dgm:cxn modelId="{A835C990-3046-43AD-906B-A74E38C67AD2}" srcId="{631D99FC-DF61-4681-9E02-028EFF37244C}" destId="{EC1DF586-473A-4567-966D-6841E50E5E89}" srcOrd="5" destOrd="0" parTransId="{B7112820-5E29-4AA3-930D-24B0095E014F}" sibTransId="{8B4E0D78-604C-406B-A8AC-8030BDFD00DA}"/>
    <dgm:cxn modelId="{1347C5F8-DC66-45F2-B565-1309889171CC}" srcId="{631D99FC-DF61-4681-9E02-028EFF37244C}" destId="{86A0C31C-BA18-4076-9178-705BD192A9F1}" srcOrd="6" destOrd="0" parTransId="{D490FD49-33CC-42E3-A0BE-AFB12FC918C3}" sibTransId="{9CFD8990-F95D-4F64-AC15-A3414000AF0B}"/>
    <dgm:cxn modelId="{E5626802-171D-4E39-99E1-8FC848B73C0B}" type="presOf" srcId="{3B04DE0E-6B38-4F1F-AAF8-99AA497E0A2A}" destId="{AD98B90D-2D94-41CB-B4EA-5D4A10EE152B}" srcOrd="0" destOrd="0" presId="urn:microsoft.com/office/officeart/2005/8/layout/default"/>
    <dgm:cxn modelId="{BB703E81-2629-4B04-B184-BBB29C3D3BB4}" type="presOf" srcId="{EC1DF586-473A-4567-966D-6841E50E5E89}" destId="{A24D5457-57E8-475A-B12B-01BCE85EECB1}" srcOrd="0" destOrd="0" presId="urn:microsoft.com/office/officeart/2005/8/layout/default"/>
    <dgm:cxn modelId="{11B411AC-E015-4764-BFA6-21D944BD4B7D}" srcId="{631D99FC-DF61-4681-9E02-028EFF37244C}" destId="{7113E905-4DE0-4766-B7B4-47AA95454E06}" srcOrd="4" destOrd="0" parTransId="{8006B56F-09CE-4E99-84C5-C80FD7A4A3CD}" sibTransId="{B9EAE5EC-2D8A-4464-88DC-520572F520FB}"/>
    <dgm:cxn modelId="{93BF31A4-E4BB-45F3-8325-76447962C965}" srcId="{631D99FC-DF61-4681-9E02-028EFF37244C}" destId="{B462CEE2-083B-47C3-8529-2E66387F082D}" srcOrd="1" destOrd="0" parTransId="{B157B202-95BF-43D7-8A01-43E214BA8935}" sibTransId="{B07E3AB4-5782-4F04-9C68-37D38F905AF1}"/>
    <dgm:cxn modelId="{CD1F7FB2-41A7-4D25-8B68-5748E2ADA7BF}" type="presOf" srcId="{B462CEE2-083B-47C3-8529-2E66387F082D}" destId="{3DB9F187-10D1-4368-ABCF-ACC8870CE5B7}" srcOrd="0" destOrd="0" presId="urn:microsoft.com/office/officeart/2005/8/layout/default"/>
    <dgm:cxn modelId="{7D97A478-4C53-4972-A642-BB81115B5AB6}" type="presParOf" srcId="{AC012F9D-79A1-4AEE-A100-93A1B5EBDA06}" destId="{C7252F46-5087-43C6-AF3A-C1C6A6A2D92C}" srcOrd="0" destOrd="0" presId="urn:microsoft.com/office/officeart/2005/8/layout/default"/>
    <dgm:cxn modelId="{EEACACA0-ABEA-40E6-AB7E-3BC4CC48D3C9}" type="presParOf" srcId="{AC012F9D-79A1-4AEE-A100-93A1B5EBDA06}" destId="{844DC63B-D10D-4C46-A496-E13AAB28B7DD}" srcOrd="1" destOrd="0" presId="urn:microsoft.com/office/officeart/2005/8/layout/default"/>
    <dgm:cxn modelId="{9EB4FE75-7B42-4F53-B549-6B8860D626A6}" type="presParOf" srcId="{AC012F9D-79A1-4AEE-A100-93A1B5EBDA06}" destId="{3DB9F187-10D1-4368-ABCF-ACC8870CE5B7}" srcOrd="2" destOrd="0" presId="urn:microsoft.com/office/officeart/2005/8/layout/default"/>
    <dgm:cxn modelId="{8F852ED2-EC35-4B79-9A54-AFEA520C8382}" type="presParOf" srcId="{AC012F9D-79A1-4AEE-A100-93A1B5EBDA06}" destId="{440E51F9-E3A7-4125-839F-DC463ECC861B}" srcOrd="3" destOrd="0" presId="urn:microsoft.com/office/officeart/2005/8/layout/default"/>
    <dgm:cxn modelId="{3E4BB912-4E84-4CA7-B821-18DA603C433D}" type="presParOf" srcId="{AC012F9D-79A1-4AEE-A100-93A1B5EBDA06}" destId="{AD98B90D-2D94-41CB-B4EA-5D4A10EE152B}" srcOrd="4" destOrd="0" presId="urn:microsoft.com/office/officeart/2005/8/layout/default"/>
    <dgm:cxn modelId="{2E562C10-6179-4DA4-BA15-39F157C24147}" type="presParOf" srcId="{AC012F9D-79A1-4AEE-A100-93A1B5EBDA06}" destId="{694FC2F1-544C-4CBA-B1D9-6D7871663F92}" srcOrd="5" destOrd="0" presId="urn:microsoft.com/office/officeart/2005/8/layout/default"/>
    <dgm:cxn modelId="{DD661475-F611-40BE-9121-4AC71994C2A5}" type="presParOf" srcId="{AC012F9D-79A1-4AEE-A100-93A1B5EBDA06}" destId="{0D395973-09FA-48D0-813C-1A498267705F}" srcOrd="6" destOrd="0" presId="urn:microsoft.com/office/officeart/2005/8/layout/default"/>
    <dgm:cxn modelId="{550101E0-D263-4F8B-9CA5-07548B088797}" type="presParOf" srcId="{AC012F9D-79A1-4AEE-A100-93A1B5EBDA06}" destId="{CF094220-9392-4526-AFB8-76DB6AE5478C}" srcOrd="7" destOrd="0" presId="urn:microsoft.com/office/officeart/2005/8/layout/default"/>
    <dgm:cxn modelId="{A24667F1-9330-4206-8AB3-95FBD64F64C2}" type="presParOf" srcId="{AC012F9D-79A1-4AEE-A100-93A1B5EBDA06}" destId="{D10B99BC-0EF7-4E7D-9677-5E699D0213BF}" srcOrd="8" destOrd="0" presId="urn:microsoft.com/office/officeart/2005/8/layout/default"/>
    <dgm:cxn modelId="{01901474-7703-488E-9F20-19712A4D1EBD}" type="presParOf" srcId="{AC012F9D-79A1-4AEE-A100-93A1B5EBDA06}" destId="{544422B5-C61D-4356-BD33-D2E97CF661D6}" srcOrd="9" destOrd="0" presId="urn:microsoft.com/office/officeart/2005/8/layout/default"/>
    <dgm:cxn modelId="{C5984184-CB7A-498C-8EC7-AE283CEFF865}" type="presParOf" srcId="{AC012F9D-79A1-4AEE-A100-93A1B5EBDA06}" destId="{A24D5457-57E8-475A-B12B-01BCE85EECB1}" srcOrd="10" destOrd="0" presId="urn:microsoft.com/office/officeart/2005/8/layout/default"/>
    <dgm:cxn modelId="{BBE0B4B5-E48F-4275-8A83-05920569BA9D}" type="presParOf" srcId="{AC012F9D-79A1-4AEE-A100-93A1B5EBDA06}" destId="{D6BEF649-1935-435A-B476-7F54B2A1C267}" srcOrd="11" destOrd="0" presId="urn:microsoft.com/office/officeart/2005/8/layout/default"/>
    <dgm:cxn modelId="{1F3C1B84-FFD7-4FB0-B710-6EDDB55D6C00}" type="presParOf" srcId="{AC012F9D-79A1-4AEE-A100-93A1B5EBDA06}" destId="{D1342222-99FD-455B-B262-E4BFBC07146D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1F19B5-5025-46BA-B217-023AE4CC120D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091A06-4F3A-492C-80BC-E01D0E00BECA}">
      <dgm:prSet phldrT="[Текст]"/>
      <dgm:spPr/>
      <dgm:t>
        <a:bodyPr/>
        <a:lstStyle/>
        <a:p>
          <a:r>
            <a:rPr lang="ru-RU" b="0" i="0" smtClean="0"/>
            <a:t>валютна операція</a:t>
          </a:r>
          <a:endParaRPr lang="ru-RU"/>
        </a:p>
      </dgm:t>
    </dgm:pt>
    <dgm:pt modelId="{6DDB6AB5-CD06-4F12-9663-7C387F6D86B3}" type="parTrans" cxnId="{E677E813-23DF-4B83-A3D3-0098F6A7456B}">
      <dgm:prSet/>
      <dgm:spPr/>
      <dgm:t>
        <a:bodyPr/>
        <a:lstStyle/>
        <a:p>
          <a:endParaRPr lang="ru-RU"/>
        </a:p>
      </dgm:t>
    </dgm:pt>
    <dgm:pt modelId="{7C1AC98A-1733-4B46-8E62-FB6DF16D8911}" type="sibTrans" cxnId="{E677E813-23DF-4B83-A3D3-0098F6A7456B}">
      <dgm:prSet/>
      <dgm:spPr/>
      <dgm:t>
        <a:bodyPr/>
        <a:lstStyle/>
        <a:p>
          <a:endParaRPr lang="ru-RU"/>
        </a:p>
      </dgm:t>
    </dgm:pt>
    <dgm:pt modelId="{E0D0BB82-6533-45CC-AC70-47E57474CAD7}">
      <dgm:prSet phldrT="[Текст]"/>
      <dgm:spPr/>
      <dgm:t>
        <a:bodyPr/>
        <a:lstStyle/>
        <a:p>
          <a:r>
            <a:rPr lang="ru-RU" b="0" i="0" dirty="0" err="1" smtClean="0"/>
            <a:t>пов’язана</a:t>
          </a:r>
          <a:r>
            <a:rPr lang="ru-RU" b="0" i="0" dirty="0" smtClean="0"/>
            <a:t> з переходом права </a:t>
          </a:r>
          <a:r>
            <a:rPr lang="ru-RU" b="0" i="0" dirty="0" err="1" smtClean="0"/>
            <a:t>власності</a:t>
          </a:r>
          <a:r>
            <a:rPr lang="ru-RU" b="0" i="0" dirty="0" smtClean="0"/>
            <a:t> на </a:t>
          </a:r>
          <a:r>
            <a:rPr lang="ru-RU" b="0" i="0" dirty="0" err="1" smtClean="0"/>
            <a:t>валютні</a:t>
          </a:r>
          <a:r>
            <a:rPr lang="ru-RU" b="0" i="0" dirty="0" smtClean="0"/>
            <a:t> </a:t>
          </a:r>
          <a:r>
            <a:rPr lang="ru-RU" b="0" i="0" dirty="0" err="1" smtClean="0"/>
            <a:t>цінності</a:t>
          </a:r>
          <a:endParaRPr lang="ru-RU" dirty="0"/>
        </a:p>
      </dgm:t>
    </dgm:pt>
    <dgm:pt modelId="{943655F4-920F-4806-AE2D-EA878F05C59A}" type="parTrans" cxnId="{E21F1379-FF18-412A-9BD3-60D077B2456F}">
      <dgm:prSet/>
      <dgm:spPr/>
      <dgm:t>
        <a:bodyPr/>
        <a:lstStyle/>
        <a:p>
          <a:endParaRPr lang="ru-RU"/>
        </a:p>
      </dgm:t>
    </dgm:pt>
    <dgm:pt modelId="{1A6BF41B-8E63-4933-BB6A-BD966240C713}" type="sibTrans" cxnId="{E21F1379-FF18-412A-9BD3-60D077B2456F}">
      <dgm:prSet/>
      <dgm:spPr/>
      <dgm:t>
        <a:bodyPr/>
        <a:lstStyle/>
        <a:p>
          <a:endParaRPr lang="ru-RU"/>
        </a:p>
      </dgm:t>
    </dgm:pt>
    <dgm:pt modelId="{E78E7E62-B4BD-4BAC-AC43-B1688B5BEBFE}">
      <dgm:prSet phldrT="[Текст]"/>
      <dgm:spPr/>
      <dgm:t>
        <a:bodyPr/>
        <a:lstStyle/>
        <a:p>
          <a:r>
            <a:rPr lang="uk-UA" b="0" i="0" noProof="0" dirty="0" smtClean="0"/>
            <a:t>торгівля валютними цінностями</a:t>
          </a:r>
          <a:endParaRPr lang="uk-UA" noProof="0" dirty="0"/>
        </a:p>
      </dgm:t>
    </dgm:pt>
    <dgm:pt modelId="{39298B86-4DF5-455D-AD1D-ED8B2A5855C0}" type="parTrans" cxnId="{AF5A78E3-69E5-4A2B-9528-BA744503D1C8}">
      <dgm:prSet/>
      <dgm:spPr/>
      <dgm:t>
        <a:bodyPr/>
        <a:lstStyle/>
        <a:p>
          <a:endParaRPr lang="ru-RU"/>
        </a:p>
      </dgm:t>
    </dgm:pt>
    <dgm:pt modelId="{065C82EE-1EA0-482F-9687-9059522081FF}" type="sibTrans" cxnId="{AF5A78E3-69E5-4A2B-9528-BA744503D1C8}">
      <dgm:prSet/>
      <dgm:spPr/>
      <dgm:t>
        <a:bodyPr/>
        <a:lstStyle/>
        <a:p>
          <a:endParaRPr lang="ru-RU"/>
        </a:p>
      </dgm:t>
    </dgm:pt>
    <dgm:pt modelId="{606FDA2A-E21B-4630-9208-C8415DA6D3F6}">
      <dgm:prSet phldrT="[Текст]"/>
      <dgm:spPr/>
      <dgm:t>
        <a:bodyPr/>
        <a:lstStyle/>
        <a:p>
          <a:r>
            <a:rPr lang="uk-UA" b="0" i="0" noProof="0" dirty="0" smtClean="0"/>
            <a:t>транскордонний переказ валютних цінностей</a:t>
          </a:r>
          <a:endParaRPr lang="uk-UA" noProof="0" dirty="0"/>
        </a:p>
      </dgm:t>
    </dgm:pt>
    <dgm:pt modelId="{E24C23D8-6451-4ADD-9D32-2F06B5399914}" type="parTrans" cxnId="{9CB38AB6-E198-403A-8B79-9D7ED9B79B6C}">
      <dgm:prSet/>
      <dgm:spPr/>
      <dgm:t>
        <a:bodyPr/>
        <a:lstStyle/>
        <a:p>
          <a:endParaRPr lang="ru-RU"/>
        </a:p>
      </dgm:t>
    </dgm:pt>
    <dgm:pt modelId="{854C3F10-1D21-4167-96F9-0284A368DEA6}" type="sibTrans" cxnId="{9CB38AB6-E198-403A-8B79-9D7ED9B79B6C}">
      <dgm:prSet/>
      <dgm:spPr/>
      <dgm:t>
        <a:bodyPr/>
        <a:lstStyle/>
        <a:p>
          <a:endParaRPr lang="ru-RU"/>
        </a:p>
      </dgm:t>
    </dgm:pt>
    <dgm:pt modelId="{2CC58008-9DA1-44C6-B683-7A8200A03BAE}" type="pres">
      <dgm:prSet presAssocID="{BF1F19B5-5025-46BA-B217-023AE4CC120D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6F9E72F-8220-4CE5-BDAD-49FE1A1B0B3A}" type="pres">
      <dgm:prSet presAssocID="{05091A06-4F3A-492C-80BC-E01D0E00BECA}" presName="hierRoot1" presStyleCnt="0">
        <dgm:presLayoutVars>
          <dgm:hierBranch val="init"/>
        </dgm:presLayoutVars>
      </dgm:prSet>
      <dgm:spPr/>
    </dgm:pt>
    <dgm:pt modelId="{6D0BFA73-1D70-4F95-A8D3-D6FD725E303B}" type="pres">
      <dgm:prSet presAssocID="{05091A06-4F3A-492C-80BC-E01D0E00BECA}" presName="rootComposite1" presStyleCnt="0"/>
      <dgm:spPr/>
    </dgm:pt>
    <dgm:pt modelId="{7C657451-E9C1-4E94-96C7-235F6CBD403A}" type="pres">
      <dgm:prSet presAssocID="{05091A06-4F3A-492C-80BC-E01D0E00BECA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79495D-A5E9-4BE6-828C-92C1CCFA8308}" type="pres">
      <dgm:prSet presAssocID="{05091A06-4F3A-492C-80BC-E01D0E00BECA}" presName="topArc1" presStyleLbl="parChTrans1D1" presStyleIdx="0" presStyleCnt="8"/>
      <dgm:spPr/>
    </dgm:pt>
    <dgm:pt modelId="{96FB4292-0E7C-4158-84C2-EBCA594A61A2}" type="pres">
      <dgm:prSet presAssocID="{05091A06-4F3A-492C-80BC-E01D0E00BECA}" presName="bottomArc1" presStyleLbl="parChTrans1D1" presStyleIdx="1" presStyleCnt="8"/>
      <dgm:spPr/>
    </dgm:pt>
    <dgm:pt modelId="{45935EDE-55FA-48EC-9D86-1CAA833442A6}" type="pres">
      <dgm:prSet presAssocID="{05091A06-4F3A-492C-80BC-E01D0E00BECA}" presName="topConnNode1" presStyleLbl="node1" presStyleIdx="0" presStyleCnt="0"/>
      <dgm:spPr/>
      <dgm:t>
        <a:bodyPr/>
        <a:lstStyle/>
        <a:p>
          <a:endParaRPr lang="ru-RU"/>
        </a:p>
      </dgm:t>
    </dgm:pt>
    <dgm:pt modelId="{CDD619E2-24F4-4043-89BD-92D1D0F4E124}" type="pres">
      <dgm:prSet presAssocID="{05091A06-4F3A-492C-80BC-E01D0E00BECA}" presName="hierChild2" presStyleCnt="0"/>
      <dgm:spPr/>
    </dgm:pt>
    <dgm:pt modelId="{CFC50A98-FA3F-4A9D-A2E0-DA9A779DAB0F}" type="pres">
      <dgm:prSet presAssocID="{943655F4-920F-4806-AE2D-EA878F05C59A}" presName="Name28" presStyleLbl="parChTrans1D2" presStyleIdx="0" presStyleCnt="3"/>
      <dgm:spPr/>
      <dgm:t>
        <a:bodyPr/>
        <a:lstStyle/>
        <a:p>
          <a:endParaRPr lang="ru-RU"/>
        </a:p>
      </dgm:t>
    </dgm:pt>
    <dgm:pt modelId="{B3D42687-F13E-4064-9BA5-CACC6CFC759B}" type="pres">
      <dgm:prSet presAssocID="{E0D0BB82-6533-45CC-AC70-47E57474CAD7}" presName="hierRoot2" presStyleCnt="0">
        <dgm:presLayoutVars>
          <dgm:hierBranch val="init"/>
        </dgm:presLayoutVars>
      </dgm:prSet>
      <dgm:spPr/>
    </dgm:pt>
    <dgm:pt modelId="{AD13330B-9598-417B-8A26-8312DA17FE43}" type="pres">
      <dgm:prSet presAssocID="{E0D0BB82-6533-45CC-AC70-47E57474CAD7}" presName="rootComposite2" presStyleCnt="0"/>
      <dgm:spPr/>
    </dgm:pt>
    <dgm:pt modelId="{73628715-A114-4A40-989B-00A57ADE15BA}" type="pres">
      <dgm:prSet presAssocID="{E0D0BB82-6533-45CC-AC70-47E57474CAD7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61B86A-74A1-4F4C-96B8-FF9DC92DDD39}" type="pres">
      <dgm:prSet presAssocID="{E0D0BB82-6533-45CC-AC70-47E57474CAD7}" presName="topArc2" presStyleLbl="parChTrans1D1" presStyleIdx="2" presStyleCnt="8"/>
      <dgm:spPr/>
    </dgm:pt>
    <dgm:pt modelId="{FDD11692-3DF7-400F-89F9-C632F9C6E399}" type="pres">
      <dgm:prSet presAssocID="{E0D0BB82-6533-45CC-AC70-47E57474CAD7}" presName="bottomArc2" presStyleLbl="parChTrans1D1" presStyleIdx="3" presStyleCnt="8"/>
      <dgm:spPr/>
    </dgm:pt>
    <dgm:pt modelId="{597BFF92-B793-4005-92DB-2E2D2EF25705}" type="pres">
      <dgm:prSet presAssocID="{E0D0BB82-6533-45CC-AC70-47E57474CAD7}" presName="topConnNode2" presStyleLbl="node2" presStyleIdx="0" presStyleCnt="0"/>
      <dgm:spPr/>
      <dgm:t>
        <a:bodyPr/>
        <a:lstStyle/>
        <a:p>
          <a:endParaRPr lang="ru-RU"/>
        </a:p>
      </dgm:t>
    </dgm:pt>
    <dgm:pt modelId="{88066234-D57B-4066-8AB2-7529C0D9E7C1}" type="pres">
      <dgm:prSet presAssocID="{E0D0BB82-6533-45CC-AC70-47E57474CAD7}" presName="hierChild4" presStyleCnt="0"/>
      <dgm:spPr/>
    </dgm:pt>
    <dgm:pt modelId="{D756FD18-4A69-4212-9C5A-691B8717294A}" type="pres">
      <dgm:prSet presAssocID="{E0D0BB82-6533-45CC-AC70-47E57474CAD7}" presName="hierChild5" presStyleCnt="0"/>
      <dgm:spPr/>
    </dgm:pt>
    <dgm:pt modelId="{D49F0287-11D0-4062-B4B8-59B009112ADB}" type="pres">
      <dgm:prSet presAssocID="{39298B86-4DF5-455D-AD1D-ED8B2A5855C0}" presName="Name28" presStyleLbl="parChTrans1D2" presStyleIdx="1" presStyleCnt="3"/>
      <dgm:spPr/>
      <dgm:t>
        <a:bodyPr/>
        <a:lstStyle/>
        <a:p>
          <a:endParaRPr lang="ru-RU"/>
        </a:p>
      </dgm:t>
    </dgm:pt>
    <dgm:pt modelId="{3083C51F-CBFF-47E1-A8D4-A6D3CE72E343}" type="pres">
      <dgm:prSet presAssocID="{E78E7E62-B4BD-4BAC-AC43-B1688B5BEBFE}" presName="hierRoot2" presStyleCnt="0">
        <dgm:presLayoutVars>
          <dgm:hierBranch val="init"/>
        </dgm:presLayoutVars>
      </dgm:prSet>
      <dgm:spPr/>
    </dgm:pt>
    <dgm:pt modelId="{281EE077-592B-461D-A23F-5216A5EF3CBE}" type="pres">
      <dgm:prSet presAssocID="{E78E7E62-B4BD-4BAC-AC43-B1688B5BEBFE}" presName="rootComposite2" presStyleCnt="0"/>
      <dgm:spPr/>
    </dgm:pt>
    <dgm:pt modelId="{98EC2882-4309-4F0E-BCAA-2BE0B97CC0E3}" type="pres">
      <dgm:prSet presAssocID="{E78E7E62-B4BD-4BAC-AC43-B1688B5BEBF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1D1C47-24E4-4183-B7C5-4076654A5F56}" type="pres">
      <dgm:prSet presAssocID="{E78E7E62-B4BD-4BAC-AC43-B1688B5BEBFE}" presName="topArc2" presStyleLbl="parChTrans1D1" presStyleIdx="4" presStyleCnt="8"/>
      <dgm:spPr/>
    </dgm:pt>
    <dgm:pt modelId="{E11F91C0-625A-4417-B193-30CD818EBB32}" type="pres">
      <dgm:prSet presAssocID="{E78E7E62-B4BD-4BAC-AC43-B1688B5BEBFE}" presName="bottomArc2" presStyleLbl="parChTrans1D1" presStyleIdx="5" presStyleCnt="8"/>
      <dgm:spPr/>
    </dgm:pt>
    <dgm:pt modelId="{ED31977F-4F1F-4FC9-9F5C-52EBFD892681}" type="pres">
      <dgm:prSet presAssocID="{E78E7E62-B4BD-4BAC-AC43-B1688B5BEBFE}" presName="topConnNode2" presStyleLbl="node2" presStyleIdx="0" presStyleCnt="0"/>
      <dgm:spPr/>
      <dgm:t>
        <a:bodyPr/>
        <a:lstStyle/>
        <a:p>
          <a:endParaRPr lang="ru-RU"/>
        </a:p>
      </dgm:t>
    </dgm:pt>
    <dgm:pt modelId="{022151B9-FC33-4A5C-A4D6-1192C9150083}" type="pres">
      <dgm:prSet presAssocID="{E78E7E62-B4BD-4BAC-AC43-B1688B5BEBFE}" presName="hierChild4" presStyleCnt="0"/>
      <dgm:spPr/>
    </dgm:pt>
    <dgm:pt modelId="{973EE070-CF91-43CD-90A2-422648FD79E7}" type="pres">
      <dgm:prSet presAssocID="{E78E7E62-B4BD-4BAC-AC43-B1688B5BEBFE}" presName="hierChild5" presStyleCnt="0"/>
      <dgm:spPr/>
    </dgm:pt>
    <dgm:pt modelId="{CDFD1DCC-9309-4382-B204-861DDB84D257}" type="pres">
      <dgm:prSet presAssocID="{E24C23D8-6451-4ADD-9D32-2F06B5399914}" presName="Name28" presStyleLbl="parChTrans1D2" presStyleIdx="2" presStyleCnt="3"/>
      <dgm:spPr/>
      <dgm:t>
        <a:bodyPr/>
        <a:lstStyle/>
        <a:p>
          <a:endParaRPr lang="ru-RU"/>
        </a:p>
      </dgm:t>
    </dgm:pt>
    <dgm:pt modelId="{10A3EF40-CE3F-4E07-9CBC-EA12DC047A91}" type="pres">
      <dgm:prSet presAssocID="{606FDA2A-E21B-4630-9208-C8415DA6D3F6}" presName="hierRoot2" presStyleCnt="0">
        <dgm:presLayoutVars>
          <dgm:hierBranch val="init"/>
        </dgm:presLayoutVars>
      </dgm:prSet>
      <dgm:spPr/>
    </dgm:pt>
    <dgm:pt modelId="{26216BBC-9EB5-4486-9ABE-6A65EB6506C5}" type="pres">
      <dgm:prSet presAssocID="{606FDA2A-E21B-4630-9208-C8415DA6D3F6}" presName="rootComposite2" presStyleCnt="0"/>
      <dgm:spPr/>
    </dgm:pt>
    <dgm:pt modelId="{F2341442-3D35-48CC-85FE-FB7612318B6E}" type="pres">
      <dgm:prSet presAssocID="{606FDA2A-E21B-4630-9208-C8415DA6D3F6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27D44C-114C-4293-9F7D-D57D7755C0FC}" type="pres">
      <dgm:prSet presAssocID="{606FDA2A-E21B-4630-9208-C8415DA6D3F6}" presName="topArc2" presStyleLbl="parChTrans1D1" presStyleIdx="6" presStyleCnt="8"/>
      <dgm:spPr/>
    </dgm:pt>
    <dgm:pt modelId="{E17C37CD-63CE-41FC-BB3F-8DCE2972FF30}" type="pres">
      <dgm:prSet presAssocID="{606FDA2A-E21B-4630-9208-C8415DA6D3F6}" presName="bottomArc2" presStyleLbl="parChTrans1D1" presStyleIdx="7" presStyleCnt="8"/>
      <dgm:spPr/>
    </dgm:pt>
    <dgm:pt modelId="{C587A421-E775-4F73-BA20-E0AC9C409652}" type="pres">
      <dgm:prSet presAssocID="{606FDA2A-E21B-4630-9208-C8415DA6D3F6}" presName="topConnNode2" presStyleLbl="node2" presStyleIdx="0" presStyleCnt="0"/>
      <dgm:spPr/>
      <dgm:t>
        <a:bodyPr/>
        <a:lstStyle/>
        <a:p>
          <a:endParaRPr lang="ru-RU"/>
        </a:p>
      </dgm:t>
    </dgm:pt>
    <dgm:pt modelId="{DC2E82CF-AF73-4285-BCA5-D62BB74AEA42}" type="pres">
      <dgm:prSet presAssocID="{606FDA2A-E21B-4630-9208-C8415DA6D3F6}" presName="hierChild4" presStyleCnt="0"/>
      <dgm:spPr/>
    </dgm:pt>
    <dgm:pt modelId="{74D73CDE-789F-4909-A075-B48285804199}" type="pres">
      <dgm:prSet presAssocID="{606FDA2A-E21B-4630-9208-C8415DA6D3F6}" presName="hierChild5" presStyleCnt="0"/>
      <dgm:spPr/>
    </dgm:pt>
    <dgm:pt modelId="{189211FC-E3B8-4856-8D3F-6C829FF7CA41}" type="pres">
      <dgm:prSet presAssocID="{05091A06-4F3A-492C-80BC-E01D0E00BECA}" presName="hierChild3" presStyleCnt="0"/>
      <dgm:spPr/>
    </dgm:pt>
  </dgm:ptLst>
  <dgm:cxnLst>
    <dgm:cxn modelId="{FDC322FB-CD54-40F7-BECD-0DA20075E571}" type="presOf" srcId="{E0D0BB82-6533-45CC-AC70-47E57474CAD7}" destId="{597BFF92-B793-4005-92DB-2E2D2EF25705}" srcOrd="1" destOrd="0" presId="urn:microsoft.com/office/officeart/2008/layout/HalfCircleOrganizationChart"/>
    <dgm:cxn modelId="{029458CE-977D-40FF-A1E6-A8E66EFBCA44}" type="presOf" srcId="{E78E7E62-B4BD-4BAC-AC43-B1688B5BEBFE}" destId="{98EC2882-4309-4F0E-BCAA-2BE0B97CC0E3}" srcOrd="0" destOrd="0" presId="urn:microsoft.com/office/officeart/2008/layout/HalfCircleOrganizationChart"/>
    <dgm:cxn modelId="{14DA8E6E-2F24-452B-BB22-D398AD2C6D80}" type="presOf" srcId="{606FDA2A-E21B-4630-9208-C8415DA6D3F6}" destId="{C587A421-E775-4F73-BA20-E0AC9C409652}" srcOrd="1" destOrd="0" presId="urn:microsoft.com/office/officeart/2008/layout/HalfCircleOrganizationChart"/>
    <dgm:cxn modelId="{E21F1379-FF18-412A-9BD3-60D077B2456F}" srcId="{05091A06-4F3A-492C-80BC-E01D0E00BECA}" destId="{E0D0BB82-6533-45CC-AC70-47E57474CAD7}" srcOrd="0" destOrd="0" parTransId="{943655F4-920F-4806-AE2D-EA878F05C59A}" sibTransId="{1A6BF41B-8E63-4933-BB6A-BD966240C713}"/>
    <dgm:cxn modelId="{9CB38AB6-E198-403A-8B79-9D7ED9B79B6C}" srcId="{05091A06-4F3A-492C-80BC-E01D0E00BECA}" destId="{606FDA2A-E21B-4630-9208-C8415DA6D3F6}" srcOrd="2" destOrd="0" parTransId="{E24C23D8-6451-4ADD-9D32-2F06B5399914}" sibTransId="{854C3F10-1D21-4167-96F9-0284A368DEA6}"/>
    <dgm:cxn modelId="{DAF93CE4-9C00-4421-B18C-92672912487B}" type="presOf" srcId="{BF1F19B5-5025-46BA-B217-023AE4CC120D}" destId="{2CC58008-9DA1-44C6-B683-7A8200A03BAE}" srcOrd="0" destOrd="0" presId="urn:microsoft.com/office/officeart/2008/layout/HalfCircleOrganizationChart"/>
    <dgm:cxn modelId="{5A75C4E4-A5F6-4177-83D4-14E6CEEE9AF1}" type="presOf" srcId="{606FDA2A-E21B-4630-9208-C8415DA6D3F6}" destId="{F2341442-3D35-48CC-85FE-FB7612318B6E}" srcOrd="0" destOrd="0" presId="urn:microsoft.com/office/officeart/2008/layout/HalfCircleOrganizationChart"/>
    <dgm:cxn modelId="{BB1E5586-56C7-4BAB-8893-E115C518C4CF}" type="presOf" srcId="{05091A06-4F3A-492C-80BC-E01D0E00BECA}" destId="{7C657451-E9C1-4E94-96C7-235F6CBD403A}" srcOrd="0" destOrd="0" presId="urn:microsoft.com/office/officeart/2008/layout/HalfCircleOrganizationChart"/>
    <dgm:cxn modelId="{47DB29EC-5299-4C38-B90D-554C4368329C}" type="presOf" srcId="{E0D0BB82-6533-45CC-AC70-47E57474CAD7}" destId="{73628715-A114-4A40-989B-00A57ADE15BA}" srcOrd="0" destOrd="0" presId="urn:microsoft.com/office/officeart/2008/layout/HalfCircleOrganizationChart"/>
    <dgm:cxn modelId="{E9C1DC7B-4370-4CEA-9A83-88FDB870B069}" type="presOf" srcId="{943655F4-920F-4806-AE2D-EA878F05C59A}" destId="{CFC50A98-FA3F-4A9D-A2E0-DA9A779DAB0F}" srcOrd="0" destOrd="0" presId="urn:microsoft.com/office/officeart/2008/layout/HalfCircleOrganizationChart"/>
    <dgm:cxn modelId="{DEF9710F-B037-472C-970C-0D5D416FA2A1}" type="presOf" srcId="{05091A06-4F3A-492C-80BC-E01D0E00BECA}" destId="{45935EDE-55FA-48EC-9D86-1CAA833442A6}" srcOrd="1" destOrd="0" presId="urn:microsoft.com/office/officeart/2008/layout/HalfCircleOrganizationChart"/>
    <dgm:cxn modelId="{4220DFA1-7553-43C6-A6B4-D02DC83B87FE}" type="presOf" srcId="{39298B86-4DF5-455D-AD1D-ED8B2A5855C0}" destId="{D49F0287-11D0-4062-B4B8-59B009112ADB}" srcOrd="0" destOrd="0" presId="urn:microsoft.com/office/officeart/2008/layout/HalfCircleOrganizationChart"/>
    <dgm:cxn modelId="{D293F32F-B3BF-4FA2-B71C-DBBE745459C8}" type="presOf" srcId="{E24C23D8-6451-4ADD-9D32-2F06B5399914}" destId="{CDFD1DCC-9309-4382-B204-861DDB84D257}" srcOrd="0" destOrd="0" presId="urn:microsoft.com/office/officeart/2008/layout/HalfCircleOrganizationChart"/>
    <dgm:cxn modelId="{AF5A78E3-69E5-4A2B-9528-BA744503D1C8}" srcId="{05091A06-4F3A-492C-80BC-E01D0E00BECA}" destId="{E78E7E62-B4BD-4BAC-AC43-B1688B5BEBFE}" srcOrd="1" destOrd="0" parTransId="{39298B86-4DF5-455D-AD1D-ED8B2A5855C0}" sibTransId="{065C82EE-1EA0-482F-9687-9059522081FF}"/>
    <dgm:cxn modelId="{E677E813-23DF-4B83-A3D3-0098F6A7456B}" srcId="{BF1F19B5-5025-46BA-B217-023AE4CC120D}" destId="{05091A06-4F3A-492C-80BC-E01D0E00BECA}" srcOrd="0" destOrd="0" parTransId="{6DDB6AB5-CD06-4F12-9663-7C387F6D86B3}" sibTransId="{7C1AC98A-1733-4B46-8E62-FB6DF16D8911}"/>
    <dgm:cxn modelId="{043D9699-CE04-44F7-B515-94D75FE344A8}" type="presOf" srcId="{E78E7E62-B4BD-4BAC-AC43-B1688B5BEBFE}" destId="{ED31977F-4F1F-4FC9-9F5C-52EBFD892681}" srcOrd="1" destOrd="0" presId="urn:microsoft.com/office/officeart/2008/layout/HalfCircleOrganizationChart"/>
    <dgm:cxn modelId="{C95703CB-EA14-414A-AA0F-ECCB6F9EE527}" type="presParOf" srcId="{2CC58008-9DA1-44C6-B683-7A8200A03BAE}" destId="{A6F9E72F-8220-4CE5-BDAD-49FE1A1B0B3A}" srcOrd="0" destOrd="0" presId="urn:microsoft.com/office/officeart/2008/layout/HalfCircleOrganizationChart"/>
    <dgm:cxn modelId="{C01609CA-AA6C-4A7B-AB08-4BE9D3BE2EC2}" type="presParOf" srcId="{A6F9E72F-8220-4CE5-BDAD-49FE1A1B0B3A}" destId="{6D0BFA73-1D70-4F95-A8D3-D6FD725E303B}" srcOrd="0" destOrd="0" presId="urn:microsoft.com/office/officeart/2008/layout/HalfCircleOrganizationChart"/>
    <dgm:cxn modelId="{6BD119E2-3316-49D1-A270-5C69F581928E}" type="presParOf" srcId="{6D0BFA73-1D70-4F95-A8D3-D6FD725E303B}" destId="{7C657451-E9C1-4E94-96C7-235F6CBD403A}" srcOrd="0" destOrd="0" presId="urn:microsoft.com/office/officeart/2008/layout/HalfCircleOrganizationChart"/>
    <dgm:cxn modelId="{906CC2AD-552C-4FB9-8670-CCC446706A3C}" type="presParOf" srcId="{6D0BFA73-1D70-4F95-A8D3-D6FD725E303B}" destId="{E279495D-A5E9-4BE6-828C-92C1CCFA8308}" srcOrd="1" destOrd="0" presId="urn:microsoft.com/office/officeart/2008/layout/HalfCircleOrganizationChart"/>
    <dgm:cxn modelId="{AA30AD03-A622-481B-B8E0-24D8BB3E2F92}" type="presParOf" srcId="{6D0BFA73-1D70-4F95-A8D3-D6FD725E303B}" destId="{96FB4292-0E7C-4158-84C2-EBCA594A61A2}" srcOrd="2" destOrd="0" presId="urn:microsoft.com/office/officeart/2008/layout/HalfCircleOrganizationChart"/>
    <dgm:cxn modelId="{978D6FB4-CB28-40F9-805C-F4272AB28BF4}" type="presParOf" srcId="{6D0BFA73-1D70-4F95-A8D3-D6FD725E303B}" destId="{45935EDE-55FA-48EC-9D86-1CAA833442A6}" srcOrd="3" destOrd="0" presId="urn:microsoft.com/office/officeart/2008/layout/HalfCircleOrganizationChart"/>
    <dgm:cxn modelId="{1CD32EB8-A324-4ED6-8D30-BFC4EB9DFFDF}" type="presParOf" srcId="{A6F9E72F-8220-4CE5-BDAD-49FE1A1B0B3A}" destId="{CDD619E2-24F4-4043-89BD-92D1D0F4E124}" srcOrd="1" destOrd="0" presId="urn:microsoft.com/office/officeart/2008/layout/HalfCircleOrganizationChart"/>
    <dgm:cxn modelId="{B4DF6E77-5546-4540-968D-8BDE1F2308D9}" type="presParOf" srcId="{CDD619E2-24F4-4043-89BD-92D1D0F4E124}" destId="{CFC50A98-FA3F-4A9D-A2E0-DA9A779DAB0F}" srcOrd="0" destOrd="0" presId="urn:microsoft.com/office/officeart/2008/layout/HalfCircleOrganizationChart"/>
    <dgm:cxn modelId="{1773E31F-A917-4AD9-BEAE-4E7B64B78DB1}" type="presParOf" srcId="{CDD619E2-24F4-4043-89BD-92D1D0F4E124}" destId="{B3D42687-F13E-4064-9BA5-CACC6CFC759B}" srcOrd="1" destOrd="0" presId="urn:microsoft.com/office/officeart/2008/layout/HalfCircleOrganizationChart"/>
    <dgm:cxn modelId="{9E1D4DEF-7B95-4372-B4E9-2D1195FDE033}" type="presParOf" srcId="{B3D42687-F13E-4064-9BA5-CACC6CFC759B}" destId="{AD13330B-9598-417B-8A26-8312DA17FE43}" srcOrd="0" destOrd="0" presId="urn:microsoft.com/office/officeart/2008/layout/HalfCircleOrganizationChart"/>
    <dgm:cxn modelId="{1A8C31BB-5E44-448A-8C0E-DD1E6B744946}" type="presParOf" srcId="{AD13330B-9598-417B-8A26-8312DA17FE43}" destId="{73628715-A114-4A40-989B-00A57ADE15BA}" srcOrd="0" destOrd="0" presId="urn:microsoft.com/office/officeart/2008/layout/HalfCircleOrganizationChart"/>
    <dgm:cxn modelId="{888F5152-C630-44B9-9BC5-33361D882EFC}" type="presParOf" srcId="{AD13330B-9598-417B-8A26-8312DA17FE43}" destId="{AE61B86A-74A1-4F4C-96B8-FF9DC92DDD39}" srcOrd="1" destOrd="0" presId="urn:microsoft.com/office/officeart/2008/layout/HalfCircleOrganizationChart"/>
    <dgm:cxn modelId="{1E6ED222-1797-4346-BC86-88C1024ABC4F}" type="presParOf" srcId="{AD13330B-9598-417B-8A26-8312DA17FE43}" destId="{FDD11692-3DF7-400F-89F9-C632F9C6E399}" srcOrd="2" destOrd="0" presId="urn:microsoft.com/office/officeart/2008/layout/HalfCircleOrganizationChart"/>
    <dgm:cxn modelId="{D601F162-9528-4203-80F5-DA73D7AD5842}" type="presParOf" srcId="{AD13330B-9598-417B-8A26-8312DA17FE43}" destId="{597BFF92-B793-4005-92DB-2E2D2EF25705}" srcOrd="3" destOrd="0" presId="urn:microsoft.com/office/officeart/2008/layout/HalfCircleOrganizationChart"/>
    <dgm:cxn modelId="{E85AFB26-F9C8-4532-BC08-54127A5E392E}" type="presParOf" srcId="{B3D42687-F13E-4064-9BA5-CACC6CFC759B}" destId="{88066234-D57B-4066-8AB2-7529C0D9E7C1}" srcOrd="1" destOrd="0" presId="urn:microsoft.com/office/officeart/2008/layout/HalfCircleOrganizationChart"/>
    <dgm:cxn modelId="{D8E8183B-1528-4066-8A60-E22517D9DAC4}" type="presParOf" srcId="{B3D42687-F13E-4064-9BA5-CACC6CFC759B}" destId="{D756FD18-4A69-4212-9C5A-691B8717294A}" srcOrd="2" destOrd="0" presId="urn:microsoft.com/office/officeart/2008/layout/HalfCircleOrganizationChart"/>
    <dgm:cxn modelId="{1E9ACBE6-7FA1-4C65-93A3-ED817F964780}" type="presParOf" srcId="{CDD619E2-24F4-4043-89BD-92D1D0F4E124}" destId="{D49F0287-11D0-4062-B4B8-59B009112ADB}" srcOrd="2" destOrd="0" presId="urn:microsoft.com/office/officeart/2008/layout/HalfCircleOrganizationChart"/>
    <dgm:cxn modelId="{2CD99156-A63B-4EB0-9A8E-52CE35E3D9AB}" type="presParOf" srcId="{CDD619E2-24F4-4043-89BD-92D1D0F4E124}" destId="{3083C51F-CBFF-47E1-A8D4-A6D3CE72E343}" srcOrd="3" destOrd="0" presId="urn:microsoft.com/office/officeart/2008/layout/HalfCircleOrganizationChart"/>
    <dgm:cxn modelId="{B1A20E12-F6C8-447A-B933-F8A8DF25C6BE}" type="presParOf" srcId="{3083C51F-CBFF-47E1-A8D4-A6D3CE72E343}" destId="{281EE077-592B-461D-A23F-5216A5EF3CBE}" srcOrd="0" destOrd="0" presId="urn:microsoft.com/office/officeart/2008/layout/HalfCircleOrganizationChart"/>
    <dgm:cxn modelId="{83766938-93D9-467A-9FF0-248B752FA9F6}" type="presParOf" srcId="{281EE077-592B-461D-A23F-5216A5EF3CBE}" destId="{98EC2882-4309-4F0E-BCAA-2BE0B97CC0E3}" srcOrd="0" destOrd="0" presId="urn:microsoft.com/office/officeart/2008/layout/HalfCircleOrganizationChart"/>
    <dgm:cxn modelId="{8D52CA2A-B37F-4A63-A65D-D20346D66559}" type="presParOf" srcId="{281EE077-592B-461D-A23F-5216A5EF3CBE}" destId="{D11D1C47-24E4-4183-B7C5-4076654A5F56}" srcOrd="1" destOrd="0" presId="urn:microsoft.com/office/officeart/2008/layout/HalfCircleOrganizationChart"/>
    <dgm:cxn modelId="{B4CDD6C6-CDEA-4E5F-B230-64D069A9D1C4}" type="presParOf" srcId="{281EE077-592B-461D-A23F-5216A5EF3CBE}" destId="{E11F91C0-625A-4417-B193-30CD818EBB32}" srcOrd="2" destOrd="0" presId="urn:microsoft.com/office/officeart/2008/layout/HalfCircleOrganizationChart"/>
    <dgm:cxn modelId="{164ADFB4-8917-4F9C-8ADA-4FC7C1076296}" type="presParOf" srcId="{281EE077-592B-461D-A23F-5216A5EF3CBE}" destId="{ED31977F-4F1F-4FC9-9F5C-52EBFD892681}" srcOrd="3" destOrd="0" presId="urn:microsoft.com/office/officeart/2008/layout/HalfCircleOrganizationChart"/>
    <dgm:cxn modelId="{55720277-BD38-4EF6-8360-96F3B0D54B34}" type="presParOf" srcId="{3083C51F-CBFF-47E1-A8D4-A6D3CE72E343}" destId="{022151B9-FC33-4A5C-A4D6-1192C9150083}" srcOrd="1" destOrd="0" presId="urn:microsoft.com/office/officeart/2008/layout/HalfCircleOrganizationChart"/>
    <dgm:cxn modelId="{A3F309EB-E24B-405B-804D-312AAA5CDB05}" type="presParOf" srcId="{3083C51F-CBFF-47E1-A8D4-A6D3CE72E343}" destId="{973EE070-CF91-43CD-90A2-422648FD79E7}" srcOrd="2" destOrd="0" presId="urn:microsoft.com/office/officeart/2008/layout/HalfCircleOrganizationChart"/>
    <dgm:cxn modelId="{D6A0F236-28E0-4996-8E3E-5C58E9FFEED6}" type="presParOf" srcId="{CDD619E2-24F4-4043-89BD-92D1D0F4E124}" destId="{CDFD1DCC-9309-4382-B204-861DDB84D257}" srcOrd="4" destOrd="0" presId="urn:microsoft.com/office/officeart/2008/layout/HalfCircleOrganizationChart"/>
    <dgm:cxn modelId="{BCE28772-E244-4B26-9C22-5D11023F7A4D}" type="presParOf" srcId="{CDD619E2-24F4-4043-89BD-92D1D0F4E124}" destId="{10A3EF40-CE3F-4E07-9CBC-EA12DC047A91}" srcOrd="5" destOrd="0" presId="urn:microsoft.com/office/officeart/2008/layout/HalfCircleOrganizationChart"/>
    <dgm:cxn modelId="{6509377F-2797-4B35-842F-A028632E891B}" type="presParOf" srcId="{10A3EF40-CE3F-4E07-9CBC-EA12DC047A91}" destId="{26216BBC-9EB5-4486-9ABE-6A65EB6506C5}" srcOrd="0" destOrd="0" presId="urn:microsoft.com/office/officeart/2008/layout/HalfCircleOrganizationChart"/>
    <dgm:cxn modelId="{6B617935-5610-42CA-BCF6-8B6E036A578A}" type="presParOf" srcId="{26216BBC-9EB5-4486-9ABE-6A65EB6506C5}" destId="{F2341442-3D35-48CC-85FE-FB7612318B6E}" srcOrd="0" destOrd="0" presId="urn:microsoft.com/office/officeart/2008/layout/HalfCircleOrganizationChart"/>
    <dgm:cxn modelId="{03A764C3-0B27-405D-BF96-9029680DA1BF}" type="presParOf" srcId="{26216BBC-9EB5-4486-9ABE-6A65EB6506C5}" destId="{5227D44C-114C-4293-9F7D-D57D7755C0FC}" srcOrd="1" destOrd="0" presId="urn:microsoft.com/office/officeart/2008/layout/HalfCircleOrganizationChart"/>
    <dgm:cxn modelId="{C5A9F5E4-ED1E-4999-8D58-A00469338BEE}" type="presParOf" srcId="{26216BBC-9EB5-4486-9ABE-6A65EB6506C5}" destId="{E17C37CD-63CE-41FC-BB3F-8DCE2972FF30}" srcOrd="2" destOrd="0" presId="urn:microsoft.com/office/officeart/2008/layout/HalfCircleOrganizationChart"/>
    <dgm:cxn modelId="{8B606DC3-8FB6-4692-BD09-1A2D833E989C}" type="presParOf" srcId="{26216BBC-9EB5-4486-9ABE-6A65EB6506C5}" destId="{C587A421-E775-4F73-BA20-E0AC9C409652}" srcOrd="3" destOrd="0" presId="urn:microsoft.com/office/officeart/2008/layout/HalfCircleOrganizationChart"/>
    <dgm:cxn modelId="{4A2D82A3-F210-421C-A175-E56DDEB07EFF}" type="presParOf" srcId="{10A3EF40-CE3F-4E07-9CBC-EA12DC047A91}" destId="{DC2E82CF-AF73-4285-BCA5-D62BB74AEA42}" srcOrd="1" destOrd="0" presId="urn:microsoft.com/office/officeart/2008/layout/HalfCircleOrganizationChart"/>
    <dgm:cxn modelId="{92DD55CB-DA43-49E7-986D-247617E0C72E}" type="presParOf" srcId="{10A3EF40-CE3F-4E07-9CBC-EA12DC047A91}" destId="{74D73CDE-789F-4909-A075-B48285804199}" srcOrd="2" destOrd="0" presId="urn:microsoft.com/office/officeart/2008/layout/HalfCircleOrganizationChart"/>
    <dgm:cxn modelId="{2C5F3DE6-41C5-46D3-A1DC-D9744C762626}" type="presParOf" srcId="{A6F9E72F-8220-4CE5-BDAD-49FE1A1B0B3A}" destId="{189211FC-E3B8-4856-8D3F-6C829FF7CA41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2C89C5-E8C7-4543-A686-1D177A4E69B5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18FA0B2-F688-410C-81E2-D64A1695A7FE}">
      <dgm:prSet phldrT="[Текст]"/>
      <dgm:spPr/>
      <dgm:t>
        <a:bodyPr/>
        <a:lstStyle/>
        <a:p>
          <a:r>
            <a:rPr lang="uk-UA" i="1" dirty="0" smtClean="0"/>
            <a:t>«</a:t>
          </a:r>
          <a:r>
            <a:rPr lang="uk-UA" i="1" dirty="0" err="1" smtClean="0"/>
            <a:t>своп</a:t>
          </a:r>
          <a:r>
            <a:rPr lang="uk-UA" i="1" dirty="0" smtClean="0"/>
            <a:t>»</a:t>
          </a:r>
          <a:endParaRPr lang="ru-RU" dirty="0"/>
        </a:p>
      </dgm:t>
    </dgm:pt>
    <dgm:pt modelId="{5340B0E3-5036-4461-B351-726CDF695B8D}" type="parTrans" cxnId="{4AD2615B-D0DB-4192-BA0C-AA96AF8707ED}">
      <dgm:prSet/>
      <dgm:spPr/>
      <dgm:t>
        <a:bodyPr/>
        <a:lstStyle/>
        <a:p>
          <a:endParaRPr lang="ru-RU"/>
        </a:p>
      </dgm:t>
    </dgm:pt>
    <dgm:pt modelId="{00FFBC45-7839-4429-ADC4-A7DA369B2617}" type="sibTrans" cxnId="{4AD2615B-D0DB-4192-BA0C-AA96AF8707ED}">
      <dgm:prSet/>
      <dgm:spPr/>
      <dgm:t>
        <a:bodyPr/>
        <a:lstStyle/>
        <a:p>
          <a:endParaRPr lang="ru-RU"/>
        </a:p>
      </dgm:t>
    </dgm:pt>
    <dgm:pt modelId="{9849B211-29C7-441C-9F36-D770C6204AE0}">
      <dgm:prSet phldrT="[Текст]"/>
      <dgm:spPr/>
      <dgm:t>
        <a:bodyPr/>
        <a:lstStyle/>
        <a:p>
          <a:r>
            <a:rPr lang="uk-UA" i="1" dirty="0" smtClean="0"/>
            <a:t>«форвард» </a:t>
          </a:r>
          <a:endParaRPr lang="ru-RU" dirty="0"/>
        </a:p>
      </dgm:t>
    </dgm:pt>
    <dgm:pt modelId="{12B21BAD-8495-440C-94A1-81C058FA9ACD}" type="parTrans" cxnId="{FAB2929D-ABB8-41D7-8B51-DA88D9D501B5}">
      <dgm:prSet/>
      <dgm:spPr/>
      <dgm:t>
        <a:bodyPr/>
        <a:lstStyle/>
        <a:p>
          <a:endParaRPr lang="ru-RU"/>
        </a:p>
      </dgm:t>
    </dgm:pt>
    <dgm:pt modelId="{A4CECA8A-0C4E-4837-BB5E-499BDEAB15EA}" type="sibTrans" cxnId="{FAB2929D-ABB8-41D7-8B51-DA88D9D501B5}">
      <dgm:prSet/>
      <dgm:spPr/>
      <dgm:t>
        <a:bodyPr/>
        <a:lstStyle/>
        <a:p>
          <a:endParaRPr lang="ru-RU"/>
        </a:p>
      </dgm:t>
    </dgm:pt>
    <dgm:pt modelId="{8286E3D0-DFC0-4653-945D-BC29C825628D}">
      <dgm:prSet phldrT="[Текст]"/>
      <dgm:spPr/>
      <dgm:t>
        <a:bodyPr/>
        <a:lstStyle/>
        <a:p>
          <a:r>
            <a:rPr lang="uk-UA" i="1" dirty="0" smtClean="0"/>
            <a:t>«</a:t>
          </a:r>
          <a:r>
            <a:rPr lang="uk-UA" i="1" dirty="0" err="1" smtClean="0"/>
            <a:t>спот</a:t>
          </a:r>
          <a:r>
            <a:rPr lang="uk-UA" i="1" dirty="0" smtClean="0"/>
            <a:t>» </a:t>
          </a:r>
          <a:endParaRPr lang="ru-RU" dirty="0"/>
        </a:p>
      </dgm:t>
    </dgm:pt>
    <dgm:pt modelId="{2C1AA75C-F909-4539-9F9D-7AB0BF696B1E}" type="parTrans" cxnId="{A7525AF7-3601-451A-B11B-A21494BE432C}">
      <dgm:prSet/>
      <dgm:spPr/>
      <dgm:t>
        <a:bodyPr/>
        <a:lstStyle/>
        <a:p>
          <a:endParaRPr lang="ru-RU"/>
        </a:p>
      </dgm:t>
    </dgm:pt>
    <dgm:pt modelId="{3C20B3DF-B025-41AE-BD8A-161243C29999}" type="sibTrans" cxnId="{A7525AF7-3601-451A-B11B-A21494BE432C}">
      <dgm:prSet/>
      <dgm:spPr/>
      <dgm:t>
        <a:bodyPr/>
        <a:lstStyle/>
        <a:p>
          <a:endParaRPr lang="ru-RU"/>
        </a:p>
      </dgm:t>
    </dgm:pt>
    <dgm:pt modelId="{195E4797-2E23-4548-80B9-6745D98A32DA}">
      <dgm:prSet phldrT="[Текст]"/>
      <dgm:spPr/>
      <dgm:t>
        <a:bodyPr/>
        <a:lstStyle/>
        <a:p>
          <a:r>
            <a:rPr lang="uk-UA" i="1" dirty="0" smtClean="0"/>
            <a:t>«</a:t>
          </a:r>
          <a:r>
            <a:rPr lang="uk-UA" i="1" dirty="0" err="1" smtClean="0"/>
            <a:t>тод</a:t>
          </a:r>
          <a:r>
            <a:rPr lang="uk-UA" i="1" dirty="0" smtClean="0"/>
            <a:t>»</a:t>
          </a:r>
          <a:endParaRPr lang="ru-RU" dirty="0"/>
        </a:p>
      </dgm:t>
    </dgm:pt>
    <dgm:pt modelId="{D3E2FB59-A900-4EB0-8D98-DFD1F58DCCE9}" type="parTrans" cxnId="{553D1926-91E9-4B8A-9765-3E2F5A1DA3A1}">
      <dgm:prSet/>
      <dgm:spPr/>
      <dgm:t>
        <a:bodyPr/>
        <a:lstStyle/>
        <a:p>
          <a:endParaRPr lang="ru-RU"/>
        </a:p>
      </dgm:t>
    </dgm:pt>
    <dgm:pt modelId="{F0C57148-3E4F-4629-A151-BD0F347CDC7C}" type="sibTrans" cxnId="{553D1926-91E9-4B8A-9765-3E2F5A1DA3A1}">
      <dgm:prSet/>
      <dgm:spPr/>
      <dgm:t>
        <a:bodyPr/>
        <a:lstStyle/>
        <a:p>
          <a:endParaRPr lang="ru-RU"/>
        </a:p>
      </dgm:t>
    </dgm:pt>
    <dgm:pt modelId="{C6E7D143-F274-4AB7-85D3-5043F1649E77}">
      <dgm:prSet phldrT="[Текст]"/>
      <dgm:spPr/>
      <dgm:t>
        <a:bodyPr/>
        <a:lstStyle/>
        <a:p>
          <a:r>
            <a:rPr lang="uk-UA" i="1" dirty="0" smtClean="0"/>
            <a:t>«том»   </a:t>
          </a:r>
          <a:endParaRPr lang="ru-RU" dirty="0"/>
        </a:p>
      </dgm:t>
    </dgm:pt>
    <dgm:pt modelId="{D25F7641-6828-4933-85B7-D9D8CCC9B718}" type="parTrans" cxnId="{77EB1D4F-FFF4-4929-971E-58A07273A354}">
      <dgm:prSet/>
      <dgm:spPr/>
      <dgm:t>
        <a:bodyPr/>
        <a:lstStyle/>
        <a:p>
          <a:endParaRPr lang="ru-RU"/>
        </a:p>
      </dgm:t>
    </dgm:pt>
    <dgm:pt modelId="{52746F18-22AA-43A9-9DA1-F214D114138E}" type="sibTrans" cxnId="{77EB1D4F-FFF4-4929-971E-58A07273A354}">
      <dgm:prSet/>
      <dgm:spPr/>
      <dgm:t>
        <a:bodyPr/>
        <a:lstStyle/>
        <a:p>
          <a:endParaRPr lang="ru-RU"/>
        </a:p>
      </dgm:t>
    </dgm:pt>
    <dgm:pt modelId="{2187B0D5-BBE6-4F30-8831-6D1CB7A3FDB1}" type="pres">
      <dgm:prSet presAssocID="{742C89C5-E8C7-4543-A686-1D177A4E69B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3C91E9-C291-47C4-9262-DE2B47515AD4}" type="pres">
      <dgm:prSet presAssocID="{F18FA0B2-F688-410C-81E2-D64A1695A7F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AD5B62-2A92-4BC1-A793-48EF250E09D2}" type="pres">
      <dgm:prSet presAssocID="{00FFBC45-7839-4429-ADC4-A7DA369B2617}" presName="sibTrans" presStyleCnt="0"/>
      <dgm:spPr/>
    </dgm:pt>
    <dgm:pt modelId="{7F2B7BFD-C1C0-4C75-9263-A8425EEDF5CC}" type="pres">
      <dgm:prSet presAssocID="{9849B211-29C7-441C-9F36-D770C6204AE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9069FD-B32E-4E61-9E20-52D1296CC267}" type="pres">
      <dgm:prSet presAssocID="{A4CECA8A-0C4E-4837-BB5E-499BDEAB15EA}" presName="sibTrans" presStyleCnt="0"/>
      <dgm:spPr/>
    </dgm:pt>
    <dgm:pt modelId="{37167804-D301-4FFC-AC0E-AB7B104B9696}" type="pres">
      <dgm:prSet presAssocID="{8286E3D0-DFC0-4653-945D-BC29C825628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8E1E65-513E-4823-A50E-CCDB727C80A3}" type="pres">
      <dgm:prSet presAssocID="{3C20B3DF-B025-41AE-BD8A-161243C29999}" presName="sibTrans" presStyleCnt="0"/>
      <dgm:spPr/>
    </dgm:pt>
    <dgm:pt modelId="{E32DF45E-FCA7-4D64-944F-53274D50E6C8}" type="pres">
      <dgm:prSet presAssocID="{195E4797-2E23-4548-80B9-6745D98A32D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24C153-270D-4B28-AC60-DDDB8E8A9EE5}" type="pres">
      <dgm:prSet presAssocID="{F0C57148-3E4F-4629-A151-BD0F347CDC7C}" presName="sibTrans" presStyleCnt="0"/>
      <dgm:spPr/>
    </dgm:pt>
    <dgm:pt modelId="{448D9B04-70F3-4288-BD52-39D2E89EF696}" type="pres">
      <dgm:prSet presAssocID="{C6E7D143-F274-4AB7-85D3-5043F1649E7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57008B-C9AB-4F88-AFE2-7FABAD5563FE}" type="presOf" srcId="{195E4797-2E23-4548-80B9-6745D98A32DA}" destId="{E32DF45E-FCA7-4D64-944F-53274D50E6C8}" srcOrd="0" destOrd="0" presId="urn:microsoft.com/office/officeart/2005/8/layout/default"/>
    <dgm:cxn modelId="{5C587106-DF81-4F1A-A941-5CF15B7517BA}" type="presOf" srcId="{C6E7D143-F274-4AB7-85D3-5043F1649E77}" destId="{448D9B04-70F3-4288-BD52-39D2E89EF696}" srcOrd="0" destOrd="0" presId="urn:microsoft.com/office/officeart/2005/8/layout/default"/>
    <dgm:cxn modelId="{FAB2929D-ABB8-41D7-8B51-DA88D9D501B5}" srcId="{742C89C5-E8C7-4543-A686-1D177A4E69B5}" destId="{9849B211-29C7-441C-9F36-D770C6204AE0}" srcOrd="1" destOrd="0" parTransId="{12B21BAD-8495-440C-94A1-81C058FA9ACD}" sibTransId="{A4CECA8A-0C4E-4837-BB5E-499BDEAB15EA}"/>
    <dgm:cxn modelId="{553D1926-91E9-4B8A-9765-3E2F5A1DA3A1}" srcId="{742C89C5-E8C7-4543-A686-1D177A4E69B5}" destId="{195E4797-2E23-4548-80B9-6745D98A32DA}" srcOrd="3" destOrd="0" parTransId="{D3E2FB59-A900-4EB0-8D98-DFD1F58DCCE9}" sibTransId="{F0C57148-3E4F-4629-A151-BD0F347CDC7C}"/>
    <dgm:cxn modelId="{EAA426AE-278D-46C7-8A56-C8FDD9C6E8F5}" type="presOf" srcId="{8286E3D0-DFC0-4653-945D-BC29C825628D}" destId="{37167804-D301-4FFC-AC0E-AB7B104B9696}" srcOrd="0" destOrd="0" presId="urn:microsoft.com/office/officeart/2005/8/layout/default"/>
    <dgm:cxn modelId="{77EB1D4F-FFF4-4929-971E-58A07273A354}" srcId="{742C89C5-E8C7-4543-A686-1D177A4E69B5}" destId="{C6E7D143-F274-4AB7-85D3-5043F1649E77}" srcOrd="4" destOrd="0" parTransId="{D25F7641-6828-4933-85B7-D9D8CCC9B718}" sibTransId="{52746F18-22AA-43A9-9DA1-F214D114138E}"/>
    <dgm:cxn modelId="{C24F8546-5757-4947-9674-1E812F6E3FF5}" type="presOf" srcId="{742C89C5-E8C7-4543-A686-1D177A4E69B5}" destId="{2187B0D5-BBE6-4F30-8831-6D1CB7A3FDB1}" srcOrd="0" destOrd="0" presId="urn:microsoft.com/office/officeart/2005/8/layout/default"/>
    <dgm:cxn modelId="{4AD2615B-D0DB-4192-BA0C-AA96AF8707ED}" srcId="{742C89C5-E8C7-4543-A686-1D177A4E69B5}" destId="{F18FA0B2-F688-410C-81E2-D64A1695A7FE}" srcOrd="0" destOrd="0" parTransId="{5340B0E3-5036-4461-B351-726CDF695B8D}" sibTransId="{00FFBC45-7839-4429-ADC4-A7DA369B2617}"/>
    <dgm:cxn modelId="{E448E9F6-BFD1-4131-BE49-ABB83AA05AFD}" type="presOf" srcId="{9849B211-29C7-441C-9F36-D770C6204AE0}" destId="{7F2B7BFD-C1C0-4C75-9263-A8425EEDF5CC}" srcOrd="0" destOrd="0" presId="urn:microsoft.com/office/officeart/2005/8/layout/default"/>
    <dgm:cxn modelId="{A7525AF7-3601-451A-B11B-A21494BE432C}" srcId="{742C89C5-E8C7-4543-A686-1D177A4E69B5}" destId="{8286E3D0-DFC0-4653-945D-BC29C825628D}" srcOrd="2" destOrd="0" parTransId="{2C1AA75C-F909-4539-9F9D-7AB0BF696B1E}" sibTransId="{3C20B3DF-B025-41AE-BD8A-161243C29999}"/>
    <dgm:cxn modelId="{7038354A-0947-43FD-8BC7-D6F96598D67A}" type="presOf" srcId="{F18FA0B2-F688-410C-81E2-D64A1695A7FE}" destId="{3B3C91E9-C291-47C4-9262-DE2B47515AD4}" srcOrd="0" destOrd="0" presId="urn:microsoft.com/office/officeart/2005/8/layout/default"/>
    <dgm:cxn modelId="{1CBD8EAE-5971-4055-82A1-0B76E24AF34F}" type="presParOf" srcId="{2187B0D5-BBE6-4F30-8831-6D1CB7A3FDB1}" destId="{3B3C91E9-C291-47C4-9262-DE2B47515AD4}" srcOrd="0" destOrd="0" presId="urn:microsoft.com/office/officeart/2005/8/layout/default"/>
    <dgm:cxn modelId="{0D29F4BD-663F-4E26-8AC1-BC30AE307226}" type="presParOf" srcId="{2187B0D5-BBE6-4F30-8831-6D1CB7A3FDB1}" destId="{01AD5B62-2A92-4BC1-A793-48EF250E09D2}" srcOrd="1" destOrd="0" presId="urn:microsoft.com/office/officeart/2005/8/layout/default"/>
    <dgm:cxn modelId="{44220D24-3410-44E7-A009-0C0720971DE4}" type="presParOf" srcId="{2187B0D5-BBE6-4F30-8831-6D1CB7A3FDB1}" destId="{7F2B7BFD-C1C0-4C75-9263-A8425EEDF5CC}" srcOrd="2" destOrd="0" presId="urn:microsoft.com/office/officeart/2005/8/layout/default"/>
    <dgm:cxn modelId="{B7515F0A-81E7-4287-B391-144B5A7C0668}" type="presParOf" srcId="{2187B0D5-BBE6-4F30-8831-6D1CB7A3FDB1}" destId="{719069FD-B32E-4E61-9E20-52D1296CC267}" srcOrd="3" destOrd="0" presId="urn:microsoft.com/office/officeart/2005/8/layout/default"/>
    <dgm:cxn modelId="{58A2255E-7BE6-454C-AA12-81975BAEBD20}" type="presParOf" srcId="{2187B0D5-BBE6-4F30-8831-6D1CB7A3FDB1}" destId="{37167804-D301-4FFC-AC0E-AB7B104B9696}" srcOrd="4" destOrd="0" presId="urn:microsoft.com/office/officeart/2005/8/layout/default"/>
    <dgm:cxn modelId="{A8900691-0CD2-44B7-B19C-E8A952757FD2}" type="presParOf" srcId="{2187B0D5-BBE6-4F30-8831-6D1CB7A3FDB1}" destId="{6B8E1E65-513E-4823-A50E-CCDB727C80A3}" srcOrd="5" destOrd="0" presId="urn:microsoft.com/office/officeart/2005/8/layout/default"/>
    <dgm:cxn modelId="{992F2C59-1886-4536-ADC9-146C82CEA45A}" type="presParOf" srcId="{2187B0D5-BBE6-4F30-8831-6D1CB7A3FDB1}" destId="{E32DF45E-FCA7-4D64-944F-53274D50E6C8}" srcOrd="6" destOrd="0" presId="urn:microsoft.com/office/officeart/2005/8/layout/default"/>
    <dgm:cxn modelId="{C8F7CB4B-7560-4766-BAAD-E6F2ED0368D3}" type="presParOf" srcId="{2187B0D5-BBE6-4F30-8831-6D1CB7A3FDB1}" destId="{4C24C153-270D-4B28-AC60-DDDB8E8A9EE5}" srcOrd="7" destOrd="0" presId="urn:microsoft.com/office/officeart/2005/8/layout/default"/>
    <dgm:cxn modelId="{A31C8486-4B48-46D6-9A72-17550A83E067}" type="presParOf" srcId="{2187B0D5-BBE6-4F30-8831-6D1CB7A3FDB1}" destId="{448D9B04-70F3-4288-BD52-39D2E89EF69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8BB5E-F9EE-40E3-AA46-1AF244FE2712}">
      <dsp:nvSpPr>
        <dsp:cNvPr id="0" name=""/>
        <dsp:cNvSpPr/>
      </dsp:nvSpPr>
      <dsp:spPr>
        <a:xfrm>
          <a:off x="0" y="0"/>
          <a:ext cx="7467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C8B5DD-3F4C-4347-B178-3202C6B9A6FC}">
      <dsp:nvSpPr>
        <dsp:cNvPr id="0" name=""/>
        <dsp:cNvSpPr/>
      </dsp:nvSpPr>
      <dsp:spPr>
        <a:xfrm>
          <a:off x="0" y="0"/>
          <a:ext cx="1493520" cy="4873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Валюта</a:t>
          </a:r>
          <a:endParaRPr lang="ru-RU" sz="2800" kern="1200" dirty="0"/>
        </a:p>
      </dsp:txBody>
      <dsp:txXfrm>
        <a:off x="0" y="0"/>
        <a:ext cx="1493520" cy="4873625"/>
      </dsp:txXfrm>
    </dsp:sp>
    <dsp:sp modelId="{BFE4E721-1812-4377-9C1C-F3F6DF7F88E9}">
      <dsp:nvSpPr>
        <dsp:cNvPr id="0" name=""/>
        <dsp:cNvSpPr/>
      </dsp:nvSpPr>
      <dsp:spPr>
        <a:xfrm>
          <a:off x="1605534" y="76150"/>
          <a:ext cx="2875026" cy="15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Національна валюта</a:t>
          </a:r>
          <a:endParaRPr lang="ru-RU" sz="3400" kern="1200" dirty="0"/>
        </a:p>
      </dsp:txBody>
      <dsp:txXfrm>
        <a:off x="1605534" y="76150"/>
        <a:ext cx="2875026" cy="1523007"/>
      </dsp:txXfrm>
    </dsp:sp>
    <dsp:sp modelId="{362420A3-F5EC-4216-A2BD-5B92852D92E6}">
      <dsp:nvSpPr>
        <dsp:cNvPr id="0" name=""/>
        <dsp:cNvSpPr/>
      </dsp:nvSpPr>
      <dsp:spPr>
        <a:xfrm>
          <a:off x="4592574" y="76150"/>
          <a:ext cx="2875026" cy="380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грошові знаки</a:t>
          </a:r>
          <a:endParaRPr lang="ru-RU" sz="1600" kern="1200" dirty="0"/>
        </a:p>
      </dsp:txBody>
      <dsp:txXfrm>
        <a:off x="4592574" y="76150"/>
        <a:ext cx="2875026" cy="380751"/>
      </dsp:txXfrm>
    </dsp:sp>
    <dsp:sp modelId="{94C0007A-39AD-406E-8596-631AA0DABB5C}">
      <dsp:nvSpPr>
        <dsp:cNvPr id="0" name=""/>
        <dsp:cNvSpPr/>
      </dsp:nvSpPr>
      <dsp:spPr>
        <a:xfrm>
          <a:off x="4480560" y="456902"/>
          <a:ext cx="28750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17D4B5-D961-4812-83C9-CA5E6C350966}">
      <dsp:nvSpPr>
        <dsp:cNvPr id="0" name=""/>
        <dsp:cNvSpPr/>
      </dsp:nvSpPr>
      <dsp:spPr>
        <a:xfrm>
          <a:off x="4592574" y="456902"/>
          <a:ext cx="2875026" cy="380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кошти на рахунках у банках</a:t>
          </a:r>
          <a:endParaRPr lang="ru-RU" sz="1600" kern="1200" dirty="0"/>
        </a:p>
      </dsp:txBody>
      <dsp:txXfrm>
        <a:off x="4592574" y="456902"/>
        <a:ext cx="2875026" cy="380751"/>
      </dsp:txXfrm>
    </dsp:sp>
    <dsp:sp modelId="{BEFF444B-67DD-4D38-A488-F8DD9C162559}">
      <dsp:nvSpPr>
        <dsp:cNvPr id="0" name=""/>
        <dsp:cNvSpPr/>
      </dsp:nvSpPr>
      <dsp:spPr>
        <a:xfrm>
          <a:off x="4480560" y="837654"/>
          <a:ext cx="28750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BABE72-39A3-4F47-B184-F68A9E7622DF}">
      <dsp:nvSpPr>
        <dsp:cNvPr id="0" name=""/>
        <dsp:cNvSpPr/>
      </dsp:nvSpPr>
      <dsp:spPr>
        <a:xfrm>
          <a:off x="4592574" y="837654"/>
          <a:ext cx="2875026" cy="380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електронні гроші</a:t>
          </a:r>
          <a:endParaRPr lang="ru-RU" sz="1600" kern="1200" dirty="0"/>
        </a:p>
      </dsp:txBody>
      <dsp:txXfrm>
        <a:off x="4592574" y="837654"/>
        <a:ext cx="2875026" cy="380751"/>
      </dsp:txXfrm>
    </dsp:sp>
    <dsp:sp modelId="{56295D0B-0441-45E1-867B-996B313320FA}">
      <dsp:nvSpPr>
        <dsp:cNvPr id="0" name=""/>
        <dsp:cNvSpPr/>
      </dsp:nvSpPr>
      <dsp:spPr>
        <a:xfrm>
          <a:off x="4480560" y="1218406"/>
          <a:ext cx="28750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6523F1-9C09-46F7-9232-2EC619DE2D99}">
      <dsp:nvSpPr>
        <dsp:cNvPr id="0" name=""/>
        <dsp:cNvSpPr/>
      </dsp:nvSpPr>
      <dsp:spPr>
        <a:xfrm>
          <a:off x="4592574" y="1218406"/>
          <a:ext cx="2875026" cy="380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цифрові гроші</a:t>
          </a:r>
          <a:endParaRPr lang="ru-RU" sz="1600" kern="1200" dirty="0"/>
        </a:p>
      </dsp:txBody>
      <dsp:txXfrm>
        <a:off x="4592574" y="1218406"/>
        <a:ext cx="2875026" cy="380751"/>
      </dsp:txXfrm>
    </dsp:sp>
    <dsp:sp modelId="{4A089BE2-90D6-43D7-8BE5-A89F8D832914}">
      <dsp:nvSpPr>
        <dsp:cNvPr id="0" name=""/>
        <dsp:cNvSpPr/>
      </dsp:nvSpPr>
      <dsp:spPr>
        <a:xfrm>
          <a:off x="1493520" y="1599158"/>
          <a:ext cx="59740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7D01C0-FEEB-4E83-B333-A62D8E0EC6E3}">
      <dsp:nvSpPr>
        <dsp:cNvPr id="0" name=""/>
        <dsp:cNvSpPr/>
      </dsp:nvSpPr>
      <dsp:spPr>
        <a:xfrm>
          <a:off x="1605534" y="1675308"/>
          <a:ext cx="2875026" cy="15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Іноземна валюта </a:t>
          </a:r>
          <a:endParaRPr lang="ru-RU" sz="3400" kern="1200" dirty="0"/>
        </a:p>
      </dsp:txBody>
      <dsp:txXfrm>
        <a:off x="1605534" y="1675308"/>
        <a:ext cx="2875026" cy="1523007"/>
      </dsp:txXfrm>
    </dsp:sp>
    <dsp:sp modelId="{6CB8995F-DA84-47B3-8937-5C4485009BE0}">
      <dsp:nvSpPr>
        <dsp:cNvPr id="0" name=""/>
        <dsp:cNvSpPr/>
      </dsp:nvSpPr>
      <dsp:spPr>
        <a:xfrm>
          <a:off x="4592574" y="1675308"/>
          <a:ext cx="2875026" cy="507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smtClean="0"/>
            <a:t>грошові знаки</a:t>
          </a:r>
          <a:endParaRPr lang="ru-RU" sz="1600" kern="1200" dirty="0"/>
        </a:p>
      </dsp:txBody>
      <dsp:txXfrm>
        <a:off x="4592574" y="1675308"/>
        <a:ext cx="2875026" cy="507173"/>
      </dsp:txXfrm>
    </dsp:sp>
    <dsp:sp modelId="{C1789EC4-4FC7-4039-9018-FE6016941A34}">
      <dsp:nvSpPr>
        <dsp:cNvPr id="0" name=""/>
        <dsp:cNvSpPr/>
      </dsp:nvSpPr>
      <dsp:spPr>
        <a:xfrm>
          <a:off x="4480560" y="2182482"/>
          <a:ext cx="28750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EDB3D-CCFC-41CA-8D46-4309A20CE2F6}">
      <dsp:nvSpPr>
        <dsp:cNvPr id="0" name=""/>
        <dsp:cNvSpPr/>
      </dsp:nvSpPr>
      <dsp:spPr>
        <a:xfrm>
          <a:off x="4592574" y="2182482"/>
          <a:ext cx="2875026" cy="507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smtClean="0"/>
            <a:t>кошти на рахунках у банках </a:t>
          </a:r>
          <a:endParaRPr lang="ru-RU" sz="1600" kern="1200" dirty="0"/>
        </a:p>
      </dsp:txBody>
      <dsp:txXfrm>
        <a:off x="4592574" y="2182482"/>
        <a:ext cx="2875026" cy="507173"/>
      </dsp:txXfrm>
    </dsp:sp>
    <dsp:sp modelId="{EBAF4F3B-F722-445C-917B-EA3681FC2FB8}">
      <dsp:nvSpPr>
        <dsp:cNvPr id="0" name=""/>
        <dsp:cNvSpPr/>
      </dsp:nvSpPr>
      <dsp:spPr>
        <a:xfrm>
          <a:off x="4480560" y="2689655"/>
          <a:ext cx="28750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B319EE-68CF-44C5-8189-FC51CB11D456}">
      <dsp:nvSpPr>
        <dsp:cNvPr id="0" name=""/>
        <dsp:cNvSpPr/>
      </dsp:nvSpPr>
      <dsp:spPr>
        <a:xfrm>
          <a:off x="4592574" y="2689655"/>
          <a:ext cx="2875026" cy="507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smtClean="0"/>
            <a:t>електронні гроші</a:t>
          </a:r>
          <a:endParaRPr lang="ru-RU" sz="1600" kern="1200" dirty="0"/>
        </a:p>
      </dsp:txBody>
      <dsp:txXfrm>
        <a:off x="4592574" y="2689655"/>
        <a:ext cx="2875026" cy="507173"/>
      </dsp:txXfrm>
    </dsp:sp>
    <dsp:sp modelId="{A745D43C-5C88-4AF5-BDBC-280DDD21BE05}">
      <dsp:nvSpPr>
        <dsp:cNvPr id="0" name=""/>
        <dsp:cNvSpPr/>
      </dsp:nvSpPr>
      <dsp:spPr>
        <a:xfrm>
          <a:off x="1493520" y="3198316"/>
          <a:ext cx="59740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C0BA30-1EDA-461E-818C-C6C5F41C1A49}">
      <dsp:nvSpPr>
        <dsp:cNvPr id="0" name=""/>
        <dsp:cNvSpPr/>
      </dsp:nvSpPr>
      <dsp:spPr>
        <a:xfrm>
          <a:off x="1605534" y="3274466"/>
          <a:ext cx="2875026" cy="15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Міжнародна валюта</a:t>
          </a:r>
          <a:endParaRPr lang="ru-RU" sz="3400" kern="1200" dirty="0"/>
        </a:p>
      </dsp:txBody>
      <dsp:txXfrm>
        <a:off x="1605534" y="3274466"/>
        <a:ext cx="2875026" cy="1523007"/>
      </dsp:txXfrm>
    </dsp:sp>
    <dsp:sp modelId="{F6409F86-65CD-4EB8-A31D-44C1FE778F3C}">
      <dsp:nvSpPr>
        <dsp:cNvPr id="0" name=""/>
        <dsp:cNvSpPr/>
      </dsp:nvSpPr>
      <dsp:spPr>
        <a:xfrm>
          <a:off x="4592574" y="3274466"/>
          <a:ext cx="2875026" cy="76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СПЗ</a:t>
          </a:r>
          <a:endParaRPr lang="ru-RU" sz="1600" kern="1200" dirty="0"/>
        </a:p>
      </dsp:txBody>
      <dsp:txXfrm>
        <a:off x="4592574" y="3274466"/>
        <a:ext cx="2875026" cy="761503"/>
      </dsp:txXfrm>
    </dsp:sp>
    <dsp:sp modelId="{E751882C-E32B-4BBF-B2A1-6EFC8A8EE993}">
      <dsp:nvSpPr>
        <dsp:cNvPr id="0" name=""/>
        <dsp:cNvSpPr/>
      </dsp:nvSpPr>
      <dsp:spPr>
        <a:xfrm>
          <a:off x="4480560" y="4035970"/>
          <a:ext cx="28750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E5AA6E-824C-4F4A-9732-8A3070378C8B}">
      <dsp:nvSpPr>
        <dsp:cNvPr id="0" name=""/>
        <dsp:cNvSpPr/>
      </dsp:nvSpPr>
      <dsp:spPr>
        <a:xfrm>
          <a:off x="4592574" y="4035970"/>
          <a:ext cx="2875026" cy="76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Євро</a:t>
          </a:r>
          <a:endParaRPr lang="ru-RU" sz="1600" kern="1200" dirty="0"/>
        </a:p>
      </dsp:txBody>
      <dsp:txXfrm>
        <a:off x="4592574" y="4035970"/>
        <a:ext cx="2875026" cy="761503"/>
      </dsp:txXfrm>
    </dsp:sp>
    <dsp:sp modelId="{5EECDCE0-3B9B-498C-8DFD-29062155C670}">
      <dsp:nvSpPr>
        <dsp:cNvPr id="0" name=""/>
        <dsp:cNvSpPr/>
      </dsp:nvSpPr>
      <dsp:spPr>
        <a:xfrm>
          <a:off x="1493520" y="4797474"/>
          <a:ext cx="59740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252F46-5087-43C6-AF3A-C1C6A6A2D92C}">
      <dsp:nvSpPr>
        <dsp:cNvPr id="0" name=""/>
        <dsp:cNvSpPr/>
      </dsp:nvSpPr>
      <dsp:spPr>
        <a:xfrm>
          <a:off x="0" y="103187"/>
          <a:ext cx="2333625" cy="1400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i="1" kern="1200" dirty="0" smtClean="0"/>
            <a:t>Центральні банки</a:t>
          </a:r>
          <a:endParaRPr lang="ru-RU" sz="1600" kern="1200" dirty="0"/>
        </a:p>
      </dsp:txBody>
      <dsp:txXfrm>
        <a:off x="0" y="103187"/>
        <a:ext cx="2333625" cy="1400175"/>
      </dsp:txXfrm>
    </dsp:sp>
    <dsp:sp modelId="{3DB9F187-10D1-4368-ABCF-ACC8870CE5B7}">
      <dsp:nvSpPr>
        <dsp:cNvPr id="0" name=""/>
        <dsp:cNvSpPr/>
      </dsp:nvSpPr>
      <dsp:spPr>
        <a:xfrm>
          <a:off x="2566987" y="103187"/>
          <a:ext cx="2333625" cy="1400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i="1" kern="1200" dirty="0" smtClean="0"/>
            <a:t>Комерційні банки</a:t>
          </a:r>
          <a:endParaRPr lang="ru-RU" sz="1600" kern="1200" dirty="0"/>
        </a:p>
      </dsp:txBody>
      <dsp:txXfrm>
        <a:off x="2566987" y="103187"/>
        <a:ext cx="2333625" cy="1400175"/>
      </dsp:txXfrm>
    </dsp:sp>
    <dsp:sp modelId="{AD98B90D-2D94-41CB-B4EA-5D4A10EE152B}">
      <dsp:nvSpPr>
        <dsp:cNvPr id="0" name=""/>
        <dsp:cNvSpPr/>
      </dsp:nvSpPr>
      <dsp:spPr>
        <a:xfrm>
          <a:off x="5133975" y="103187"/>
          <a:ext cx="2333625" cy="1400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i="1" kern="1200" dirty="0" smtClean="0"/>
            <a:t>Фірми</a:t>
          </a:r>
          <a:r>
            <a:rPr lang="uk-UA" sz="1600" kern="1200" dirty="0" smtClean="0"/>
            <a:t>, </a:t>
          </a:r>
          <a:r>
            <a:rPr lang="uk-UA" sz="1600" i="1" kern="1200" dirty="0" smtClean="0"/>
            <a:t>що здійснюють зовнішньоторговельні операції</a:t>
          </a:r>
          <a:endParaRPr lang="ru-RU" sz="1600" kern="1200" dirty="0"/>
        </a:p>
      </dsp:txBody>
      <dsp:txXfrm>
        <a:off x="5133975" y="103187"/>
        <a:ext cx="2333625" cy="1400175"/>
      </dsp:txXfrm>
    </dsp:sp>
    <dsp:sp modelId="{0D395973-09FA-48D0-813C-1A498267705F}">
      <dsp:nvSpPr>
        <dsp:cNvPr id="0" name=""/>
        <dsp:cNvSpPr/>
      </dsp:nvSpPr>
      <dsp:spPr>
        <a:xfrm>
          <a:off x="0" y="1736724"/>
          <a:ext cx="2333625" cy="1400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i="1" kern="1200" dirty="0" smtClean="0"/>
            <a:t>Компанії, що здійснюють вкладення активів за кордоном</a:t>
          </a:r>
          <a:endParaRPr lang="ru-RU" sz="1600" kern="1200" dirty="0"/>
        </a:p>
      </dsp:txBody>
      <dsp:txXfrm>
        <a:off x="0" y="1736724"/>
        <a:ext cx="2333625" cy="1400175"/>
      </dsp:txXfrm>
    </dsp:sp>
    <dsp:sp modelId="{D10B99BC-0EF7-4E7D-9677-5E699D0213BF}">
      <dsp:nvSpPr>
        <dsp:cNvPr id="0" name=""/>
        <dsp:cNvSpPr/>
      </dsp:nvSpPr>
      <dsp:spPr>
        <a:xfrm>
          <a:off x="2566987" y="1736724"/>
          <a:ext cx="2333625" cy="1400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i="1" kern="1200" dirty="0" smtClean="0"/>
            <a:t>Фізичні особи</a:t>
          </a:r>
          <a:endParaRPr lang="ru-RU" sz="1600" kern="1200" dirty="0"/>
        </a:p>
      </dsp:txBody>
      <dsp:txXfrm>
        <a:off x="2566987" y="1736724"/>
        <a:ext cx="2333625" cy="1400175"/>
      </dsp:txXfrm>
    </dsp:sp>
    <dsp:sp modelId="{A24D5457-57E8-475A-B12B-01BCE85EECB1}">
      <dsp:nvSpPr>
        <dsp:cNvPr id="0" name=""/>
        <dsp:cNvSpPr/>
      </dsp:nvSpPr>
      <dsp:spPr>
        <a:xfrm>
          <a:off x="5133975" y="1736724"/>
          <a:ext cx="2333625" cy="1400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i="1" kern="1200" smtClean="0"/>
            <a:t>Валютні біржі</a:t>
          </a:r>
          <a:endParaRPr lang="ru-RU" sz="1600" kern="1200" dirty="0"/>
        </a:p>
      </dsp:txBody>
      <dsp:txXfrm>
        <a:off x="5133975" y="1736724"/>
        <a:ext cx="2333625" cy="1400175"/>
      </dsp:txXfrm>
    </dsp:sp>
    <dsp:sp modelId="{D1342222-99FD-455B-B262-E4BFBC07146D}">
      <dsp:nvSpPr>
        <dsp:cNvPr id="0" name=""/>
        <dsp:cNvSpPr/>
      </dsp:nvSpPr>
      <dsp:spPr>
        <a:xfrm>
          <a:off x="2566987" y="3370262"/>
          <a:ext cx="2333625" cy="1400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i="1" kern="1200" smtClean="0"/>
            <a:t>Валютні брокерські фірми</a:t>
          </a:r>
          <a:endParaRPr lang="ru-RU" sz="1600" kern="1200" dirty="0"/>
        </a:p>
      </dsp:txBody>
      <dsp:txXfrm>
        <a:off x="2566987" y="3370262"/>
        <a:ext cx="2333625" cy="14001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FD1DCC-9309-4382-B204-861DDB84D257}">
      <dsp:nvSpPr>
        <dsp:cNvPr id="0" name=""/>
        <dsp:cNvSpPr/>
      </dsp:nvSpPr>
      <dsp:spPr>
        <a:xfrm>
          <a:off x="3733800" y="2207574"/>
          <a:ext cx="2641690" cy="458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237"/>
              </a:lnTo>
              <a:lnTo>
                <a:pt x="2641690" y="229237"/>
              </a:lnTo>
              <a:lnTo>
                <a:pt x="2641690" y="458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F0287-11D0-4062-B4B8-59B009112ADB}">
      <dsp:nvSpPr>
        <dsp:cNvPr id="0" name=""/>
        <dsp:cNvSpPr/>
      </dsp:nvSpPr>
      <dsp:spPr>
        <a:xfrm>
          <a:off x="3688079" y="2207574"/>
          <a:ext cx="91440" cy="4584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8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C50A98-FA3F-4A9D-A2E0-DA9A779DAB0F}">
      <dsp:nvSpPr>
        <dsp:cNvPr id="0" name=""/>
        <dsp:cNvSpPr/>
      </dsp:nvSpPr>
      <dsp:spPr>
        <a:xfrm>
          <a:off x="1092109" y="2207574"/>
          <a:ext cx="2641690" cy="458475"/>
        </a:xfrm>
        <a:custGeom>
          <a:avLst/>
          <a:gdLst/>
          <a:ahLst/>
          <a:cxnLst/>
          <a:rect l="0" t="0" r="0" b="0"/>
          <a:pathLst>
            <a:path>
              <a:moveTo>
                <a:pt x="2641690" y="0"/>
              </a:moveTo>
              <a:lnTo>
                <a:pt x="2641690" y="229237"/>
              </a:lnTo>
              <a:lnTo>
                <a:pt x="0" y="229237"/>
              </a:lnTo>
              <a:lnTo>
                <a:pt x="0" y="458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79495D-A5E9-4BE6-828C-92C1CCFA8308}">
      <dsp:nvSpPr>
        <dsp:cNvPr id="0" name=""/>
        <dsp:cNvSpPr/>
      </dsp:nvSpPr>
      <dsp:spPr>
        <a:xfrm>
          <a:off x="3187996" y="1115967"/>
          <a:ext cx="1091607" cy="1091607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FB4292-0E7C-4158-84C2-EBCA594A61A2}">
      <dsp:nvSpPr>
        <dsp:cNvPr id="0" name=""/>
        <dsp:cNvSpPr/>
      </dsp:nvSpPr>
      <dsp:spPr>
        <a:xfrm>
          <a:off x="3187996" y="1115967"/>
          <a:ext cx="1091607" cy="1091607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657451-E9C1-4E94-96C7-235F6CBD403A}">
      <dsp:nvSpPr>
        <dsp:cNvPr id="0" name=""/>
        <dsp:cNvSpPr/>
      </dsp:nvSpPr>
      <dsp:spPr>
        <a:xfrm>
          <a:off x="2642192" y="1312456"/>
          <a:ext cx="2183215" cy="69862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smtClean="0"/>
            <a:t>валютна операція</a:t>
          </a:r>
          <a:endParaRPr lang="ru-RU" sz="1600" kern="1200"/>
        </a:p>
      </dsp:txBody>
      <dsp:txXfrm>
        <a:off x="2642192" y="1312456"/>
        <a:ext cx="2183215" cy="698628"/>
      </dsp:txXfrm>
    </dsp:sp>
    <dsp:sp modelId="{AE61B86A-74A1-4F4C-96B8-FF9DC92DDD39}">
      <dsp:nvSpPr>
        <dsp:cNvPr id="0" name=""/>
        <dsp:cNvSpPr/>
      </dsp:nvSpPr>
      <dsp:spPr>
        <a:xfrm>
          <a:off x="546305" y="2666050"/>
          <a:ext cx="1091607" cy="1091607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D11692-3DF7-400F-89F9-C632F9C6E399}">
      <dsp:nvSpPr>
        <dsp:cNvPr id="0" name=""/>
        <dsp:cNvSpPr/>
      </dsp:nvSpPr>
      <dsp:spPr>
        <a:xfrm>
          <a:off x="546305" y="2666050"/>
          <a:ext cx="1091607" cy="1091607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28715-A114-4A40-989B-00A57ADE15BA}">
      <dsp:nvSpPr>
        <dsp:cNvPr id="0" name=""/>
        <dsp:cNvSpPr/>
      </dsp:nvSpPr>
      <dsp:spPr>
        <a:xfrm>
          <a:off x="501" y="2862539"/>
          <a:ext cx="2183215" cy="69862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err="1" smtClean="0"/>
            <a:t>пов’язана</a:t>
          </a:r>
          <a:r>
            <a:rPr lang="ru-RU" sz="1600" b="0" i="0" kern="1200" dirty="0" smtClean="0"/>
            <a:t> з переходом права </a:t>
          </a:r>
          <a:r>
            <a:rPr lang="ru-RU" sz="1600" b="0" i="0" kern="1200" dirty="0" err="1" smtClean="0"/>
            <a:t>власності</a:t>
          </a:r>
          <a:r>
            <a:rPr lang="ru-RU" sz="1600" b="0" i="0" kern="1200" dirty="0" smtClean="0"/>
            <a:t> на </a:t>
          </a:r>
          <a:r>
            <a:rPr lang="ru-RU" sz="1600" b="0" i="0" kern="1200" dirty="0" err="1" smtClean="0"/>
            <a:t>валютні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цінності</a:t>
          </a:r>
          <a:endParaRPr lang="ru-RU" sz="1600" kern="1200" dirty="0"/>
        </a:p>
      </dsp:txBody>
      <dsp:txXfrm>
        <a:off x="501" y="2862539"/>
        <a:ext cx="2183215" cy="698628"/>
      </dsp:txXfrm>
    </dsp:sp>
    <dsp:sp modelId="{D11D1C47-24E4-4183-B7C5-4076654A5F56}">
      <dsp:nvSpPr>
        <dsp:cNvPr id="0" name=""/>
        <dsp:cNvSpPr/>
      </dsp:nvSpPr>
      <dsp:spPr>
        <a:xfrm>
          <a:off x="3187996" y="2666050"/>
          <a:ext cx="1091607" cy="1091607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F91C0-625A-4417-B193-30CD818EBB32}">
      <dsp:nvSpPr>
        <dsp:cNvPr id="0" name=""/>
        <dsp:cNvSpPr/>
      </dsp:nvSpPr>
      <dsp:spPr>
        <a:xfrm>
          <a:off x="3187996" y="2666050"/>
          <a:ext cx="1091607" cy="1091607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EC2882-4309-4F0E-BCAA-2BE0B97CC0E3}">
      <dsp:nvSpPr>
        <dsp:cNvPr id="0" name=""/>
        <dsp:cNvSpPr/>
      </dsp:nvSpPr>
      <dsp:spPr>
        <a:xfrm>
          <a:off x="2642192" y="2862539"/>
          <a:ext cx="2183215" cy="69862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i="0" kern="1200" noProof="0" dirty="0" smtClean="0"/>
            <a:t>торгівля валютними цінностями</a:t>
          </a:r>
          <a:endParaRPr lang="uk-UA" sz="1600" kern="1200" noProof="0" dirty="0"/>
        </a:p>
      </dsp:txBody>
      <dsp:txXfrm>
        <a:off x="2642192" y="2862539"/>
        <a:ext cx="2183215" cy="698628"/>
      </dsp:txXfrm>
    </dsp:sp>
    <dsp:sp modelId="{5227D44C-114C-4293-9F7D-D57D7755C0FC}">
      <dsp:nvSpPr>
        <dsp:cNvPr id="0" name=""/>
        <dsp:cNvSpPr/>
      </dsp:nvSpPr>
      <dsp:spPr>
        <a:xfrm>
          <a:off x="5829686" y="2666050"/>
          <a:ext cx="1091607" cy="1091607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7C37CD-63CE-41FC-BB3F-8DCE2972FF30}">
      <dsp:nvSpPr>
        <dsp:cNvPr id="0" name=""/>
        <dsp:cNvSpPr/>
      </dsp:nvSpPr>
      <dsp:spPr>
        <a:xfrm>
          <a:off x="5829686" y="2666050"/>
          <a:ext cx="1091607" cy="1091607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41442-3D35-48CC-85FE-FB7612318B6E}">
      <dsp:nvSpPr>
        <dsp:cNvPr id="0" name=""/>
        <dsp:cNvSpPr/>
      </dsp:nvSpPr>
      <dsp:spPr>
        <a:xfrm>
          <a:off x="5283883" y="2862539"/>
          <a:ext cx="2183215" cy="69862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i="0" kern="1200" noProof="0" dirty="0" smtClean="0"/>
            <a:t>транскордонний переказ валютних цінностей</a:t>
          </a:r>
          <a:endParaRPr lang="uk-UA" sz="1600" kern="1200" noProof="0" dirty="0"/>
        </a:p>
      </dsp:txBody>
      <dsp:txXfrm>
        <a:off x="5283883" y="2862539"/>
        <a:ext cx="2183215" cy="6986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C91E9-C291-47C4-9262-DE2B47515AD4}">
      <dsp:nvSpPr>
        <dsp:cNvPr id="0" name=""/>
        <dsp:cNvSpPr/>
      </dsp:nvSpPr>
      <dsp:spPr>
        <a:xfrm>
          <a:off x="1176292" y="1091"/>
          <a:ext cx="2435721" cy="1461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i="1" kern="1200" dirty="0" smtClean="0"/>
            <a:t>«</a:t>
          </a:r>
          <a:r>
            <a:rPr lang="uk-UA" sz="3200" i="1" kern="1200" dirty="0" err="1" smtClean="0"/>
            <a:t>своп</a:t>
          </a:r>
          <a:r>
            <a:rPr lang="uk-UA" sz="3200" i="1" kern="1200" dirty="0" smtClean="0"/>
            <a:t>»</a:t>
          </a:r>
          <a:endParaRPr lang="ru-RU" sz="3200" kern="1200" dirty="0"/>
        </a:p>
      </dsp:txBody>
      <dsp:txXfrm>
        <a:off x="1176292" y="1091"/>
        <a:ext cx="2435721" cy="1461432"/>
      </dsp:txXfrm>
    </dsp:sp>
    <dsp:sp modelId="{7F2B7BFD-C1C0-4C75-9263-A8425EEDF5CC}">
      <dsp:nvSpPr>
        <dsp:cNvPr id="0" name=""/>
        <dsp:cNvSpPr/>
      </dsp:nvSpPr>
      <dsp:spPr>
        <a:xfrm>
          <a:off x="3855586" y="1091"/>
          <a:ext cx="2435721" cy="1461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i="1" kern="1200" dirty="0" smtClean="0"/>
            <a:t>«форвард» </a:t>
          </a:r>
          <a:endParaRPr lang="ru-RU" sz="3200" kern="1200" dirty="0"/>
        </a:p>
      </dsp:txBody>
      <dsp:txXfrm>
        <a:off x="3855586" y="1091"/>
        <a:ext cx="2435721" cy="1461432"/>
      </dsp:txXfrm>
    </dsp:sp>
    <dsp:sp modelId="{37167804-D301-4FFC-AC0E-AB7B104B9696}">
      <dsp:nvSpPr>
        <dsp:cNvPr id="0" name=""/>
        <dsp:cNvSpPr/>
      </dsp:nvSpPr>
      <dsp:spPr>
        <a:xfrm>
          <a:off x="1176292" y="1706096"/>
          <a:ext cx="2435721" cy="1461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i="1" kern="1200" dirty="0" smtClean="0"/>
            <a:t>«</a:t>
          </a:r>
          <a:r>
            <a:rPr lang="uk-UA" sz="3200" i="1" kern="1200" dirty="0" err="1" smtClean="0"/>
            <a:t>спот</a:t>
          </a:r>
          <a:r>
            <a:rPr lang="uk-UA" sz="3200" i="1" kern="1200" dirty="0" smtClean="0"/>
            <a:t>» </a:t>
          </a:r>
          <a:endParaRPr lang="ru-RU" sz="3200" kern="1200" dirty="0"/>
        </a:p>
      </dsp:txBody>
      <dsp:txXfrm>
        <a:off x="1176292" y="1706096"/>
        <a:ext cx="2435721" cy="1461432"/>
      </dsp:txXfrm>
    </dsp:sp>
    <dsp:sp modelId="{E32DF45E-FCA7-4D64-944F-53274D50E6C8}">
      <dsp:nvSpPr>
        <dsp:cNvPr id="0" name=""/>
        <dsp:cNvSpPr/>
      </dsp:nvSpPr>
      <dsp:spPr>
        <a:xfrm>
          <a:off x="3855586" y="1706096"/>
          <a:ext cx="2435721" cy="1461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i="1" kern="1200" dirty="0" smtClean="0"/>
            <a:t>«</a:t>
          </a:r>
          <a:r>
            <a:rPr lang="uk-UA" sz="3200" i="1" kern="1200" dirty="0" err="1" smtClean="0"/>
            <a:t>тод</a:t>
          </a:r>
          <a:r>
            <a:rPr lang="uk-UA" sz="3200" i="1" kern="1200" dirty="0" smtClean="0"/>
            <a:t>»</a:t>
          </a:r>
          <a:endParaRPr lang="ru-RU" sz="3200" kern="1200" dirty="0"/>
        </a:p>
      </dsp:txBody>
      <dsp:txXfrm>
        <a:off x="3855586" y="1706096"/>
        <a:ext cx="2435721" cy="1461432"/>
      </dsp:txXfrm>
    </dsp:sp>
    <dsp:sp modelId="{448D9B04-70F3-4288-BD52-39D2E89EF696}">
      <dsp:nvSpPr>
        <dsp:cNvPr id="0" name=""/>
        <dsp:cNvSpPr/>
      </dsp:nvSpPr>
      <dsp:spPr>
        <a:xfrm>
          <a:off x="2515939" y="3411100"/>
          <a:ext cx="2435721" cy="1461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i="1" kern="1200" dirty="0" smtClean="0"/>
            <a:t>«том»   </a:t>
          </a:r>
          <a:endParaRPr lang="ru-RU" sz="3200" kern="1200" dirty="0"/>
        </a:p>
      </dsp:txBody>
      <dsp:txXfrm>
        <a:off x="2515939" y="3411100"/>
        <a:ext cx="2435721" cy="1461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ВАЛЮТНА БІРЖА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678488" cy="1371600"/>
          </a:xfrm>
        </p:spPr>
        <p:txBody>
          <a:bodyPr/>
          <a:lstStyle/>
          <a:p>
            <a:r>
              <a:rPr lang="uk-UA" dirty="0" smtClean="0"/>
              <a:t>1. </a:t>
            </a:r>
            <a:r>
              <a:rPr lang="ru-RU" dirty="0" err="1" smtClean="0"/>
              <a:t>Сутність</a:t>
            </a:r>
            <a:r>
              <a:rPr lang="ru-RU" dirty="0" smtClean="0"/>
              <a:t> </a:t>
            </a:r>
            <a:r>
              <a:rPr lang="ru-RU" dirty="0"/>
              <a:t>валютного ринку.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Валютна</a:t>
            </a:r>
            <a:r>
              <a:rPr lang="ru-RU" dirty="0" smtClean="0"/>
              <a:t> </a:t>
            </a:r>
            <a:r>
              <a:rPr lang="ru-RU" dirty="0" err="1"/>
              <a:t>біржа</a:t>
            </a:r>
            <a:r>
              <a:rPr lang="ru-RU" dirty="0"/>
              <a:t> як </a:t>
            </a:r>
            <a:r>
              <a:rPr lang="ru-RU" dirty="0" err="1"/>
              <a:t>учасник</a:t>
            </a:r>
            <a:r>
              <a:rPr lang="ru-RU" dirty="0"/>
              <a:t> </a:t>
            </a:r>
            <a:r>
              <a:rPr lang="ru-RU" dirty="0" smtClean="0"/>
              <a:t>валютного </a:t>
            </a:r>
            <a:r>
              <a:rPr lang="ru-RU" dirty="0"/>
              <a:t>ринку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uk-UA" dirty="0" smtClean="0"/>
              <a:t>Міжнародний валютний ринок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44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Основні види операцій, які здійснюють на валютній біржі: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укладання угод з членами біржі на купівлю чи продаж іноземної валюти відповідно до ринкового курсу (встановлюється на основі купівельної сили валют і коливань попиту та пропозиції);</a:t>
            </a:r>
          </a:p>
          <a:p>
            <a:r>
              <a:rPr lang="uk-UA" dirty="0" smtClean="0"/>
              <a:t>визначення ринкових курсів іноземних валют;</a:t>
            </a:r>
          </a:p>
          <a:p>
            <a:r>
              <a:rPr lang="uk-UA" dirty="0" smtClean="0"/>
              <a:t>здійснення розрахунків у національній та іноземній валюті відповідно до укладених на біржі угод;</a:t>
            </a:r>
          </a:p>
          <a:p>
            <a:r>
              <a:rPr lang="uk-UA" dirty="0" smtClean="0"/>
              <a:t>проведення операцій центрального банку щодо підтримки ринкового курсу національної валюти, в т. ч. через валютну інтервенцію (значний цілеспрямований разовий вплив центрального банку на валютний ринок і валютний курс).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8559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ПрАТ «Українська міжбанківська валютна біржа»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" t="9504" r="4470" b="5799"/>
          <a:stretch/>
        </p:blipFill>
        <p:spPr bwMode="auto">
          <a:xfrm>
            <a:off x="395536" y="1556792"/>
            <a:ext cx="7904712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5271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i="1" noProof="1" smtClean="0"/>
              <a:t>Forex</a:t>
            </a:r>
            <a:r>
              <a:rPr lang="de-DE" dirty="0"/>
              <a:t> </a:t>
            </a:r>
            <a:r>
              <a:rPr lang="ru-RU" dirty="0"/>
              <a:t>від </a:t>
            </a:r>
            <a:r>
              <a:rPr lang="de-DE" b="1" dirty="0"/>
              <a:t>FOR</a:t>
            </a:r>
            <a:r>
              <a:rPr lang="de-DE" dirty="0"/>
              <a:t>eign </a:t>
            </a:r>
            <a:r>
              <a:rPr lang="de-DE" b="1" dirty="0"/>
              <a:t>EX</a:t>
            </a:r>
            <a:r>
              <a:rPr lang="de-DE" dirty="0"/>
              <a:t>change</a:t>
            </a:r>
            <a:endParaRPr lang="ru-RU" dirty="0"/>
          </a:p>
        </p:txBody>
      </p:sp>
      <p:sp>
        <p:nvSpPr>
          <p:cNvPr id="5" name="AutoShape 4" descr="Forex | FXCM Marke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6" name="AutoShape 6" descr="Forex | FXCM Market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AutoShape 8" descr="Forex | FXCM Market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2058" name="Picture 10" descr="Online Forex Trading | Trade Currency Pairs - CapitalXte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63" y="2276872"/>
            <a:ext cx="3663531" cy="334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4355976" y="1953706"/>
            <a:ext cx="419541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dirty="0" smtClean="0"/>
              <a:t> міжбанківський міжнародний валютний ринок.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369781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Середньодобовий</a:t>
            </a:r>
            <a:r>
              <a:rPr lang="ru-RU" b="1" dirty="0"/>
              <a:t> </a:t>
            </a:r>
            <a:r>
              <a:rPr lang="ru-RU" b="1" dirty="0" err="1"/>
              <a:t>грошовий</a:t>
            </a:r>
            <a:r>
              <a:rPr lang="ru-RU" b="1" dirty="0"/>
              <a:t> </a:t>
            </a:r>
            <a:r>
              <a:rPr lang="ru-RU" b="1" dirty="0" err="1"/>
              <a:t>обіг</a:t>
            </a:r>
            <a:r>
              <a:rPr lang="ru-RU" b="1" dirty="0"/>
              <a:t> на ринку </a:t>
            </a:r>
            <a:r>
              <a:rPr lang="ru-RU" b="1" dirty="0" err="1" smtClean="0"/>
              <a:t>Форекс</a:t>
            </a:r>
            <a:r>
              <a:rPr lang="ru-RU" b="1" dirty="0" smtClean="0"/>
              <a:t> </a:t>
            </a:r>
            <a:r>
              <a:rPr lang="ru-RU" b="1" dirty="0"/>
              <a:t>у трлн </a:t>
            </a:r>
            <a:r>
              <a:rPr lang="ru-RU" b="1" dirty="0" err="1"/>
              <a:t>доларів</a:t>
            </a:r>
            <a:r>
              <a:rPr lang="ru-RU" b="1" dirty="0"/>
              <a:t> США</a:t>
            </a:r>
            <a:endParaRPr lang="ru-RU" dirty="0"/>
          </a:p>
        </p:txBody>
      </p:sp>
      <p:pic>
        <p:nvPicPr>
          <p:cNvPr id="3074" name="Picture 2" descr="Грошовий обіг ринку Форекс (діаграма) за даними 2022 року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2" y="2260600"/>
            <a:ext cx="5895975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394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39"/>
            <a:ext cx="6984776" cy="6273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424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66339797"/>
              </p:ext>
            </p:extLst>
          </p:nvPr>
        </p:nvGraphicFramePr>
        <p:xfrm>
          <a:off x="611560" y="764704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0206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Валютний ринок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dirty="0" smtClean="0"/>
              <a:t>ринок</a:t>
            </a:r>
            <a:r>
              <a:rPr lang="vi-VN" dirty="0"/>
              <a:t>, на якому гроші однієї країни використовують для купівлі валюти іншої країни.</a:t>
            </a:r>
          </a:p>
          <a:p>
            <a:endParaRPr lang="vi-VN" dirty="0"/>
          </a:p>
          <a:p>
            <a:r>
              <a:rPr lang="vi-VN" dirty="0" smtClean="0"/>
              <a:t>Сучасний </a:t>
            </a:r>
            <a:r>
              <a:rPr lang="vi-VN" dirty="0"/>
              <a:t>валютний ринок — система стійких економічних і організаційних відносин між учасниками міжнародних розрахунків з приводу не тільки валютних операцій, а й зовнішньої торгівлі, надання послуг, здійснення інвестицій та інших видів діяльності, які вимагають обміну і використання різних іноземних </a:t>
            </a:r>
            <a:r>
              <a:rPr lang="vi-VN" dirty="0" smtClean="0"/>
              <a:t>валют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1403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Учасники </a:t>
            </a:r>
            <a:r>
              <a:rPr lang="uk-UA" dirty="0"/>
              <a:t>валютного ринку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22118714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0541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988840"/>
            <a:ext cx="3657600" cy="4572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uk-UA" b="1" dirty="0" smtClean="0"/>
              <a:t>Міжнародний валютний ринок </a:t>
            </a:r>
            <a:r>
              <a:rPr lang="uk-UA" dirty="0"/>
              <a:t>– це сукупність відносин у сфері торгівлі іноземною валютою та банківськими металами за межами України між банками та іноземними контрагентами, між іноземними контрагентами.</a:t>
            </a:r>
            <a:endParaRPr lang="ru-RU" dirty="0"/>
          </a:p>
          <a:p>
            <a:pPr algn="just"/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932040" y="260648"/>
            <a:ext cx="3657600" cy="4572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uk-UA" b="1" dirty="0" smtClean="0"/>
              <a:t>Валютний </a:t>
            </a:r>
            <a:r>
              <a:rPr lang="uk-UA" b="1" dirty="0"/>
              <a:t>ринок України </a:t>
            </a:r>
            <a:r>
              <a:rPr lang="uk-UA" dirty="0"/>
              <a:t>– це сукупність відносин у сфері торгівлі валютними цінностями в Україні між суб’єктами валютного ринку </a:t>
            </a:r>
            <a:r>
              <a:rPr lang="uk-UA" dirty="0" smtClean="0"/>
              <a:t>України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361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Закони </a:t>
            </a:r>
            <a:r>
              <a:rPr lang="uk-UA" dirty="0" err="1" smtClean="0"/>
              <a:t>україни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600" dirty="0"/>
              <a:t>Про ринки </a:t>
            </a:r>
            <a:r>
              <a:rPr lang="ru-RU" sz="3600" dirty="0" err="1"/>
              <a:t>капіталу</a:t>
            </a:r>
            <a:r>
              <a:rPr lang="ru-RU" sz="3600" dirty="0"/>
              <a:t> та </a:t>
            </a:r>
            <a:r>
              <a:rPr lang="ru-RU" sz="3600" dirty="0" err="1"/>
              <a:t>організовані</a:t>
            </a:r>
            <a:r>
              <a:rPr lang="ru-RU" sz="3600" dirty="0"/>
              <a:t> </a:t>
            </a:r>
            <a:r>
              <a:rPr lang="ru-RU" sz="3600" dirty="0" err="1"/>
              <a:t>товарні</a:t>
            </a:r>
            <a:r>
              <a:rPr lang="ru-RU" sz="3600" dirty="0"/>
              <a:t> </a:t>
            </a:r>
            <a:r>
              <a:rPr lang="ru-RU" sz="3600" dirty="0" smtClean="0"/>
              <a:t>ринки</a:t>
            </a:r>
          </a:p>
          <a:p>
            <a:pPr marL="0" indent="0">
              <a:buNone/>
            </a:pPr>
            <a:endParaRPr lang="ru-RU" sz="3600" dirty="0" smtClean="0"/>
          </a:p>
          <a:p>
            <a:r>
              <a:rPr lang="uk-UA" sz="3600" dirty="0"/>
              <a:t>Про валюту і валютні </a:t>
            </a:r>
            <a:r>
              <a:rPr lang="uk-UA" sz="3600" dirty="0" smtClean="0"/>
              <a:t>операції</a:t>
            </a:r>
          </a:p>
          <a:p>
            <a:r>
              <a:rPr lang="de-DE" dirty="0"/>
              <a:t>https://zakon.rada.gov.ua/laws/show/2473-19#n6</a:t>
            </a:r>
            <a:endParaRPr lang="uk-UA" dirty="0" smtClean="0"/>
          </a:p>
          <a:p>
            <a:pPr marL="0" indent="0">
              <a:buNone/>
            </a:pPr>
            <a:endParaRPr lang="uk-UA" sz="3600" dirty="0" smtClean="0"/>
          </a:p>
          <a:p>
            <a:r>
              <a:rPr lang="ru-RU" sz="3600" dirty="0"/>
              <a:t>Про </a:t>
            </a:r>
            <a:r>
              <a:rPr lang="ru-RU" sz="3600" dirty="0" err="1"/>
              <a:t>платіжні</a:t>
            </a:r>
            <a:r>
              <a:rPr lang="ru-RU" sz="3600" dirty="0"/>
              <a:t> </a:t>
            </a:r>
            <a:r>
              <a:rPr lang="ru-RU" sz="3600" dirty="0" err="1"/>
              <a:t>послуги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985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57517163"/>
              </p:ext>
            </p:extLst>
          </p:nvPr>
        </p:nvGraphicFramePr>
        <p:xfrm>
          <a:off x="611560" y="54868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271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u="sng" dirty="0"/>
              <a:t>види</a:t>
            </a:r>
            <a:r>
              <a:rPr lang="uk-UA" dirty="0"/>
              <a:t> </a:t>
            </a:r>
            <a:r>
              <a:rPr lang="uk-UA" u="sng" dirty="0"/>
              <a:t>валютних операцій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68321831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0316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/>
              <a:t>Валютна </a:t>
            </a:r>
            <a:r>
              <a:rPr lang="uk-UA" sz="3600" b="1" dirty="0" smtClean="0"/>
              <a:t>біржа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600" dirty="0" smtClean="0"/>
              <a:t>установа</a:t>
            </a:r>
            <a:r>
              <a:rPr lang="uk-UA" sz="3600" dirty="0"/>
              <a:t>, в якій на підставі чинного законодавства здійснюється регулярна й упорядкована торгівля іноземною валютою відповідно до попиту і пропозиції</a:t>
            </a:r>
            <a:r>
              <a:rPr lang="uk-UA" sz="3600" dirty="0" smtClean="0"/>
              <a:t>.</a:t>
            </a:r>
          </a:p>
          <a:p>
            <a:endParaRPr lang="ru-RU" sz="3600" dirty="0"/>
          </a:p>
          <a:p>
            <a:r>
              <a:rPr lang="uk-UA" sz="2600" dirty="0" smtClean="0"/>
              <a:t>Члени валютної біржі — комерційні банки (які отримали ліцензію від центрального банку на проведення валютних операцій), інші фінансові інститути, що мають право на здійснення валютних операцій.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1893239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1350</TotalTime>
  <Words>410</Words>
  <Application>Microsoft Office PowerPoint</Application>
  <PresentationFormat>Экран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ВАЛЮТНА БІРЖА</vt:lpstr>
      <vt:lpstr>Презентация PowerPoint</vt:lpstr>
      <vt:lpstr>Валютний ринок </vt:lpstr>
      <vt:lpstr>Учасники валютного ринку </vt:lpstr>
      <vt:lpstr>Презентация PowerPoint</vt:lpstr>
      <vt:lpstr>Закони україни </vt:lpstr>
      <vt:lpstr>Презентация PowerPoint</vt:lpstr>
      <vt:lpstr>види валютних операцій</vt:lpstr>
      <vt:lpstr>Валютна біржа</vt:lpstr>
      <vt:lpstr>Основні види операцій, які здійснюють на валютній біржі:</vt:lpstr>
      <vt:lpstr>ПрАТ «Українська міжбанківська валютна біржа»</vt:lpstr>
      <vt:lpstr>Forex від FOReign EXchange</vt:lpstr>
      <vt:lpstr>Середньодобовий грошовий обіг на ринку Форекс у трлн доларів США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ВАЛЮТНА БІРЖА</dc:title>
  <dc:creator>Viktoria Holomb</dc:creator>
  <cp:lastModifiedBy>Viktoria Holomb</cp:lastModifiedBy>
  <cp:revision>14</cp:revision>
  <dcterms:created xsi:type="dcterms:W3CDTF">2023-04-25T17:49:50Z</dcterms:created>
  <dcterms:modified xsi:type="dcterms:W3CDTF">2023-04-27T11:26:23Z</dcterms:modified>
</cp:coreProperties>
</file>