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g675Cm2m_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77390-22F8-4F47-97FD-E0581013C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Кросмедіа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68027B-D78B-457D-9FB9-DF292442D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3221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95B93-57AC-4164-901C-8E3AA899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Основи конвергенції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BDE15-728A-4405-91E3-A99847CB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1)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роз’єднаних</a:t>
            </a:r>
            <a:r>
              <a:rPr lang="ru-RU" dirty="0"/>
              <a:t> і </a:t>
            </a:r>
            <a:r>
              <a:rPr lang="ru-RU" dirty="0" err="1"/>
              <a:t>віддалених</a:t>
            </a:r>
            <a:r>
              <a:rPr lang="ru-RU" dirty="0"/>
              <a:t> один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традиційних</a:t>
            </a:r>
            <a:r>
              <a:rPr lang="ru-RU" dirty="0"/>
              <a:t> ЗМІ (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</a:t>
            </a:r>
            <a:r>
              <a:rPr lang="ru-RU" dirty="0" err="1"/>
              <a:t>радіомовлення</a:t>
            </a:r>
            <a:r>
              <a:rPr lang="ru-RU" dirty="0"/>
              <a:t> і </a:t>
            </a:r>
            <a:r>
              <a:rPr lang="ru-RU" dirty="0" err="1"/>
              <a:t>телебачення</a:t>
            </a:r>
            <a:r>
              <a:rPr lang="ru-RU" dirty="0"/>
              <a:t>);</a:t>
            </a:r>
          </a:p>
          <a:p>
            <a:r>
              <a:rPr lang="ru-RU" dirty="0"/>
              <a:t>3)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—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інтегрований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конкуруючі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об’єднуються</a:t>
            </a:r>
            <a:r>
              <a:rPr lang="ru-RU" dirty="0"/>
              <a:t> з метою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продукту: текст, </a:t>
            </a:r>
            <a:r>
              <a:rPr lang="ru-RU" dirty="0" err="1"/>
              <a:t>графіка</a:t>
            </a:r>
            <a:r>
              <a:rPr lang="ru-RU" dirty="0"/>
              <a:t>, звук,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інтегруються</a:t>
            </a:r>
            <a:r>
              <a:rPr lang="ru-RU" dirty="0"/>
              <a:t> в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інформаційний</a:t>
            </a:r>
            <a:r>
              <a:rPr lang="ru-RU" dirty="0"/>
              <a:t> продукт,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терміном</a:t>
            </a:r>
            <a:r>
              <a:rPr lang="ru-RU" dirty="0"/>
              <a:t> «</a:t>
            </a:r>
            <a:r>
              <a:rPr lang="ru-RU" dirty="0" err="1"/>
              <a:t>мультимедіа</a:t>
            </a:r>
            <a:r>
              <a:rPr lang="ru-RU" dirty="0"/>
              <a:t>»;</a:t>
            </a:r>
          </a:p>
          <a:p>
            <a:r>
              <a:rPr lang="ru-RU" dirty="0"/>
              <a:t>5) </a:t>
            </a:r>
            <a:r>
              <a:rPr lang="ru-RU" dirty="0" err="1"/>
              <a:t>уможливлення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мультимедійним</a:t>
            </a:r>
            <a:r>
              <a:rPr lang="ru-RU" dirty="0"/>
              <a:t> </a:t>
            </a:r>
            <a:r>
              <a:rPr lang="ru-RU" dirty="0" err="1"/>
              <a:t>інформаційним</a:t>
            </a:r>
            <a:r>
              <a:rPr lang="ru-RU" dirty="0"/>
              <a:t> потоком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центру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4640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2B4FE-BE9C-4379-B270-EB6708772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Різниця конвергенції і </a:t>
            </a:r>
            <a:r>
              <a:rPr lang="uk-UA" dirty="0" err="1"/>
              <a:t>кросмедіа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7F7AF-9572-4ED8-83B4-B2682720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кросмедіа</a:t>
            </a:r>
            <a:r>
              <a:rPr lang="ru-RU" dirty="0"/>
              <a:t> </a:t>
            </a:r>
            <a:r>
              <a:rPr lang="ru-RU" dirty="0" err="1"/>
              <a:t>плутають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поєднують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</a:t>
            </a:r>
            <a:r>
              <a:rPr lang="ru-RU" dirty="0" err="1"/>
              <a:t>конвергенції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конвергенція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розмивання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меж, </a:t>
            </a:r>
            <a:r>
              <a:rPr lang="ru-RU" dirty="0" err="1"/>
              <a:t>тимчасом</a:t>
            </a:r>
            <a:r>
              <a:rPr lang="ru-RU" dirty="0"/>
              <a:t>, як </a:t>
            </a:r>
            <a:r>
              <a:rPr lang="ru-RU" dirty="0" err="1"/>
              <a:t>крос-медіа</a:t>
            </a:r>
            <a:r>
              <a:rPr lang="ru-RU" dirty="0"/>
              <a:t> </a:t>
            </a:r>
            <a:r>
              <a:rPr lang="ru-RU" dirty="0" err="1"/>
              <a:t>перетинають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й </a:t>
            </a:r>
            <a:r>
              <a:rPr lang="ru-RU" dirty="0" err="1"/>
              <a:t>функціонують</a:t>
            </a:r>
            <a:r>
              <a:rPr lang="ru-RU" dirty="0"/>
              <a:t> у конвергентному </a:t>
            </a:r>
            <a:r>
              <a:rPr lang="ru-RU" dirty="0" err="1"/>
              <a:t>полі</a:t>
            </a:r>
            <a:r>
              <a:rPr lang="ru-RU" dirty="0"/>
              <a:t>. Варто </a:t>
            </a:r>
            <a:r>
              <a:rPr lang="ru-RU" dirty="0" err="1"/>
              <a:t>уточнити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конвергенції</a:t>
            </a:r>
            <a:r>
              <a:rPr lang="ru-RU" dirty="0"/>
              <a:t> є широким і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медіагалузі</a:t>
            </a:r>
            <a:r>
              <a:rPr lang="ru-RU" dirty="0"/>
              <a:t>,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телекомунікацій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</a:p>
          <a:p>
            <a:r>
              <a:rPr lang="ru-RU" dirty="0" err="1"/>
              <a:t>Конвергентні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: </a:t>
            </a:r>
            <a:r>
              <a:rPr lang="en-US" dirty="0">
                <a:hlinkClick r:id="rId2"/>
              </a:rPr>
              <a:t>https://www.youtube.com/watch?v=ng675Cm2m_0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8718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3C156-B772-4E49-9F8A-4242EA22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Кросмедійна</a:t>
            </a:r>
            <a:r>
              <a:rPr lang="ru-RU" dirty="0"/>
              <a:t> </a:t>
            </a:r>
            <a:r>
              <a:rPr lang="ru-RU" dirty="0" err="1"/>
              <a:t>рекламна</a:t>
            </a:r>
            <a:r>
              <a:rPr lang="ru-RU" dirty="0"/>
              <a:t> </a:t>
            </a:r>
            <a:r>
              <a:rPr lang="ru-RU" dirty="0" err="1"/>
              <a:t>агенція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554FB9-3CF4-440F-B604-BB20B3B14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- </a:t>
            </a:r>
            <a:r>
              <a:rPr lang="ru-RU" sz="2800" dirty="0" err="1"/>
              <a:t>виготовлення</a:t>
            </a:r>
            <a:r>
              <a:rPr lang="ru-RU" sz="2800" dirty="0"/>
              <a:t> </a:t>
            </a:r>
            <a:r>
              <a:rPr lang="ru-RU" sz="2800" dirty="0" err="1"/>
              <a:t>друкованих</a:t>
            </a:r>
            <a:r>
              <a:rPr lang="ru-RU" sz="2800" dirty="0"/>
              <a:t> </a:t>
            </a:r>
            <a:r>
              <a:rPr lang="ru-RU" sz="2800" dirty="0" err="1"/>
              <a:t>рекламних</a:t>
            </a:r>
            <a:r>
              <a:rPr lang="ru-RU" sz="2800" dirty="0"/>
              <a:t> </a:t>
            </a:r>
            <a:r>
              <a:rPr lang="ru-RU" sz="2800" dirty="0" err="1"/>
              <a:t>матеріалів</a:t>
            </a:r>
            <a:r>
              <a:rPr lang="ru-RU" sz="2800" dirty="0"/>
              <a:t>; 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рекламних</a:t>
            </a:r>
            <a:r>
              <a:rPr lang="ru-RU" sz="2800" dirty="0"/>
              <a:t> </a:t>
            </a:r>
            <a:r>
              <a:rPr lang="ru-RU" sz="2800" dirty="0" err="1"/>
              <a:t>матеріалів</a:t>
            </a:r>
            <a:r>
              <a:rPr lang="ru-RU" sz="2800" dirty="0"/>
              <a:t> для </a:t>
            </a:r>
            <a:r>
              <a:rPr lang="ru-RU" sz="2800" dirty="0" err="1"/>
              <a:t>розміщення</a:t>
            </a:r>
            <a:r>
              <a:rPr lang="ru-RU" sz="2800" dirty="0"/>
              <a:t> в </a:t>
            </a:r>
            <a:r>
              <a:rPr lang="ru-RU" sz="2800" dirty="0" err="1"/>
              <a:t>мережі</a:t>
            </a:r>
            <a:r>
              <a:rPr lang="ru-RU" sz="2800" dirty="0"/>
              <a:t> </a:t>
            </a:r>
            <a:r>
              <a:rPr lang="ru-RU" sz="2800" dirty="0" err="1"/>
              <a:t>інтернет</a:t>
            </a:r>
            <a:r>
              <a:rPr lang="ru-RU" sz="2800" dirty="0"/>
              <a:t>; 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рекламування</a:t>
            </a:r>
            <a:r>
              <a:rPr lang="ru-RU" sz="2800" dirty="0"/>
              <a:t> товару в </a:t>
            </a:r>
            <a:r>
              <a:rPr lang="ru-RU" sz="2800" dirty="0" err="1"/>
              <a:t>ефірі</a:t>
            </a:r>
            <a:r>
              <a:rPr lang="ru-RU" sz="2800" dirty="0"/>
              <a:t> </a:t>
            </a:r>
            <a:r>
              <a:rPr lang="ru-RU" sz="2800" dirty="0" err="1"/>
              <a:t>радіо</a:t>
            </a:r>
            <a:r>
              <a:rPr lang="ru-RU" sz="2800" dirty="0"/>
              <a:t> та на </a:t>
            </a:r>
            <a:r>
              <a:rPr lang="ru-RU" sz="2800" dirty="0" err="1"/>
              <a:t>телебаченні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0200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AE752-1C4C-4EA4-8CD9-B1562718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інтернет-сайтів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10AF94-96BB-4732-BD55-CA108480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Інформаційні</a:t>
            </a:r>
            <a:r>
              <a:rPr lang="ru-RU" sz="2400" dirty="0"/>
              <a:t> та </a:t>
            </a:r>
            <a:r>
              <a:rPr lang="ru-RU" sz="2400" dirty="0" err="1"/>
              <a:t>сервісні</a:t>
            </a:r>
            <a:endParaRPr lang="ru-RU" sz="2400" dirty="0"/>
          </a:p>
          <a:p>
            <a:r>
              <a:rPr lang="ru-RU" dirty="0"/>
              <a:t>Перша </a:t>
            </a:r>
            <a:r>
              <a:rPr lang="ru-RU" dirty="0" err="1"/>
              <a:t>категорія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новинні</a:t>
            </a:r>
            <a:r>
              <a:rPr lang="ru-RU" dirty="0"/>
              <a:t>, </a:t>
            </a:r>
            <a:r>
              <a:rPr lang="ru-RU" dirty="0" err="1"/>
              <a:t>аналітичні,розважальні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інтернет-видання</a:t>
            </a:r>
            <a:r>
              <a:rPr lang="ru-RU" dirty="0"/>
              <a:t>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блоги,акаунти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ru-RU" dirty="0" err="1"/>
              <a:t>аґреґатори</a:t>
            </a:r>
            <a:r>
              <a:rPr lang="ru-RU" dirty="0"/>
              <a:t> новин, </a:t>
            </a:r>
            <a:r>
              <a:rPr lang="ru-RU" dirty="0" err="1"/>
              <a:t>корпоративні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Вони </a:t>
            </a:r>
            <a:r>
              <a:rPr lang="ru-RU" dirty="0" err="1"/>
              <a:t>поширюють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чужу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регулярно </a:t>
            </a:r>
            <a:r>
              <a:rPr lang="ru-RU" dirty="0" err="1"/>
              <a:t>або</a:t>
            </a:r>
            <a:r>
              <a:rPr lang="ru-RU" dirty="0"/>
              <a:t> коли </a:t>
            </a:r>
            <a:r>
              <a:rPr lang="ru-RU" dirty="0" err="1"/>
              <a:t>заманеться</a:t>
            </a:r>
            <a:r>
              <a:rPr lang="ru-RU" dirty="0"/>
              <a:t>.</a:t>
            </a:r>
          </a:p>
          <a:p>
            <a:r>
              <a:rPr lang="ru-RU" dirty="0" err="1"/>
              <a:t>Ресурси</a:t>
            </a:r>
            <a:r>
              <a:rPr lang="ru-RU" dirty="0"/>
              <a:t> з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часто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в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зокрема,належать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онлайн-</a:t>
            </a:r>
            <a:r>
              <a:rPr lang="ru-RU" dirty="0" err="1"/>
              <a:t>перекладачі</a:t>
            </a:r>
            <a:r>
              <a:rPr lang="ru-RU" dirty="0"/>
              <a:t>, </a:t>
            </a:r>
            <a:r>
              <a:rPr lang="ru-RU" dirty="0" err="1"/>
              <a:t>інтернет-магазини</a:t>
            </a:r>
            <a:r>
              <a:rPr lang="ru-RU" dirty="0"/>
              <a:t>, </a:t>
            </a:r>
            <a:r>
              <a:rPr lang="ru-RU" dirty="0" err="1"/>
              <a:t>інтернет</a:t>
            </a:r>
            <a:r>
              <a:rPr lang="ru-RU" dirty="0"/>
              <a:t>-каталоги, </a:t>
            </a:r>
            <a:r>
              <a:rPr lang="ru-RU" dirty="0" err="1"/>
              <a:t>сервіси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, </a:t>
            </a:r>
            <a:r>
              <a:rPr lang="ru-RU" dirty="0" err="1"/>
              <a:t>чати</a:t>
            </a:r>
            <a:r>
              <a:rPr lang="ru-RU" dirty="0"/>
              <a:t>, веб-</a:t>
            </a:r>
            <a:r>
              <a:rPr lang="ru-RU" dirty="0" err="1"/>
              <a:t>мапи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Звісно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перетинаються</a:t>
            </a:r>
            <a:r>
              <a:rPr lang="ru-RU" dirty="0"/>
              <a:t>: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інтернет-магазини</a:t>
            </a:r>
            <a:r>
              <a:rPr lang="ru-RU" dirty="0"/>
              <a:t> часто </a:t>
            </a:r>
            <a:r>
              <a:rPr lang="ru-RU" dirty="0" err="1"/>
              <a:t>розміщують</a:t>
            </a:r>
            <a:r>
              <a:rPr lang="ru-RU" dirty="0"/>
              <a:t> </a:t>
            </a:r>
            <a:r>
              <a:rPr lang="ru-RU" dirty="0" err="1"/>
              <a:t>новини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ринку, а ЗМІ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– </a:t>
            </a:r>
            <a:r>
              <a:rPr lang="ru-RU" dirty="0" err="1"/>
              <a:t>калькулятори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4455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6354A-4244-4C48-BF2A-5B70D704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підготувати</a:t>
            </a:r>
            <a:r>
              <a:rPr lang="ru-RU" dirty="0"/>
              <a:t> контент для </a:t>
            </a:r>
            <a:r>
              <a:rPr lang="ru-RU" dirty="0" err="1"/>
              <a:t>публікації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?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5D3BB-64CE-49A6-9197-6D4941D1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Заголовок.  </a:t>
            </a:r>
            <a:r>
              <a:rPr lang="ru-RU" dirty="0" err="1"/>
              <a:t>Він</a:t>
            </a:r>
            <a:r>
              <a:rPr lang="ru-RU" dirty="0"/>
              <a:t> повинен бути </a:t>
            </a:r>
            <a:r>
              <a:rPr lang="ru-RU" dirty="0" err="1"/>
              <a:t>клікабельним</a:t>
            </a:r>
            <a:r>
              <a:rPr lang="ru-RU" dirty="0"/>
              <a:t>. І </a:t>
            </a:r>
            <a:r>
              <a:rPr lang="ru-RU" dirty="0" err="1"/>
              <a:t>це</a:t>
            </a:r>
            <a:r>
              <a:rPr lang="ru-RU" dirty="0"/>
              <a:t> – </a:t>
            </a:r>
            <a:r>
              <a:rPr lang="ru-RU" dirty="0" err="1"/>
              <a:t>найголовніша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газетних</a:t>
            </a:r>
            <a:r>
              <a:rPr lang="ru-RU" dirty="0"/>
              <a:t> </a:t>
            </a:r>
            <a:r>
              <a:rPr lang="ru-RU" dirty="0" err="1"/>
              <a:t>заголовків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бачить</a:t>
            </a:r>
            <a:r>
              <a:rPr lang="ru-RU" dirty="0"/>
              <a:t> </a:t>
            </a:r>
            <a:r>
              <a:rPr lang="ru-RU" dirty="0" err="1"/>
              <a:t>читач</a:t>
            </a:r>
            <a:r>
              <a:rPr lang="ru-RU" dirty="0"/>
              <a:t>, </a:t>
            </a:r>
            <a:r>
              <a:rPr lang="ru-RU" dirty="0" err="1"/>
              <a:t>потрапивши</a:t>
            </a:r>
            <a:r>
              <a:rPr lang="ru-RU" dirty="0"/>
              <a:t> на </a:t>
            </a:r>
            <a:r>
              <a:rPr lang="ru-RU" dirty="0" err="1"/>
              <a:t>головну</a:t>
            </a:r>
            <a:r>
              <a:rPr lang="ru-RU" dirty="0"/>
              <a:t> </a:t>
            </a:r>
            <a:r>
              <a:rPr lang="ru-RU" dirty="0" err="1"/>
              <a:t>сторінку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.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клікне</a:t>
            </a:r>
            <a:r>
              <a:rPr lang="ru-RU" dirty="0"/>
              <a:t> – той не </a:t>
            </a:r>
            <a:r>
              <a:rPr lang="ru-RU" dirty="0" err="1"/>
              <a:t>прочитає</a:t>
            </a:r>
            <a:r>
              <a:rPr lang="ru-RU" dirty="0"/>
              <a:t> </a:t>
            </a:r>
            <a:r>
              <a:rPr lang="ru-RU" dirty="0" err="1"/>
              <a:t>решти</a:t>
            </a:r>
            <a:r>
              <a:rPr lang="ru-RU" dirty="0"/>
              <a:t> тексту, не </a:t>
            </a:r>
            <a:r>
              <a:rPr lang="ru-RU" dirty="0" err="1"/>
              <a:t>отримаєтієї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яку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прагнули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донести. Заголовок повинен бути </a:t>
            </a:r>
            <a:r>
              <a:rPr lang="ru-RU" dirty="0" err="1"/>
              <a:t>клікабельним.Заголовок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стосуватися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самого </a:t>
            </a:r>
            <a:r>
              <a:rPr lang="ru-RU" dirty="0" err="1"/>
              <a:t>читача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тем, </a:t>
            </a:r>
            <a:r>
              <a:rPr lang="ru-RU" dirty="0" err="1"/>
              <a:t>якійого</a:t>
            </a:r>
            <a:r>
              <a:rPr lang="ru-RU" dirty="0"/>
              <a:t> </a:t>
            </a:r>
            <a:r>
              <a:rPr lang="ru-RU" dirty="0" err="1"/>
              <a:t>хвилюють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він</a:t>
            </a:r>
            <a:r>
              <a:rPr lang="ru-RU" dirty="0"/>
              <a:t> повинен </a:t>
            </a:r>
            <a:r>
              <a:rPr lang="ru-RU" dirty="0" err="1"/>
              <a:t>інтригувати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знього</a:t>
            </a:r>
            <a:r>
              <a:rPr lang="ru-RU" dirty="0"/>
              <a:t> </a:t>
            </a:r>
            <a:r>
              <a:rPr lang="ru-RU" dirty="0" err="1"/>
              <a:t>зрозуміло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буде </a:t>
            </a:r>
            <a:r>
              <a:rPr lang="ru-RU" dirty="0" err="1"/>
              <a:t>далі</a:t>
            </a:r>
            <a:r>
              <a:rPr lang="ru-RU" dirty="0"/>
              <a:t> в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то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клікне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Лаконічність</a:t>
            </a:r>
            <a:r>
              <a:rPr lang="ru-RU" dirty="0"/>
              <a:t>. </a:t>
            </a:r>
          </a:p>
          <a:p>
            <a:r>
              <a:rPr lang="ru-RU" dirty="0"/>
              <a:t>3. Простота </a:t>
            </a:r>
            <a:r>
              <a:rPr lang="ru-RU" dirty="0" err="1"/>
              <a:t>викладу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Підзаголовки</a:t>
            </a:r>
            <a:r>
              <a:rPr lang="ru-RU" dirty="0"/>
              <a:t>, списки.</a:t>
            </a:r>
          </a:p>
        </p:txBody>
      </p:sp>
    </p:spTree>
    <p:extLst>
      <p:ext uri="{BB962C8B-B14F-4D97-AF65-F5344CB8AC3E}">
        <p14:creationId xmlns:p14="http://schemas.microsoft.com/office/powerpoint/2010/main" val="227715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D9462-8759-402D-938C-1A00B69A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Блоги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1DAA4-447F-43D6-81E9-6201196E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виду </a:t>
            </a:r>
            <a:r>
              <a:rPr lang="ru-RU" dirty="0" err="1"/>
              <a:t>мультимедіа</a:t>
            </a:r>
            <a:r>
              <a:rPr lang="ru-RU" dirty="0"/>
              <a:t>:</a:t>
            </a:r>
          </a:p>
          <a:p>
            <a:r>
              <a:rPr lang="ru-RU" dirty="0"/>
              <a:t>-</a:t>
            </a:r>
            <a:r>
              <a:rPr lang="ru-RU" dirty="0" err="1"/>
              <a:t>текстовий</a:t>
            </a:r>
            <a:r>
              <a:rPr lang="ru-RU" dirty="0"/>
              <a:t> блог - блог,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тексти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фотоблог</a:t>
            </a:r>
            <a:r>
              <a:rPr lang="ru-RU" dirty="0"/>
              <a:t> - блог,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фотографії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музичний</a:t>
            </a:r>
            <a:r>
              <a:rPr lang="ru-RU" dirty="0"/>
              <a:t> блог - блог,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музика</a:t>
            </a:r>
            <a:r>
              <a:rPr lang="ru-RU" dirty="0"/>
              <a:t>;</a:t>
            </a:r>
          </a:p>
          <a:p>
            <a:r>
              <a:rPr lang="ru-RU" dirty="0"/>
              <a:t>-подкаст і </a:t>
            </a:r>
            <a:r>
              <a:rPr lang="ru-RU" dirty="0" err="1"/>
              <a:t>блогкастінг</a:t>
            </a:r>
            <a:r>
              <a:rPr lang="ru-RU" dirty="0"/>
              <a:t> - блог,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надиктовувати</a:t>
            </a:r>
            <a:r>
              <a:rPr lang="ru-RU" dirty="0"/>
              <a:t> і </a:t>
            </a:r>
            <a:r>
              <a:rPr lang="ru-RU" dirty="0" err="1"/>
              <a:t>викладається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en-US" dirty="0"/>
              <a:t>MP3-</a:t>
            </a:r>
            <a:r>
              <a:rPr lang="ru-RU" dirty="0" err="1"/>
              <a:t>файлів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відеоблог</a:t>
            </a:r>
            <a:r>
              <a:rPr lang="ru-RU" dirty="0"/>
              <a:t> - блог,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представлено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відеофайлів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особливостями</a:t>
            </a:r>
            <a:r>
              <a:rPr lang="ru-RU" dirty="0"/>
              <a:t> контенту (</a:t>
            </a:r>
            <a:r>
              <a:rPr lang="ru-RU" dirty="0" err="1"/>
              <a:t>змісту</a:t>
            </a:r>
            <a:r>
              <a:rPr lang="ru-RU" dirty="0"/>
              <a:t>):</a:t>
            </a:r>
          </a:p>
          <a:p>
            <a:r>
              <a:rPr lang="ru-RU" dirty="0"/>
              <a:t>-</a:t>
            </a:r>
            <a:r>
              <a:rPr lang="ru-RU" dirty="0" err="1"/>
              <a:t>контентний</a:t>
            </a:r>
            <a:r>
              <a:rPr lang="ru-RU" dirty="0"/>
              <a:t> блог - блог,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публікує</a:t>
            </a:r>
            <a:r>
              <a:rPr lang="ru-RU" dirty="0"/>
              <a:t> </a:t>
            </a:r>
            <a:r>
              <a:rPr lang="ru-RU" dirty="0" err="1"/>
              <a:t>первинний</a:t>
            </a:r>
            <a:r>
              <a:rPr lang="ru-RU" dirty="0"/>
              <a:t> </a:t>
            </a:r>
            <a:r>
              <a:rPr lang="ru-RU" dirty="0" err="1"/>
              <a:t>авторський</a:t>
            </a:r>
            <a:r>
              <a:rPr lang="ru-RU" dirty="0"/>
              <a:t> контент;</a:t>
            </a:r>
          </a:p>
          <a:p>
            <a:r>
              <a:rPr lang="ru-RU" dirty="0"/>
              <a:t>-</a:t>
            </a:r>
            <a:r>
              <a:rPr lang="ru-RU" dirty="0" err="1"/>
              <a:t>моніторинговий</a:t>
            </a:r>
            <a:r>
              <a:rPr lang="ru-RU" dirty="0"/>
              <a:t> (</a:t>
            </a:r>
            <a:r>
              <a:rPr lang="ru-RU" dirty="0" err="1"/>
              <a:t>посилальний</a:t>
            </a:r>
            <a:r>
              <a:rPr lang="ru-RU" dirty="0"/>
              <a:t>) блог - блог, </a:t>
            </a:r>
            <a:r>
              <a:rPr lang="ru-RU" dirty="0" err="1"/>
              <a:t>основним</a:t>
            </a:r>
            <a:r>
              <a:rPr lang="ru-RU" dirty="0"/>
              <a:t> контентом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відкоментував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цитатний</a:t>
            </a:r>
            <a:r>
              <a:rPr lang="ru-RU" dirty="0"/>
              <a:t> блог - блог, </a:t>
            </a:r>
            <a:r>
              <a:rPr lang="ru-RU" dirty="0" err="1"/>
              <a:t>основним</a:t>
            </a:r>
            <a:r>
              <a:rPr lang="ru-RU" dirty="0"/>
              <a:t> контентом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цитати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блогів</a:t>
            </a:r>
            <a:r>
              <a:rPr lang="ru-RU" dirty="0"/>
              <a:t>;</a:t>
            </a:r>
          </a:p>
          <a:p>
            <a:r>
              <a:rPr lang="ru-RU" dirty="0"/>
              <a:t>-</a:t>
            </a:r>
            <a:r>
              <a:rPr lang="ru-RU" dirty="0" err="1"/>
              <a:t>тамблелог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різновид</a:t>
            </a:r>
            <a:r>
              <a:rPr lang="ru-RU" dirty="0"/>
              <a:t> блогу,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система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 і </a:t>
            </a:r>
            <a:r>
              <a:rPr lang="ru-RU" dirty="0" err="1"/>
              <a:t>заміток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походить на </a:t>
            </a:r>
            <a:r>
              <a:rPr lang="ru-RU" dirty="0" err="1"/>
              <a:t>запис</a:t>
            </a:r>
            <a:r>
              <a:rPr lang="ru-RU" dirty="0"/>
              <a:t> потоку </a:t>
            </a:r>
            <a:r>
              <a:rPr lang="ru-RU" dirty="0" err="1"/>
              <a:t>свідомості</a:t>
            </a:r>
            <a:r>
              <a:rPr lang="ru-RU" dirty="0"/>
              <a:t>; </a:t>
            </a:r>
            <a:r>
              <a:rPr lang="ru-RU" dirty="0" err="1"/>
              <a:t>складається</a:t>
            </a:r>
            <a:r>
              <a:rPr lang="ru-RU" dirty="0"/>
              <a:t> з цитат, </a:t>
            </a:r>
            <a:r>
              <a:rPr lang="ru-RU" dirty="0" err="1"/>
              <a:t>окремих</a:t>
            </a:r>
            <a:r>
              <a:rPr lang="ru-RU" dirty="0"/>
              <a:t> думок </a:t>
            </a:r>
            <a:r>
              <a:rPr lang="ru-RU" dirty="0" err="1"/>
              <a:t>записаних</a:t>
            </a:r>
            <a:r>
              <a:rPr lang="ru-RU" dirty="0"/>
              <a:t> як би для себе;</a:t>
            </a:r>
          </a:p>
          <a:p>
            <a:r>
              <a:rPr lang="ru-RU" dirty="0"/>
              <a:t>-</a:t>
            </a:r>
            <a:r>
              <a:rPr lang="ru-RU" dirty="0" err="1"/>
              <a:t>сплог</a:t>
            </a:r>
            <a:r>
              <a:rPr lang="ru-RU" dirty="0"/>
              <a:t> (спам-блог) - блог,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настирлива</a:t>
            </a:r>
            <a:r>
              <a:rPr lang="ru-RU" dirty="0"/>
              <a:t>, </a:t>
            </a:r>
            <a:r>
              <a:rPr lang="ru-RU" dirty="0" err="1"/>
              <a:t>агресивна</a:t>
            </a:r>
            <a:r>
              <a:rPr lang="ru-RU" dirty="0"/>
              <a:t>, </a:t>
            </a:r>
            <a:r>
              <a:rPr lang="ru-RU" dirty="0" err="1"/>
              <a:t>неприкрита</a:t>
            </a:r>
            <a:r>
              <a:rPr lang="ru-RU" dirty="0"/>
              <a:t> реклама.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1695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C35D1-B4F2-49B3-8816-24AEA12C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Подкаст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D187F3-498F-4984-96E6-7A3DAB3F9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Подкаст –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аудіозаписи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завершеної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. </a:t>
            </a:r>
            <a:r>
              <a:rPr lang="ru-RU" dirty="0" err="1"/>
              <a:t>Спершу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розсилали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/>
              <a:t>RSS, </a:t>
            </a:r>
            <a:r>
              <a:rPr lang="ru-RU" dirty="0"/>
              <a:t>а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викладаютьна</a:t>
            </a:r>
            <a:r>
              <a:rPr lang="ru-RU" dirty="0"/>
              <a:t> </a:t>
            </a:r>
            <a:r>
              <a:rPr lang="ru-RU" dirty="0" err="1"/>
              <a:t>сервіси</a:t>
            </a:r>
            <a:r>
              <a:rPr lang="ru-RU" dirty="0"/>
              <a:t> на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en-US" dirty="0"/>
              <a:t>YouTube.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зроблені</a:t>
            </a:r>
            <a:r>
              <a:rPr lang="ru-RU" dirty="0"/>
              <a:t> як </a:t>
            </a:r>
            <a:r>
              <a:rPr lang="ru-RU" dirty="0" err="1"/>
              <a:t>професійними</a:t>
            </a:r>
            <a:r>
              <a:rPr lang="ru-RU" dirty="0"/>
              <a:t> </a:t>
            </a:r>
            <a:r>
              <a:rPr lang="ru-RU" dirty="0" err="1"/>
              <a:t>студіями</a:t>
            </a:r>
            <a:r>
              <a:rPr lang="ru-RU" dirty="0"/>
              <a:t>, так і любителями.</a:t>
            </a:r>
          </a:p>
          <a:p>
            <a:r>
              <a:rPr lang="ru-RU" dirty="0"/>
              <a:t>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відрадіостанцій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телеканалів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програмну</a:t>
            </a:r>
            <a:r>
              <a:rPr lang="ru-RU" dirty="0"/>
              <a:t> </a:t>
            </a:r>
            <a:r>
              <a:rPr lang="ru-RU" dirty="0" err="1"/>
              <a:t>сітку</a:t>
            </a:r>
            <a:r>
              <a:rPr lang="ru-RU" dirty="0"/>
              <a:t> </a:t>
            </a:r>
            <a:r>
              <a:rPr lang="ru-RU" dirty="0" err="1"/>
              <a:t>іздійснюють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реального часу, </a:t>
            </a:r>
            <a:r>
              <a:rPr lang="ru-RU" dirty="0" err="1"/>
              <a:t>подкастеривикладають</a:t>
            </a:r>
            <a:r>
              <a:rPr lang="ru-RU" dirty="0"/>
              <a:t> у мережу </a:t>
            </a:r>
            <a:r>
              <a:rPr lang="ru-RU" dirty="0" err="1"/>
              <a:t>файли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прослухати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проглянути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зручний</a:t>
            </a:r>
            <a:r>
              <a:rPr lang="ru-RU" dirty="0"/>
              <a:t> час. </a:t>
            </a:r>
            <a:r>
              <a:rPr lang="ru-RU" dirty="0" err="1"/>
              <a:t>Відеоподкасти</a:t>
            </a:r>
            <a:r>
              <a:rPr lang="ru-RU" dirty="0"/>
              <a:t> часто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особливу</a:t>
            </a:r>
            <a:r>
              <a:rPr lang="ru-RU" dirty="0"/>
              <a:t>, </a:t>
            </a:r>
            <a:r>
              <a:rPr lang="ru-RU" dirty="0" err="1"/>
              <a:t>динамічну</a:t>
            </a:r>
            <a:r>
              <a:rPr lang="ru-RU" dirty="0"/>
              <a:t> </a:t>
            </a:r>
            <a:r>
              <a:rPr lang="ru-RU" dirty="0" err="1"/>
              <a:t>стилістику</a:t>
            </a:r>
            <a:r>
              <a:rPr lang="ru-RU" dirty="0"/>
              <a:t> монтажу, </a:t>
            </a:r>
            <a:r>
              <a:rPr lang="ru-RU" dirty="0" err="1"/>
              <a:t>близьку</a:t>
            </a:r>
            <a:r>
              <a:rPr lang="ru-RU" dirty="0"/>
              <a:t> до </a:t>
            </a:r>
            <a:r>
              <a:rPr lang="ru-RU" dirty="0" err="1"/>
              <a:t>відеокліпів</a:t>
            </a:r>
            <a:r>
              <a:rPr lang="ru-RU" dirty="0"/>
              <a:t>.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секунд, коли </a:t>
            </a:r>
            <a:r>
              <a:rPr lang="ru-RU" dirty="0" err="1"/>
              <a:t>ведучийвимовляє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показано з </a:t>
            </a:r>
            <a:r>
              <a:rPr lang="ru-RU" dirty="0" err="1"/>
              <a:t>різнихракурсів</a:t>
            </a:r>
            <a:r>
              <a:rPr lang="ru-RU" dirty="0"/>
              <a:t>: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стрибає</a:t>
            </a:r>
            <a:r>
              <a:rPr lang="ru-RU" dirty="0"/>
              <a:t> по </a:t>
            </a:r>
            <a:r>
              <a:rPr lang="ru-RU" dirty="0" err="1"/>
              <a:t>екрану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9836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229F7-69EF-41CE-9525-2BA76CC6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Проморолик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55F63E-1C95-4FB3-B19F-0B4928F7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Проморолики</a:t>
            </a:r>
            <a:r>
              <a:rPr lang="uk-UA" dirty="0"/>
              <a:t>: </a:t>
            </a:r>
            <a:r>
              <a:rPr lang="en-US" dirty="0"/>
              <a:t>https://edpit.org/uk/poslugi/promo-roliki/</a:t>
            </a:r>
            <a:endParaRPr lang="uk-UA" dirty="0"/>
          </a:p>
          <a:p>
            <a:r>
              <a:rPr lang="uk-UA" dirty="0"/>
              <a:t>Створення </a:t>
            </a:r>
            <a:r>
              <a:rPr lang="uk-UA" dirty="0" err="1"/>
              <a:t>промороликів</a:t>
            </a:r>
            <a:r>
              <a:rPr lang="uk-UA" dirty="0"/>
              <a:t>: </a:t>
            </a:r>
            <a:r>
              <a:rPr lang="en-US" dirty="0"/>
              <a:t>https://edpit.org/uk/blog-uk/yak-stvoriti-promo-rolik/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245248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738</Words>
  <Application>Microsoft Office PowerPoint</Application>
  <PresentationFormat>Широкоэкранный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Кросмедіа</vt:lpstr>
      <vt:lpstr>Основи конвергенції</vt:lpstr>
      <vt:lpstr>Різниця конвергенції і кросмедіа</vt:lpstr>
      <vt:lpstr>Кросмедійна рекламна агенція </vt:lpstr>
      <vt:lpstr>Види інтернет-сайтів</vt:lpstr>
      <vt:lpstr>Як підготувати контент для публікації в мережі?</vt:lpstr>
      <vt:lpstr>Блоги</vt:lpstr>
      <vt:lpstr>Подкаст</vt:lpstr>
      <vt:lpstr>Проморолик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Кросмедіа</dc:title>
  <dc:creator>Людмила Чернявская</dc:creator>
  <cp:lastModifiedBy>Людмила Чернявская</cp:lastModifiedBy>
  <cp:revision>1</cp:revision>
  <dcterms:created xsi:type="dcterms:W3CDTF">2022-04-04T18:13:10Z</dcterms:created>
  <dcterms:modified xsi:type="dcterms:W3CDTF">2022-04-04T18:56:42Z</dcterms:modified>
</cp:coreProperties>
</file>