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DBB62-FED0-42BC-D460-34F0B785E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Управління ризиком проекту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19901F-910C-A959-4091-34307BB94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1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B2DA3-462D-F52F-0586-606ACDF8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7F934-2661-A4BF-2ADF-FD3B218D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F33A2-3AD5-7B23-E7B3-472575A5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48" y="0"/>
            <a:ext cx="10580451" cy="59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AC350-8FA4-E5B8-57AF-552CB4B7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B8ED-8B23-908C-DD34-C58A1715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0DFDA-B227-C1E5-AE59-3AF8BD09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53" y="0"/>
            <a:ext cx="10580047" cy="5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356C-F65F-6F2E-56EF-65D703C3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41286-6ADB-856E-07DA-F5EC9351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2A99D-6015-AA37-6143-755AAD00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64" y="0"/>
            <a:ext cx="10503036" cy="55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6D30-CDAC-4D5F-4387-9E2BB08B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5A8E0-06BD-4FDD-7ACA-60E252B51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03A7B-2C8F-5A5C-D813-0B517225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75" y="-1"/>
            <a:ext cx="10537401" cy="56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20DD-CCAB-5EBB-DEC9-C669DDA6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87AB01-A07A-7FD9-9E12-2884A267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CD63A-09F6-85A8-CC14-F46B7327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29" y="0"/>
            <a:ext cx="10553429" cy="59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8997A-1A21-3FBF-7C5F-A77F5B00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08B3F-A3C4-52D3-D8D2-16ABC87A0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4F5AC4-45B5-24B1-770B-BE8E2DA9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66676"/>
            <a:ext cx="10503284" cy="57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D082D-0FFF-83E4-0549-847B3102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881F2-7F0F-FC30-009A-B76882C1A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A8E168-26F4-22F8-3056-96412CD7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06" y="-1"/>
            <a:ext cx="10583694" cy="61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81F41-7683-6F8D-DDFB-89BBE1B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5FEC2-73FA-05B5-48F4-E199D050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2E062-818A-63B6-1546-C26E89F2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32" y="0"/>
            <a:ext cx="10622238" cy="58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09A46-E203-53D0-84AB-0F39DE23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B1933-2821-ED26-CFBE-DC2D0D8A4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C1842-508E-68A9-4E0F-7856A75A9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51" y="0"/>
            <a:ext cx="10589563" cy="59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BA04C-DCE5-818A-724E-7111E62C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4182B-E603-5B47-84B9-52AB9D74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45270-2129-1644-5C6C-EEAEBA89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56" y="0"/>
            <a:ext cx="10564276" cy="59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3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7E817-0CE2-9D8C-453A-57CE92B2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План: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727C2F-6224-D226-A82E-1DEBA5B95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747" y="280342"/>
            <a:ext cx="6430585" cy="6549342"/>
          </a:xfrm>
        </p:spPr>
      </p:pic>
    </p:spTree>
    <p:extLst>
      <p:ext uri="{BB962C8B-B14F-4D97-AF65-F5344CB8AC3E}">
        <p14:creationId xmlns:p14="http://schemas.microsoft.com/office/powerpoint/2010/main" val="218560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059E2-412B-9457-E37C-ED46FF5F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138EE-CAC9-B795-3768-4A3A76CC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BE41C-5CC1-AD50-0969-9D97CB15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0"/>
            <a:ext cx="10581685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6AD7-7D1E-6623-38F1-8B1C67C8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CD5A1-C495-E776-B199-32119AA0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EF219-6748-6BE6-30D4-A1AEF19D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94"/>
          <a:stretch/>
        </p:blipFill>
        <p:spPr>
          <a:xfrm>
            <a:off x="1590675" y="0"/>
            <a:ext cx="10546146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D8419-16A0-59ED-4D7E-73333DDC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BB8D7-0E48-3C13-0B86-C66B83D2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1767B-F771-AC27-5A10-86DCCD7A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-38975"/>
            <a:ext cx="10658475" cy="60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2EFF34-1283-57C9-E7EA-1AFC4DFBC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253" y="500423"/>
            <a:ext cx="9490355" cy="2085173"/>
          </a:xfrm>
          <a:gradFill flip="none" rotWithShape="1">
            <a:gsLst>
              <a:gs pos="22000">
                <a:schemeClr val="bg2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70979-855E-3041-1613-B2C7DBF2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75" y="3629937"/>
            <a:ext cx="69818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471AF-F2F5-0322-8F7A-59BC64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3A175-8FD8-A769-4E42-21BA2102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6F5EA-0A70-141C-7730-40B884ED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4" y="0"/>
            <a:ext cx="10677526" cy="67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0504F-637A-6545-90B4-FC2B7841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481AA-AF7A-26DB-0AC3-2A412BAB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15A9F4-C729-6A8E-CD01-A74ACCB2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87549"/>
            <a:ext cx="10691729" cy="58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8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E88A-AEC0-CA07-61C7-FA119415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AD397-6220-C6AE-9D19-79591165A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C655C5-32DA-31B8-9DEA-DC2C3D4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65" y="-16672"/>
            <a:ext cx="10704972" cy="60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6885-F368-C846-F3C1-3F3DBF45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D3BC5-8AA8-C9CD-B7D5-85E3B8CC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44EBB-B5FC-89C1-CC0A-C8A6EBE5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24" y="0"/>
            <a:ext cx="10769004" cy="60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0F105-4571-BD38-BDEF-226EE31B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C627D-0973-BB78-8F9F-DE1AD171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43A83-3B50-032E-61DB-3184D66A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69" y="0"/>
            <a:ext cx="10519786" cy="59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44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5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Управління ризиком проекту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</dc:creator>
  <cp:lastModifiedBy>Ирина</cp:lastModifiedBy>
  <cp:revision>1</cp:revision>
  <dcterms:created xsi:type="dcterms:W3CDTF">2024-11-04T17:17:42Z</dcterms:created>
  <dcterms:modified xsi:type="dcterms:W3CDTF">2024-11-04T17:34:49Z</dcterms:modified>
</cp:coreProperties>
</file>