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МЕТОДОЛОГІЯ ФІЛОСОФСЬКОГО ДОСЛІДЖЕННЯ ІНФОРМАЦІЙНОЇ ДІЯЛЬНОСТІ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та </a:t>
            </a:r>
            <a:r>
              <a:rPr lang="uk-UA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3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філософського дослідження інформаційної діяльності</a:t>
            </a:r>
            <a:r>
              <a:rPr lang="ru-RU" sz="3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становленню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інтерактивному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endParaRPr lang="ru-RU" sz="3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262011"/>
            <a:ext cx="2636530" cy="206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Філософське осмислення феномену інформації.</a:t>
            </a:r>
            <a:endParaRPr lang="uk-UA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Структура інформаційної діяльності.</a:t>
            </a:r>
            <a:endParaRPr lang="uk-UA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Місце інформаційно-аналітичної діяльності в структурі інформаційної діяльності.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Інформаційний </a:t>
            </a:r>
            <a:r>
              <a:rPr lang="uk-UA" sz="3600" dirty="0" smtClean="0">
                <a:solidFill>
                  <a:schemeClr val="bg1"/>
                </a:solidFill>
              </a:rPr>
              <a:t>простір </a:t>
            </a:r>
            <a:r>
              <a:rPr lang="uk-UA" sz="3600" dirty="0" smtClean="0">
                <a:solidFill>
                  <a:schemeClr val="bg1"/>
                </a:solidFill>
              </a:rPr>
              <a:t>як </a:t>
            </a:r>
            <a:r>
              <a:rPr lang="uk-UA" sz="3600" dirty="0" smtClean="0">
                <a:solidFill>
                  <a:schemeClr val="bg1"/>
                </a:solidFill>
              </a:rPr>
              <a:t>система </a:t>
            </a:r>
            <a:r>
              <a:rPr lang="uk-UA" sz="3600" dirty="0" err="1" smtClean="0">
                <a:solidFill>
                  <a:schemeClr val="bg1"/>
                </a:solidFill>
              </a:rPr>
              <a:t>медіатекстів</a:t>
            </a:r>
            <a:r>
              <a:rPr lang="uk-UA" sz="36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Прогнозування в інформаційній діяльності.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uk-UA" sz="36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99566" y="467749"/>
            <a:ext cx="2492434" cy="14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74</TotalTime>
  <Words>67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МЕТОДОЛОГІЯ ФІЛОСОФСЬКОГО ДОСЛІДЖЕННЯ ІНФОРМАЦІЙНОЇ ДІЯЛЬНОСТІ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1</cp:lastModifiedBy>
  <cp:revision>18</cp:revision>
  <dcterms:created xsi:type="dcterms:W3CDTF">2016-01-23T19:25:21Z</dcterms:created>
  <dcterms:modified xsi:type="dcterms:W3CDTF">2018-12-02T17:08:19Z</dcterms:modified>
</cp:coreProperties>
</file>