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9793D-B43F-434D-BAE0-F3C42C82457B}" type="doc">
      <dgm:prSet loTypeId="urn:microsoft.com/office/officeart/2011/layout/InterconnectedBlockProcess" loCatId="officeonlin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A87149-3F66-4D49-ADED-D0B6EC6C11EB}">
      <dgm:prSet phldrT="[Текст]"/>
      <dgm:spPr/>
      <dgm:t>
        <a:bodyPr/>
        <a:lstStyle/>
        <a:p>
          <a:r>
            <a:rPr lang="uk-UA" dirty="0" smtClean="0"/>
            <a:t>Етап розробки виробу</a:t>
          </a:r>
          <a:endParaRPr lang="ru-RU" dirty="0"/>
        </a:p>
      </dgm:t>
    </dgm:pt>
    <dgm:pt modelId="{6BA12186-7DAD-484F-991B-0C21C12EB0DF}" type="parTrans" cxnId="{F7FC5630-D3AD-4F82-AB3A-159D625256A1}">
      <dgm:prSet/>
      <dgm:spPr/>
      <dgm:t>
        <a:bodyPr/>
        <a:lstStyle/>
        <a:p>
          <a:endParaRPr lang="ru-RU"/>
        </a:p>
      </dgm:t>
    </dgm:pt>
    <dgm:pt modelId="{D3555C08-74E8-4F59-98E7-F749478E3702}" type="sibTrans" cxnId="{F7FC5630-D3AD-4F82-AB3A-159D625256A1}">
      <dgm:prSet/>
      <dgm:spPr/>
      <dgm:t>
        <a:bodyPr/>
        <a:lstStyle/>
        <a:p>
          <a:endParaRPr lang="ru-RU"/>
        </a:p>
      </dgm:t>
    </dgm:pt>
    <dgm:pt modelId="{D8102D5A-5FB9-45A8-A7F7-AFD8DE0A3EC5}">
      <dgm:prSet phldrT="[Текст]"/>
      <dgm:spPr/>
      <dgm:t>
        <a:bodyPr/>
        <a:lstStyle/>
        <a:p>
          <a:pPr algn="ctr"/>
          <a:r>
            <a:rPr lang="uk-UA" dirty="0" smtClean="0"/>
            <a:t>Пошук</a:t>
          </a:r>
          <a:r>
            <a:rPr lang="uk-UA" baseline="0" dirty="0" smtClean="0"/>
            <a:t> ідеї, формулювання задачі нового виробу</a:t>
          </a:r>
          <a:endParaRPr lang="ru-RU" dirty="0"/>
        </a:p>
      </dgm:t>
    </dgm:pt>
    <dgm:pt modelId="{9B31D629-5DC4-4A04-A794-29B5B37FD886}" type="parTrans" cxnId="{98F5841C-A388-493B-9C7E-27DC1269D461}">
      <dgm:prSet/>
      <dgm:spPr/>
      <dgm:t>
        <a:bodyPr/>
        <a:lstStyle/>
        <a:p>
          <a:endParaRPr lang="ru-RU"/>
        </a:p>
      </dgm:t>
    </dgm:pt>
    <dgm:pt modelId="{C06A80E2-756D-41B7-85AF-99655E140A2F}" type="sibTrans" cxnId="{98F5841C-A388-493B-9C7E-27DC1269D461}">
      <dgm:prSet/>
      <dgm:spPr/>
      <dgm:t>
        <a:bodyPr/>
        <a:lstStyle/>
        <a:p>
          <a:endParaRPr lang="ru-RU"/>
        </a:p>
      </dgm:t>
    </dgm:pt>
    <dgm:pt modelId="{54FD097A-E730-422D-AFE9-B779CB49DFA5}">
      <dgm:prSet phldrT="[Текст]"/>
      <dgm:spPr/>
      <dgm:t>
        <a:bodyPr/>
        <a:lstStyle/>
        <a:p>
          <a:r>
            <a:rPr lang="uk-UA" dirty="0" smtClean="0"/>
            <a:t>Завдання відділу маркетингу підприємства</a:t>
          </a:r>
          <a:endParaRPr lang="ru-RU" dirty="0"/>
        </a:p>
      </dgm:t>
    </dgm:pt>
    <dgm:pt modelId="{BB079B84-11AB-478D-AF70-8397757DF2B2}" type="parTrans" cxnId="{0A3578A2-C2B4-4E23-A835-16A93E40F808}">
      <dgm:prSet/>
      <dgm:spPr/>
      <dgm:t>
        <a:bodyPr/>
        <a:lstStyle/>
        <a:p>
          <a:endParaRPr lang="ru-RU"/>
        </a:p>
      </dgm:t>
    </dgm:pt>
    <dgm:pt modelId="{59B872CD-D973-4EA3-880A-D0BCE807E0CC}" type="sibTrans" cxnId="{0A3578A2-C2B4-4E23-A835-16A93E40F808}">
      <dgm:prSet/>
      <dgm:spPr/>
      <dgm:t>
        <a:bodyPr/>
        <a:lstStyle/>
        <a:p>
          <a:endParaRPr lang="ru-RU"/>
        </a:p>
      </dgm:t>
    </dgm:pt>
    <dgm:pt modelId="{29C1E7F5-3D4A-4ACA-AA40-0B3CF9243499}">
      <dgm:prSet phldrT="[Текст]"/>
      <dgm:spPr/>
      <dgm:t>
        <a:bodyPr/>
        <a:lstStyle/>
        <a:p>
          <a:pPr algn="ctr"/>
          <a:r>
            <a:rPr lang="uk-UA" dirty="0" smtClean="0"/>
            <a:t>Оцінка: потреб провідних покупців (цільові групи) умов збуту на основних ринках, оптимального моменту виводу</a:t>
          </a:r>
          <a:r>
            <a:rPr lang="uk-UA" baseline="0" dirty="0" smtClean="0"/>
            <a:t> нового виробу на ринок (орієнтовний термін)</a:t>
          </a:r>
          <a:endParaRPr lang="ru-RU" dirty="0"/>
        </a:p>
      </dgm:t>
    </dgm:pt>
    <dgm:pt modelId="{AB146E9B-B159-41EF-982E-228E9CCF33E6}" type="parTrans" cxnId="{0627F9CE-129A-4D28-9484-3127BB45534D}">
      <dgm:prSet/>
      <dgm:spPr/>
      <dgm:t>
        <a:bodyPr/>
        <a:lstStyle/>
        <a:p>
          <a:endParaRPr lang="ru-RU"/>
        </a:p>
      </dgm:t>
    </dgm:pt>
    <dgm:pt modelId="{AF177571-C7DC-4906-87C3-652AF41255B1}" type="sibTrans" cxnId="{0627F9CE-129A-4D28-9484-3127BB45534D}">
      <dgm:prSet/>
      <dgm:spPr/>
      <dgm:t>
        <a:bodyPr/>
        <a:lstStyle/>
        <a:p>
          <a:endParaRPr lang="ru-RU"/>
        </a:p>
      </dgm:t>
    </dgm:pt>
    <dgm:pt modelId="{CF794E11-0A93-4F6A-A608-3B3126D83A66}" type="pres">
      <dgm:prSet presAssocID="{EB29793D-B43F-434D-BAE0-F3C42C82457B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01A39F1-4936-4AD3-965A-53BBF7CEA936}" type="pres">
      <dgm:prSet presAssocID="{54FD097A-E730-422D-AFE9-B779CB49DFA5}" presName="ChildAccent2" presStyleCnt="0"/>
      <dgm:spPr/>
    </dgm:pt>
    <dgm:pt modelId="{C25250CF-9E2A-498C-A2AB-2BB705E6BE20}" type="pres">
      <dgm:prSet presAssocID="{54FD097A-E730-422D-AFE9-B779CB49DFA5}" presName="ChildAccent" presStyleLbl="alignImgPlace1" presStyleIdx="0" presStyleCnt="2" custScaleY="76702" custLinFactNeighborY="-12037"/>
      <dgm:spPr/>
      <dgm:t>
        <a:bodyPr/>
        <a:lstStyle/>
        <a:p>
          <a:endParaRPr lang="ru-RU"/>
        </a:p>
      </dgm:t>
    </dgm:pt>
    <dgm:pt modelId="{30C508E5-D4D5-4E11-A519-6FE8574E83F3}" type="pres">
      <dgm:prSet presAssocID="{54FD097A-E730-422D-AFE9-B779CB49DFA5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EB098-EA95-4914-B80A-9BFAF03034D2}" type="pres">
      <dgm:prSet presAssocID="{54FD097A-E730-422D-AFE9-B779CB49DFA5}" presName="Parent2" presStyleLbl="node1" presStyleIdx="0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4C59C-0B0F-4570-A27B-CBF471947242}" type="pres">
      <dgm:prSet presAssocID="{67A87149-3F66-4D49-ADED-D0B6EC6C11EB}" presName="ChildAccent1" presStyleCnt="0"/>
      <dgm:spPr/>
    </dgm:pt>
    <dgm:pt modelId="{1993D87A-0D21-4AAB-AE87-43C590DDACC7}" type="pres">
      <dgm:prSet presAssocID="{67A87149-3F66-4D49-ADED-D0B6EC6C11EB}" presName="ChildAccent" presStyleLbl="alignImgPlace1" presStyleIdx="1" presStyleCnt="2" custScaleY="30552" custLinFactNeighborX="1021" custLinFactNeighborY="-34773"/>
      <dgm:spPr/>
      <dgm:t>
        <a:bodyPr/>
        <a:lstStyle/>
        <a:p>
          <a:endParaRPr lang="ru-RU"/>
        </a:p>
      </dgm:t>
    </dgm:pt>
    <dgm:pt modelId="{5659B9A1-C569-4E17-B8D3-455AFFE99861}" type="pres">
      <dgm:prSet presAssocID="{67A87149-3F66-4D49-ADED-D0B6EC6C11EB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785B-FF15-4B20-BC9F-3B4BFF6FEF42}" type="pres">
      <dgm:prSet presAssocID="{67A87149-3F66-4D49-ADED-D0B6EC6C11EB}" presName="Parent1" presStyleLbl="node1" presStyleIdx="1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80C140-1971-449D-91D7-3DBA9329E764}" type="presOf" srcId="{29C1E7F5-3D4A-4ACA-AA40-0B3CF9243499}" destId="{C25250CF-9E2A-498C-A2AB-2BB705E6BE20}" srcOrd="0" destOrd="0" presId="urn:microsoft.com/office/officeart/2011/layout/InterconnectedBlockProcess"/>
    <dgm:cxn modelId="{16EC707B-4FDF-4CB3-AFE7-BFC95D60D094}" type="presOf" srcId="{54FD097A-E730-422D-AFE9-B779CB49DFA5}" destId="{473EB098-EA95-4914-B80A-9BFAF03034D2}" srcOrd="0" destOrd="0" presId="urn:microsoft.com/office/officeart/2011/layout/InterconnectedBlockProcess"/>
    <dgm:cxn modelId="{0A3578A2-C2B4-4E23-A835-16A93E40F808}" srcId="{EB29793D-B43F-434D-BAE0-F3C42C82457B}" destId="{54FD097A-E730-422D-AFE9-B779CB49DFA5}" srcOrd="1" destOrd="0" parTransId="{BB079B84-11AB-478D-AF70-8397757DF2B2}" sibTransId="{59B872CD-D973-4EA3-880A-D0BCE807E0CC}"/>
    <dgm:cxn modelId="{802EB29C-9E42-4481-9CCD-FCAD1A60B449}" type="presOf" srcId="{D8102D5A-5FB9-45A8-A7F7-AFD8DE0A3EC5}" destId="{5659B9A1-C569-4E17-B8D3-455AFFE99861}" srcOrd="1" destOrd="0" presId="urn:microsoft.com/office/officeart/2011/layout/InterconnectedBlockProcess"/>
    <dgm:cxn modelId="{EEDA53C9-E292-4AD8-9D63-506567723527}" type="presOf" srcId="{29C1E7F5-3D4A-4ACA-AA40-0B3CF9243499}" destId="{30C508E5-D4D5-4E11-A519-6FE8574E83F3}" srcOrd="1" destOrd="0" presId="urn:microsoft.com/office/officeart/2011/layout/InterconnectedBlockProcess"/>
    <dgm:cxn modelId="{6788DCB1-B3A3-4656-B453-D0AA8F5BE6C6}" type="presOf" srcId="{67A87149-3F66-4D49-ADED-D0B6EC6C11EB}" destId="{A390785B-FF15-4B20-BC9F-3B4BFF6FEF42}" srcOrd="0" destOrd="0" presId="urn:microsoft.com/office/officeart/2011/layout/InterconnectedBlockProcess"/>
    <dgm:cxn modelId="{A616C5AA-858D-4B0D-BCCE-E783BA28F575}" type="presOf" srcId="{EB29793D-B43F-434D-BAE0-F3C42C82457B}" destId="{CF794E11-0A93-4F6A-A608-3B3126D83A66}" srcOrd="0" destOrd="0" presId="urn:microsoft.com/office/officeart/2011/layout/InterconnectedBlockProcess"/>
    <dgm:cxn modelId="{98F5841C-A388-493B-9C7E-27DC1269D461}" srcId="{67A87149-3F66-4D49-ADED-D0B6EC6C11EB}" destId="{D8102D5A-5FB9-45A8-A7F7-AFD8DE0A3EC5}" srcOrd="0" destOrd="0" parTransId="{9B31D629-5DC4-4A04-A794-29B5B37FD886}" sibTransId="{C06A80E2-756D-41B7-85AF-99655E140A2F}"/>
    <dgm:cxn modelId="{0627F9CE-129A-4D28-9484-3127BB45534D}" srcId="{54FD097A-E730-422D-AFE9-B779CB49DFA5}" destId="{29C1E7F5-3D4A-4ACA-AA40-0B3CF9243499}" srcOrd="0" destOrd="0" parTransId="{AB146E9B-B159-41EF-982E-228E9CCF33E6}" sibTransId="{AF177571-C7DC-4906-87C3-652AF41255B1}"/>
    <dgm:cxn modelId="{F7FC5630-D3AD-4F82-AB3A-159D625256A1}" srcId="{EB29793D-B43F-434D-BAE0-F3C42C82457B}" destId="{67A87149-3F66-4D49-ADED-D0B6EC6C11EB}" srcOrd="0" destOrd="0" parTransId="{6BA12186-7DAD-484F-991B-0C21C12EB0DF}" sibTransId="{D3555C08-74E8-4F59-98E7-F749478E3702}"/>
    <dgm:cxn modelId="{ACB90264-05E8-40D8-9ACE-387D7DC80172}" type="presOf" srcId="{D8102D5A-5FB9-45A8-A7F7-AFD8DE0A3EC5}" destId="{1993D87A-0D21-4AAB-AE87-43C590DDACC7}" srcOrd="0" destOrd="0" presId="urn:microsoft.com/office/officeart/2011/layout/InterconnectedBlockProcess"/>
    <dgm:cxn modelId="{F10ED883-40F0-4556-B3E3-AF01780C221C}" type="presParOf" srcId="{CF794E11-0A93-4F6A-A608-3B3126D83A66}" destId="{501A39F1-4936-4AD3-965A-53BBF7CEA936}" srcOrd="0" destOrd="0" presId="urn:microsoft.com/office/officeart/2011/layout/InterconnectedBlockProcess"/>
    <dgm:cxn modelId="{3957C764-08E4-4291-ADF2-FE3E3DF9A31F}" type="presParOf" srcId="{501A39F1-4936-4AD3-965A-53BBF7CEA936}" destId="{C25250CF-9E2A-498C-A2AB-2BB705E6BE20}" srcOrd="0" destOrd="0" presId="urn:microsoft.com/office/officeart/2011/layout/InterconnectedBlockProcess"/>
    <dgm:cxn modelId="{26B5A560-1F30-497B-9BCE-F0A5316B64A2}" type="presParOf" srcId="{CF794E11-0A93-4F6A-A608-3B3126D83A66}" destId="{30C508E5-D4D5-4E11-A519-6FE8574E83F3}" srcOrd="1" destOrd="0" presId="urn:microsoft.com/office/officeart/2011/layout/InterconnectedBlockProcess"/>
    <dgm:cxn modelId="{96602AEC-EFA9-4BCE-A538-D929FB7294C2}" type="presParOf" srcId="{CF794E11-0A93-4F6A-A608-3B3126D83A66}" destId="{473EB098-EA95-4914-B80A-9BFAF03034D2}" srcOrd="2" destOrd="0" presId="urn:microsoft.com/office/officeart/2011/layout/InterconnectedBlockProcess"/>
    <dgm:cxn modelId="{0EEFEF4B-981A-4CC0-9546-435D5E7D6C4D}" type="presParOf" srcId="{CF794E11-0A93-4F6A-A608-3B3126D83A66}" destId="{2504C59C-0B0F-4570-A27B-CBF471947242}" srcOrd="3" destOrd="0" presId="urn:microsoft.com/office/officeart/2011/layout/InterconnectedBlockProcess"/>
    <dgm:cxn modelId="{43884BE7-5305-40A9-91F5-EE654DEA97D8}" type="presParOf" srcId="{2504C59C-0B0F-4570-A27B-CBF471947242}" destId="{1993D87A-0D21-4AAB-AE87-43C590DDACC7}" srcOrd="0" destOrd="0" presId="urn:microsoft.com/office/officeart/2011/layout/InterconnectedBlockProcess"/>
    <dgm:cxn modelId="{BA436803-65DF-4E2A-8E61-436831EB4064}" type="presParOf" srcId="{CF794E11-0A93-4F6A-A608-3B3126D83A66}" destId="{5659B9A1-C569-4E17-B8D3-455AFFE99861}" srcOrd="4" destOrd="0" presId="urn:microsoft.com/office/officeart/2011/layout/InterconnectedBlockProcess"/>
    <dgm:cxn modelId="{F27AD13D-04DA-4573-B18C-63C1DF5D8ECB}" type="presParOf" srcId="{CF794E11-0A93-4F6A-A608-3B3126D83A66}" destId="{A390785B-FF15-4B20-BC9F-3B4BFF6FEF42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ABF5C7-106F-4A9B-92A9-418F090C98BB}" type="doc">
      <dgm:prSet loTypeId="urn:microsoft.com/office/officeart/2011/layout/InterconnectedBlockProcess" loCatId="officeonlin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E18084-019E-4B69-8636-ABC41B1F0463}">
      <dgm:prSet phldrT="[Текст]"/>
      <dgm:spPr/>
      <dgm:t>
        <a:bodyPr/>
        <a:lstStyle/>
        <a:p>
          <a:r>
            <a:rPr lang="uk-UA" dirty="0" smtClean="0"/>
            <a:t>Етап розробки виробу</a:t>
          </a:r>
          <a:endParaRPr lang="ru-RU" dirty="0"/>
        </a:p>
      </dgm:t>
    </dgm:pt>
    <dgm:pt modelId="{5091E117-90EC-473E-BA2A-72F54340582F}" type="parTrans" cxnId="{C5782D9B-B36A-4366-B566-2696DB510947}">
      <dgm:prSet/>
      <dgm:spPr/>
      <dgm:t>
        <a:bodyPr/>
        <a:lstStyle/>
        <a:p>
          <a:endParaRPr lang="ru-RU"/>
        </a:p>
      </dgm:t>
    </dgm:pt>
    <dgm:pt modelId="{5AB24B81-C067-4379-9210-C2FAF3548C6F}" type="sibTrans" cxnId="{C5782D9B-B36A-4366-B566-2696DB510947}">
      <dgm:prSet/>
      <dgm:spPr/>
      <dgm:t>
        <a:bodyPr/>
        <a:lstStyle/>
        <a:p>
          <a:endParaRPr lang="ru-RU"/>
        </a:p>
      </dgm:t>
    </dgm:pt>
    <dgm:pt modelId="{DC35CD82-4EEF-4398-81AE-6151A419E6F4}">
      <dgm:prSet phldrT="[Текст]"/>
      <dgm:spPr/>
      <dgm:t>
        <a:bodyPr/>
        <a:lstStyle/>
        <a:p>
          <a:pPr algn="ctr"/>
          <a:r>
            <a:rPr lang="uk-UA" dirty="0" smtClean="0"/>
            <a:t>Планування розробки виробу</a:t>
          </a:r>
          <a:endParaRPr lang="ru-RU" dirty="0"/>
        </a:p>
      </dgm:t>
    </dgm:pt>
    <dgm:pt modelId="{68FEEA3E-1032-4DE9-B15A-2BA81581BFC7}" type="parTrans" cxnId="{E49474E6-F878-4309-957C-20D298758A5F}">
      <dgm:prSet/>
      <dgm:spPr/>
      <dgm:t>
        <a:bodyPr/>
        <a:lstStyle/>
        <a:p>
          <a:endParaRPr lang="ru-RU"/>
        </a:p>
      </dgm:t>
    </dgm:pt>
    <dgm:pt modelId="{4998D000-D725-4FE2-A5FE-7FD83E411E5A}" type="sibTrans" cxnId="{E49474E6-F878-4309-957C-20D298758A5F}">
      <dgm:prSet/>
      <dgm:spPr/>
      <dgm:t>
        <a:bodyPr/>
        <a:lstStyle/>
        <a:p>
          <a:endParaRPr lang="ru-RU"/>
        </a:p>
      </dgm:t>
    </dgm:pt>
    <dgm:pt modelId="{76FFBEAC-73E0-41A6-B635-E2A9B3FF9F27}">
      <dgm:prSet phldrT="[Текст]"/>
      <dgm:spPr/>
      <dgm:t>
        <a:bodyPr/>
        <a:lstStyle/>
        <a:p>
          <a:r>
            <a:rPr lang="uk-UA" dirty="0" smtClean="0"/>
            <a:t>Завдання відділу маркетингу підприємства</a:t>
          </a:r>
          <a:endParaRPr lang="ru-RU" dirty="0"/>
        </a:p>
      </dgm:t>
    </dgm:pt>
    <dgm:pt modelId="{B03395A0-D767-4C0D-B2F8-4118F919AC22}" type="parTrans" cxnId="{FCBBC226-9E0E-4EDA-90F1-11F33650B6C9}">
      <dgm:prSet/>
      <dgm:spPr/>
      <dgm:t>
        <a:bodyPr/>
        <a:lstStyle/>
        <a:p>
          <a:endParaRPr lang="ru-RU"/>
        </a:p>
      </dgm:t>
    </dgm:pt>
    <dgm:pt modelId="{06657223-6D0B-497C-9A1A-62C12D11E035}" type="sibTrans" cxnId="{FCBBC226-9E0E-4EDA-90F1-11F33650B6C9}">
      <dgm:prSet/>
      <dgm:spPr/>
      <dgm:t>
        <a:bodyPr/>
        <a:lstStyle/>
        <a:p>
          <a:endParaRPr lang="ru-RU"/>
        </a:p>
      </dgm:t>
    </dgm:pt>
    <dgm:pt modelId="{C097248A-13A2-4A30-B5B0-92678E08976B}">
      <dgm:prSet phldrT="[Текст]"/>
      <dgm:spPr/>
      <dgm:t>
        <a:bodyPr/>
        <a:lstStyle/>
        <a:p>
          <a:pPr algn="ctr"/>
          <a:r>
            <a:rPr lang="uk-UA" dirty="0" smtClean="0"/>
            <a:t>Оцінка: вимог покупців до ціни та послуг, кількісної потреби, можливої валютної ціни</a:t>
          </a:r>
          <a:endParaRPr lang="ru-RU" dirty="0"/>
        </a:p>
      </dgm:t>
    </dgm:pt>
    <dgm:pt modelId="{FCFED6B0-BEC2-4015-A8D0-511F5EA05C31}" type="parTrans" cxnId="{37408982-5926-4419-A3FF-FAC62C384AF5}">
      <dgm:prSet/>
      <dgm:spPr/>
      <dgm:t>
        <a:bodyPr/>
        <a:lstStyle/>
        <a:p>
          <a:endParaRPr lang="ru-RU"/>
        </a:p>
      </dgm:t>
    </dgm:pt>
    <dgm:pt modelId="{5F83C0B9-2D1E-4FB0-9D10-0BD6F8E44448}" type="sibTrans" cxnId="{37408982-5926-4419-A3FF-FAC62C384AF5}">
      <dgm:prSet/>
      <dgm:spPr/>
      <dgm:t>
        <a:bodyPr/>
        <a:lstStyle/>
        <a:p>
          <a:endParaRPr lang="ru-RU"/>
        </a:p>
      </dgm:t>
    </dgm:pt>
    <dgm:pt modelId="{1C5429B4-3C4F-4F80-9435-48C1FAA01272}" type="pres">
      <dgm:prSet presAssocID="{B1ABF5C7-106F-4A9B-92A9-418F090C98BB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9E8FC8E-DA4F-45B9-998C-FD1DBDEEEC0A}" type="pres">
      <dgm:prSet presAssocID="{76FFBEAC-73E0-41A6-B635-E2A9B3FF9F27}" presName="ChildAccent2" presStyleCnt="0"/>
      <dgm:spPr/>
    </dgm:pt>
    <dgm:pt modelId="{CA52D1DD-48CB-49E7-806B-DE17A6EBCA9C}" type="pres">
      <dgm:prSet presAssocID="{76FFBEAC-73E0-41A6-B635-E2A9B3FF9F27}" presName="ChildAccent" presStyleLbl="alignImgPlace1" presStyleIdx="0" presStyleCnt="2" custScaleY="50089" custLinFactNeighborX="1430" custLinFactNeighborY="-24778"/>
      <dgm:spPr/>
      <dgm:t>
        <a:bodyPr/>
        <a:lstStyle/>
        <a:p>
          <a:endParaRPr lang="ru-RU"/>
        </a:p>
      </dgm:t>
    </dgm:pt>
    <dgm:pt modelId="{DE871E0D-B090-40FE-9143-89E8D2723269}" type="pres">
      <dgm:prSet presAssocID="{76FFBEAC-73E0-41A6-B635-E2A9B3FF9F27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11C8C-8E2E-4C57-9A08-51252CA8BFC3}" type="pres">
      <dgm:prSet presAssocID="{76FFBEAC-73E0-41A6-B635-E2A9B3FF9F27}" presName="Parent2" presStyleLbl="node1" presStyleIdx="0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29BE-9D8E-49AE-B7F3-38E7947C2A2F}" type="pres">
      <dgm:prSet presAssocID="{71E18084-019E-4B69-8636-ABC41B1F0463}" presName="ChildAccent1" presStyleCnt="0"/>
      <dgm:spPr/>
    </dgm:pt>
    <dgm:pt modelId="{6BA7C2A3-8EE5-4C61-9687-F30180AC9439}" type="pres">
      <dgm:prSet presAssocID="{71E18084-019E-4B69-8636-ABC41B1F0463}" presName="ChildAccent" presStyleLbl="alignImgPlace1" presStyleIdx="1" presStyleCnt="2" custScaleY="29551" custLinFactNeighborX="1301" custLinFactNeighborY="-35032"/>
      <dgm:spPr/>
      <dgm:t>
        <a:bodyPr/>
        <a:lstStyle/>
        <a:p>
          <a:endParaRPr lang="ru-RU"/>
        </a:p>
      </dgm:t>
    </dgm:pt>
    <dgm:pt modelId="{CBD36830-435D-401C-A3D8-4B4D046922A8}" type="pres">
      <dgm:prSet presAssocID="{71E18084-019E-4B69-8636-ABC41B1F0463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F06EE-DBC8-4BD9-B388-8C3EA6A91E3D}" type="pres">
      <dgm:prSet presAssocID="{71E18084-019E-4B69-8636-ABC41B1F0463}" presName="Parent1" presStyleLbl="node1" presStyleIdx="1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6618D-D925-427B-AF67-E855DD6DB64D}" type="presOf" srcId="{B1ABF5C7-106F-4A9B-92A9-418F090C98BB}" destId="{1C5429B4-3C4F-4F80-9435-48C1FAA01272}" srcOrd="0" destOrd="0" presId="urn:microsoft.com/office/officeart/2011/layout/InterconnectedBlockProcess"/>
    <dgm:cxn modelId="{37408982-5926-4419-A3FF-FAC62C384AF5}" srcId="{76FFBEAC-73E0-41A6-B635-E2A9B3FF9F27}" destId="{C097248A-13A2-4A30-B5B0-92678E08976B}" srcOrd="0" destOrd="0" parTransId="{FCFED6B0-BEC2-4015-A8D0-511F5EA05C31}" sibTransId="{5F83C0B9-2D1E-4FB0-9D10-0BD6F8E44448}"/>
    <dgm:cxn modelId="{C146EB3B-B129-4045-A9D5-C78D014BCAE6}" type="presOf" srcId="{C097248A-13A2-4A30-B5B0-92678E08976B}" destId="{DE871E0D-B090-40FE-9143-89E8D2723269}" srcOrd="1" destOrd="0" presId="urn:microsoft.com/office/officeart/2011/layout/InterconnectedBlockProcess"/>
    <dgm:cxn modelId="{57AE876B-8511-43F9-B939-49D5003AE1CC}" type="presOf" srcId="{DC35CD82-4EEF-4398-81AE-6151A419E6F4}" destId="{CBD36830-435D-401C-A3D8-4B4D046922A8}" srcOrd="1" destOrd="0" presId="urn:microsoft.com/office/officeart/2011/layout/InterconnectedBlockProcess"/>
    <dgm:cxn modelId="{651CAE08-2224-4A5B-BFB5-699E0558EE20}" type="presOf" srcId="{DC35CD82-4EEF-4398-81AE-6151A419E6F4}" destId="{6BA7C2A3-8EE5-4C61-9687-F30180AC9439}" srcOrd="0" destOrd="0" presId="urn:microsoft.com/office/officeart/2011/layout/InterconnectedBlockProcess"/>
    <dgm:cxn modelId="{DA74F08A-857E-49FC-959D-05D0D0F7796C}" type="presOf" srcId="{76FFBEAC-73E0-41A6-B635-E2A9B3FF9F27}" destId="{CB711C8C-8E2E-4C57-9A08-51252CA8BFC3}" srcOrd="0" destOrd="0" presId="urn:microsoft.com/office/officeart/2011/layout/InterconnectedBlockProcess"/>
    <dgm:cxn modelId="{56871E72-FF19-4DE2-9E14-50E71A9632AB}" type="presOf" srcId="{71E18084-019E-4B69-8636-ABC41B1F0463}" destId="{360F06EE-DBC8-4BD9-B388-8C3EA6A91E3D}" srcOrd="0" destOrd="0" presId="urn:microsoft.com/office/officeart/2011/layout/InterconnectedBlockProcess"/>
    <dgm:cxn modelId="{E49474E6-F878-4309-957C-20D298758A5F}" srcId="{71E18084-019E-4B69-8636-ABC41B1F0463}" destId="{DC35CD82-4EEF-4398-81AE-6151A419E6F4}" srcOrd="0" destOrd="0" parTransId="{68FEEA3E-1032-4DE9-B15A-2BA81581BFC7}" sibTransId="{4998D000-D725-4FE2-A5FE-7FD83E411E5A}"/>
    <dgm:cxn modelId="{C5782D9B-B36A-4366-B566-2696DB510947}" srcId="{B1ABF5C7-106F-4A9B-92A9-418F090C98BB}" destId="{71E18084-019E-4B69-8636-ABC41B1F0463}" srcOrd="0" destOrd="0" parTransId="{5091E117-90EC-473E-BA2A-72F54340582F}" sibTransId="{5AB24B81-C067-4379-9210-C2FAF3548C6F}"/>
    <dgm:cxn modelId="{C4732755-3DCC-45BC-9DC4-41786E1D5C1A}" type="presOf" srcId="{C097248A-13A2-4A30-B5B0-92678E08976B}" destId="{CA52D1DD-48CB-49E7-806B-DE17A6EBCA9C}" srcOrd="0" destOrd="0" presId="urn:microsoft.com/office/officeart/2011/layout/InterconnectedBlockProcess"/>
    <dgm:cxn modelId="{FCBBC226-9E0E-4EDA-90F1-11F33650B6C9}" srcId="{B1ABF5C7-106F-4A9B-92A9-418F090C98BB}" destId="{76FFBEAC-73E0-41A6-B635-E2A9B3FF9F27}" srcOrd="1" destOrd="0" parTransId="{B03395A0-D767-4C0D-B2F8-4118F919AC22}" sibTransId="{06657223-6D0B-497C-9A1A-62C12D11E035}"/>
    <dgm:cxn modelId="{6C519830-85FF-4E2D-949D-3C5BB84E0C5B}" type="presParOf" srcId="{1C5429B4-3C4F-4F80-9435-48C1FAA01272}" destId="{C9E8FC8E-DA4F-45B9-998C-FD1DBDEEEC0A}" srcOrd="0" destOrd="0" presId="urn:microsoft.com/office/officeart/2011/layout/InterconnectedBlockProcess"/>
    <dgm:cxn modelId="{4591C6E8-967E-4225-AD7C-C09E19A50CB2}" type="presParOf" srcId="{C9E8FC8E-DA4F-45B9-998C-FD1DBDEEEC0A}" destId="{CA52D1DD-48CB-49E7-806B-DE17A6EBCA9C}" srcOrd="0" destOrd="0" presId="urn:microsoft.com/office/officeart/2011/layout/InterconnectedBlockProcess"/>
    <dgm:cxn modelId="{E1108326-DD82-458D-B61D-0573E415E1BF}" type="presParOf" srcId="{1C5429B4-3C4F-4F80-9435-48C1FAA01272}" destId="{DE871E0D-B090-40FE-9143-89E8D2723269}" srcOrd="1" destOrd="0" presId="urn:microsoft.com/office/officeart/2011/layout/InterconnectedBlockProcess"/>
    <dgm:cxn modelId="{B5174AE6-BB4A-4B97-9091-298A88C35A72}" type="presParOf" srcId="{1C5429B4-3C4F-4F80-9435-48C1FAA01272}" destId="{CB711C8C-8E2E-4C57-9A08-51252CA8BFC3}" srcOrd="2" destOrd="0" presId="urn:microsoft.com/office/officeart/2011/layout/InterconnectedBlockProcess"/>
    <dgm:cxn modelId="{6360A320-6FC2-4CD0-940D-1D4A430693C5}" type="presParOf" srcId="{1C5429B4-3C4F-4F80-9435-48C1FAA01272}" destId="{9DB229BE-9D8E-49AE-B7F3-38E7947C2A2F}" srcOrd="3" destOrd="0" presId="urn:microsoft.com/office/officeart/2011/layout/InterconnectedBlockProcess"/>
    <dgm:cxn modelId="{DAF02E5F-FAE9-4063-A71B-54FC00CE4E55}" type="presParOf" srcId="{9DB229BE-9D8E-49AE-B7F3-38E7947C2A2F}" destId="{6BA7C2A3-8EE5-4C61-9687-F30180AC9439}" srcOrd="0" destOrd="0" presId="urn:microsoft.com/office/officeart/2011/layout/InterconnectedBlockProcess"/>
    <dgm:cxn modelId="{91535699-6CBC-4BD5-B7C5-77B08C91E00B}" type="presParOf" srcId="{1C5429B4-3C4F-4F80-9435-48C1FAA01272}" destId="{CBD36830-435D-401C-A3D8-4B4D046922A8}" srcOrd="4" destOrd="0" presId="urn:microsoft.com/office/officeart/2011/layout/InterconnectedBlockProcess"/>
    <dgm:cxn modelId="{C0EC8BD6-2899-4272-9662-C97CDECB757A}" type="presParOf" srcId="{1C5429B4-3C4F-4F80-9435-48C1FAA01272}" destId="{360F06EE-DBC8-4BD9-B388-8C3EA6A91E3D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F3C8A9-4ADF-4C5B-AAAF-FD5A9661F7CA}" type="doc">
      <dgm:prSet loTypeId="urn:microsoft.com/office/officeart/2011/layout/InterconnectedBlockProcess" loCatId="officeonlin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8E410A-62E1-4D93-9007-EDC4835680D9}">
      <dgm:prSet phldrT="[Текст]"/>
      <dgm:spPr/>
      <dgm:t>
        <a:bodyPr/>
        <a:lstStyle/>
        <a:p>
          <a:r>
            <a:rPr lang="uk-UA" dirty="0" smtClean="0"/>
            <a:t>Етап розробки виробу</a:t>
          </a:r>
          <a:endParaRPr lang="ru-RU" dirty="0"/>
        </a:p>
      </dgm:t>
    </dgm:pt>
    <dgm:pt modelId="{D5BDDB6A-DA01-4323-8AA8-65931C812165}" type="parTrans" cxnId="{FE8E912E-0EEE-47E5-AD93-CEC34B6155BF}">
      <dgm:prSet/>
      <dgm:spPr/>
      <dgm:t>
        <a:bodyPr/>
        <a:lstStyle/>
        <a:p>
          <a:endParaRPr lang="ru-RU"/>
        </a:p>
      </dgm:t>
    </dgm:pt>
    <dgm:pt modelId="{CCBA41E3-7A5A-4914-AF81-28815B3D866A}" type="sibTrans" cxnId="{FE8E912E-0EEE-47E5-AD93-CEC34B6155BF}">
      <dgm:prSet/>
      <dgm:spPr/>
      <dgm:t>
        <a:bodyPr/>
        <a:lstStyle/>
        <a:p>
          <a:endParaRPr lang="ru-RU"/>
        </a:p>
      </dgm:t>
    </dgm:pt>
    <dgm:pt modelId="{B64339B6-14D6-41EB-94B7-39CE205701D9}">
      <dgm:prSet phldrT="[Текст]"/>
      <dgm:spPr/>
      <dgm:t>
        <a:bodyPr/>
        <a:lstStyle/>
        <a:p>
          <a:pPr algn="ctr"/>
          <a:r>
            <a:rPr lang="uk-UA" dirty="0" smtClean="0"/>
            <a:t>Розробка виробу до впровадження дослідного зразка</a:t>
          </a:r>
          <a:endParaRPr lang="ru-RU" dirty="0"/>
        </a:p>
      </dgm:t>
    </dgm:pt>
    <dgm:pt modelId="{312B0FF8-E3AD-4020-B272-2CEA22557ECB}" type="parTrans" cxnId="{3FF991A4-8D5D-4490-A487-3A31A8550DF5}">
      <dgm:prSet/>
      <dgm:spPr/>
      <dgm:t>
        <a:bodyPr/>
        <a:lstStyle/>
        <a:p>
          <a:endParaRPr lang="ru-RU"/>
        </a:p>
      </dgm:t>
    </dgm:pt>
    <dgm:pt modelId="{DD567188-8719-4DB1-82AB-28882C3F6C56}" type="sibTrans" cxnId="{3FF991A4-8D5D-4490-A487-3A31A8550DF5}">
      <dgm:prSet/>
      <dgm:spPr/>
      <dgm:t>
        <a:bodyPr/>
        <a:lstStyle/>
        <a:p>
          <a:endParaRPr lang="ru-RU"/>
        </a:p>
      </dgm:t>
    </dgm:pt>
    <dgm:pt modelId="{5EA3139A-DD18-4298-B0E1-80691B869CA1}">
      <dgm:prSet phldrT="[Текст]"/>
      <dgm:spPr/>
      <dgm:t>
        <a:bodyPr/>
        <a:lstStyle/>
        <a:p>
          <a:r>
            <a:rPr lang="uk-UA" dirty="0" smtClean="0"/>
            <a:t>Завдання відділу маркетингу підприємства</a:t>
          </a:r>
          <a:endParaRPr lang="ru-RU" dirty="0"/>
        </a:p>
      </dgm:t>
    </dgm:pt>
    <dgm:pt modelId="{A9D4631F-7010-4081-8FD5-047009347E04}" type="parTrans" cxnId="{B1D4B256-5F02-4F5C-B571-C03B368D8A7B}">
      <dgm:prSet/>
      <dgm:spPr/>
      <dgm:t>
        <a:bodyPr/>
        <a:lstStyle/>
        <a:p>
          <a:endParaRPr lang="ru-RU"/>
        </a:p>
      </dgm:t>
    </dgm:pt>
    <dgm:pt modelId="{41F2053B-7472-46A2-8CDA-7176AD8B60E7}" type="sibTrans" cxnId="{B1D4B256-5F02-4F5C-B571-C03B368D8A7B}">
      <dgm:prSet/>
      <dgm:spPr/>
      <dgm:t>
        <a:bodyPr/>
        <a:lstStyle/>
        <a:p>
          <a:endParaRPr lang="ru-RU"/>
        </a:p>
      </dgm:t>
    </dgm:pt>
    <dgm:pt modelId="{4D802E3A-DDF0-46F8-8C14-FE9D039ECD49}">
      <dgm:prSet phldrT="[Текст]"/>
      <dgm:spPr/>
      <dgm:t>
        <a:bodyPr/>
        <a:lstStyle/>
        <a:p>
          <a:pPr algn="ctr"/>
          <a:r>
            <a:rPr lang="uk-UA" dirty="0" smtClean="0"/>
            <a:t>Планування рентабельності, порівняння зі світовими стандартами, розробка концепцій з розвитку ринків, визначення перспектив експорту</a:t>
          </a:r>
          <a:endParaRPr lang="ru-RU" dirty="0"/>
        </a:p>
      </dgm:t>
    </dgm:pt>
    <dgm:pt modelId="{7E67B0EA-42AA-418C-89BE-79782F475EBF}" type="parTrans" cxnId="{D3C0E202-9355-4E4F-A3B0-635F5447EB2F}">
      <dgm:prSet/>
      <dgm:spPr/>
      <dgm:t>
        <a:bodyPr/>
        <a:lstStyle/>
        <a:p>
          <a:endParaRPr lang="ru-RU"/>
        </a:p>
      </dgm:t>
    </dgm:pt>
    <dgm:pt modelId="{DBD6FBD5-DD8F-43C4-9D06-B992F32E5472}" type="sibTrans" cxnId="{D3C0E202-9355-4E4F-A3B0-635F5447EB2F}">
      <dgm:prSet/>
      <dgm:spPr/>
      <dgm:t>
        <a:bodyPr/>
        <a:lstStyle/>
        <a:p>
          <a:endParaRPr lang="ru-RU"/>
        </a:p>
      </dgm:t>
    </dgm:pt>
    <dgm:pt modelId="{A3F1974E-410C-4C31-B174-CB06B5AC4944}" type="pres">
      <dgm:prSet presAssocID="{B4F3C8A9-4ADF-4C5B-AAAF-FD5A9661F7CA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CBD31BE-C118-43B8-83F4-6BB424F3731F}" type="pres">
      <dgm:prSet presAssocID="{5EA3139A-DD18-4298-B0E1-80691B869CA1}" presName="ChildAccent2" presStyleCnt="0"/>
      <dgm:spPr/>
    </dgm:pt>
    <dgm:pt modelId="{4F24F84E-F6BB-4300-B4E2-A23DFA3F8B8A}" type="pres">
      <dgm:prSet presAssocID="{5EA3139A-DD18-4298-B0E1-80691B869CA1}" presName="ChildAccent" presStyleLbl="alignImgPlace1" presStyleIdx="0" presStyleCnt="2" custScaleY="63529" custLinFactNeighborX="-1447" custLinFactNeighborY="-18531"/>
      <dgm:spPr/>
      <dgm:t>
        <a:bodyPr/>
        <a:lstStyle/>
        <a:p>
          <a:endParaRPr lang="ru-RU"/>
        </a:p>
      </dgm:t>
    </dgm:pt>
    <dgm:pt modelId="{91750392-9037-4A92-A62B-E84D3A7181EC}" type="pres">
      <dgm:prSet presAssocID="{5EA3139A-DD18-4298-B0E1-80691B869CA1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EA40B-61D7-40E8-B126-6C6D375AC3E9}" type="pres">
      <dgm:prSet presAssocID="{5EA3139A-DD18-4298-B0E1-80691B869CA1}" presName="Parent2" presStyleLbl="node1" presStyleIdx="0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81413-4763-45CC-9891-B3F34CC2F151}" type="pres">
      <dgm:prSet presAssocID="{978E410A-62E1-4D93-9007-EDC4835680D9}" presName="ChildAccent1" presStyleCnt="0"/>
      <dgm:spPr/>
    </dgm:pt>
    <dgm:pt modelId="{A05FFAB1-3D36-4A12-A727-463F845882A8}" type="pres">
      <dgm:prSet presAssocID="{978E410A-62E1-4D93-9007-EDC4835680D9}" presName="ChildAccent" presStyleLbl="alignImgPlace1" presStyleIdx="1" presStyleCnt="2" custScaleY="26273" custLinFactNeighborX="140" custLinFactNeighborY="-37183"/>
      <dgm:spPr/>
      <dgm:t>
        <a:bodyPr/>
        <a:lstStyle/>
        <a:p>
          <a:endParaRPr lang="ru-RU"/>
        </a:p>
      </dgm:t>
    </dgm:pt>
    <dgm:pt modelId="{DBFE7C98-8B4A-41A0-A8B0-82425E49BF12}" type="pres">
      <dgm:prSet presAssocID="{978E410A-62E1-4D93-9007-EDC4835680D9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87A0C-30DB-4991-ACC8-54077C4BEAD3}" type="pres">
      <dgm:prSet presAssocID="{978E410A-62E1-4D93-9007-EDC4835680D9}" presName="Parent1" presStyleLbl="node1" presStyleIdx="1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34551-EA78-4CDB-94AD-7573A0A06DB8}" type="presOf" srcId="{978E410A-62E1-4D93-9007-EDC4835680D9}" destId="{6CD87A0C-30DB-4991-ACC8-54077C4BEAD3}" srcOrd="0" destOrd="0" presId="urn:microsoft.com/office/officeart/2011/layout/InterconnectedBlockProcess"/>
    <dgm:cxn modelId="{8A7A6C3A-3500-470A-BC92-699A290CB473}" type="presOf" srcId="{4D802E3A-DDF0-46F8-8C14-FE9D039ECD49}" destId="{91750392-9037-4A92-A62B-E84D3A7181EC}" srcOrd="1" destOrd="0" presId="urn:microsoft.com/office/officeart/2011/layout/InterconnectedBlockProcess"/>
    <dgm:cxn modelId="{D3C0E202-9355-4E4F-A3B0-635F5447EB2F}" srcId="{5EA3139A-DD18-4298-B0E1-80691B869CA1}" destId="{4D802E3A-DDF0-46F8-8C14-FE9D039ECD49}" srcOrd="0" destOrd="0" parTransId="{7E67B0EA-42AA-418C-89BE-79782F475EBF}" sibTransId="{DBD6FBD5-DD8F-43C4-9D06-B992F32E5472}"/>
    <dgm:cxn modelId="{3FF991A4-8D5D-4490-A487-3A31A8550DF5}" srcId="{978E410A-62E1-4D93-9007-EDC4835680D9}" destId="{B64339B6-14D6-41EB-94B7-39CE205701D9}" srcOrd="0" destOrd="0" parTransId="{312B0FF8-E3AD-4020-B272-2CEA22557ECB}" sibTransId="{DD567188-8719-4DB1-82AB-28882C3F6C56}"/>
    <dgm:cxn modelId="{30A508DD-45AE-4821-9418-AE448CD6D87C}" type="presOf" srcId="{B64339B6-14D6-41EB-94B7-39CE205701D9}" destId="{DBFE7C98-8B4A-41A0-A8B0-82425E49BF12}" srcOrd="1" destOrd="0" presId="urn:microsoft.com/office/officeart/2011/layout/InterconnectedBlockProcess"/>
    <dgm:cxn modelId="{FE8E912E-0EEE-47E5-AD93-CEC34B6155BF}" srcId="{B4F3C8A9-4ADF-4C5B-AAAF-FD5A9661F7CA}" destId="{978E410A-62E1-4D93-9007-EDC4835680D9}" srcOrd="0" destOrd="0" parTransId="{D5BDDB6A-DA01-4323-8AA8-65931C812165}" sibTransId="{CCBA41E3-7A5A-4914-AF81-28815B3D866A}"/>
    <dgm:cxn modelId="{8437AA8A-A034-4CEB-AE5A-2203F2B158FC}" type="presOf" srcId="{4D802E3A-DDF0-46F8-8C14-FE9D039ECD49}" destId="{4F24F84E-F6BB-4300-B4E2-A23DFA3F8B8A}" srcOrd="0" destOrd="0" presId="urn:microsoft.com/office/officeart/2011/layout/InterconnectedBlockProcess"/>
    <dgm:cxn modelId="{B1D4B256-5F02-4F5C-B571-C03B368D8A7B}" srcId="{B4F3C8A9-4ADF-4C5B-AAAF-FD5A9661F7CA}" destId="{5EA3139A-DD18-4298-B0E1-80691B869CA1}" srcOrd="1" destOrd="0" parTransId="{A9D4631F-7010-4081-8FD5-047009347E04}" sibTransId="{41F2053B-7472-46A2-8CDA-7176AD8B60E7}"/>
    <dgm:cxn modelId="{AF6AE0AF-A4D2-469D-A4C8-D3AF901CA55B}" type="presOf" srcId="{5EA3139A-DD18-4298-B0E1-80691B869CA1}" destId="{7FFEA40B-61D7-40E8-B126-6C6D375AC3E9}" srcOrd="0" destOrd="0" presId="urn:microsoft.com/office/officeart/2011/layout/InterconnectedBlockProcess"/>
    <dgm:cxn modelId="{43C6B6D0-8507-4FEE-9B6D-329A4A44BD37}" type="presOf" srcId="{B64339B6-14D6-41EB-94B7-39CE205701D9}" destId="{A05FFAB1-3D36-4A12-A727-463F845882A8}" srcOrd="0" destOrd="0" presId="urn:microsoft.com/office/officeart/2011/layout/InterconnectedBlockProcess"/>
    <dgm:cxn modelId="{4E8075B9-647E-4ECE-962D-6D3759A9FCB4}" type="presOf" srcId="{B4F3C8A9-4ADF-4C5B-AAAF-FD5A9661F7CA}" destId="{A3F1974E-410C-4C31-B174-CB06B5AC4944}" srcOrd="0" destOrd="0" presId="urn:microsoft.com/office/officeart/2011/layout/InterconnectedBlockProcess"/>
    <dgm:cxn modelId="{358F2711-4936-4B8F-B794-7DA7BE761E30}" type="presParOf" srcId="{A3F1974E-410C-4C31-B174-CB06B5AC4944}" destId="{5CBD31BE-C118-43B8-83F4-6BB424F3731F}" srcOrd="0" destOrd="0" presId="urn:microsoft.com/office/officeart/2011/layout/InterconnectedBlockProcess"/>
    <dgm:cxn modelId="{1BA44DD9-2C3B-41E5-9418-E4B6AC2A8CFA}" type="presParOf" srcId="{5CBD31BE-C118-43B8-83F4-6BB424F3731F}" destId="{4F24F84E-F6BB-4300-B4E2-A23DFA3F8B8A}" srcOrd="0" destOrd="0" presId="urn:microsoft.com/office/officeart/2011/layout/InterconnectedBlockProcess"/>
    <dgm:cxn modelId="{67428B62-3256-4AC2-B03F-9D36CA5B308E}" type="presParOf" srcId="{A3F1974E-410C-4C31-B174-CB06B5AC4944}" destId="{91750392-9037-4A92-A62B-E84D3A7181EC}" srcOrd="1" destOrd="0" presId="urn:microsoft.com/office/officeart/2011/layout/InterconnectedBlockProcess"/>
    <dgm:cxn modelId="{76ECBF3D-55F5-450F-998D-22C1D3E85486}" type="presParOf" srcId="{A3F1974E-410C-4C31-B174-CB06B5AC4944}" destId="{7FFEA40B-61D7-40E8-B126-6C6D375AC3E9}" srcOrd="2" destOrd="0" presId="urn:microsoft.com/office/officeart/2011/layout/InterconnectedBlockProcess"/>
    <dgm:cxn modelId="{660211C8-91AD-41CB-AB6F-B3CA8E0D3EAD}" type="presParOf" srcId="{A3F1974E-410C-4C31-B174-CB06B5AC4944}" destId="{BE281413-4763-45CC-9891-B3F34CC2F151}" srcOrd="3" destOrd="0" presId="urn:microsoft.com/office/officeart/2011/layout/InterconnectedBlockProcess"/>
    <dgm:cxn modelId="{ED932A10-2C3D-47F8-8922-40E18D9C795B}" type="presParOf" srcId="{BE281413-4763-45CC-9891-B3F34CC2F151}" destId="{A05FFAB1-3D36-4A12-A727-463F845882A8}" srcOrd="0" destOrd="0" presId="urn:microsoft.com/office/officeart/2011/layout/InterconnectedBlockProcess"/>
    <dgm:cxn modelId="{ED9AF166-F1A0-4380-9203-60739225F0B0}" type="presParOf" srcId="{A3F1974E-410C-4C31-B174-CB06B5AC4944}" destId="{DBFE7C98-8B4A-41A0-A8B0-82425E49BF12}" srcOrd="4" destOrd="0" presId="urn:microsoft.com/office/officeart/2011/layout/InterconnectedBlockProcess"/>
    <dgm:cxn modelId="{D31B236C-532F-427D-A70C-094CACE8D93F}" type="presParOf" srcId="{A3F1974E-410C-4C31-B174-CB06B5AC4944}" destId="{6CD87A0C-30DB-4991-ACC8-54077C4BEAD3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2A3DB1-F97E-4101-8974-92520E0ECC82}" type="doc">
      <dgm:prSet loTypeId="urn:microsoft.com/office/officeart/2011/layout/InterconnectedBlockProcess" loCatId="officeonlin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6508B-C80A-49F9-83BF-6A98E8DAC388}">
      <dgm:prSet phldrT="[Текст]"/>
      <dgm:spPr/>
      <dgm:t>
        <a:bodyPr/>
        <a:lstStyle/>
        <a:p>
          <a:r>
            <a:rPr lang="uk-UA" dirty="0" smtClean="0"/>
            <a:t>Етап розробки виробу</a:t>
          </a:r>
          <a:endParaRPr lang="ru-RU" dirty="0"/>
        </a:p>
      </dgm:t>
    </dgm:pt>
    <dgm:pt modelId="{940F7F3B-546D-4ADB-8160-3225C8B3A736}" type="parTrans" cxnId="{4625C0C9-BA2C-4053-9735-E2F25A711BC4}">
      <dgm:prSet/>
      <dgm:spPr/>
      <dgm:t>
        <a:bodyPr/>
        <a:lstStyle/>
        <a:p>
          <a:endParaRPr lang="ru-RU"/>
        </a:p>
      </dgm:t>
    </dgm:pt>
    <dgm:pt modelId="{282F70F8-7B22-4226-A6A1-9876038443A8}" type="sibTrans" cxnId="{4625C0C9-BA2C-4053-9735-E2F25A711BC4}">
      <dgm:prSet/>
      <dgm:spPr/>
      <dgm:t>
        <a:bodyPr/>
        <a:lstStyle/>
        <a:p>
          <a:endParaRPr lang="ru-RU"/>
        </a:p>
      </dgm:t>
    </dgm:pt>
    <dgm:pt modelId="{7AD06A4C-03FF-4F38-A739-6733E6E24565}">
      <dgm:prSet phldrT="[Текст]"/>
      <dgm:spPr/>
      <dgm:t>
        <a:bodyPr/>
        <a:lstStyle/>
        <a:p>
          <a:pPr algn="ctr"/>
          <a:r>
            <a:rPr lang="uk-UA" dirty="0" smtClean="0"/>
            <a:t>Впровадження у виробництво: від підготовки зразка до досягнення готовності до серійного виробництва</a:t>
          </a:r>
          <a:endParaRPr lang="ru-RU" dirty="0"/>
        </a:p>
      </dgm:t>
    </dgm:pt>
    <dgm:pt modelId="{687C7560-F3B3-46AE-889F-D6625EAF5129}" type="parTrans" cxnId="{2EA2495C-051B-4B9C-97B5-BCA9A8640A36}">
      <dgm:prSet/>
      <dgm:spPr/>
      <dgm:t>
        <a:bodyPr/>
        <a:lstStyle/>
        <a:p>
          <a:endParaRPr lang="ru-RU"/>
        </a:p>
      </dgm:t>
    </dgm:pt>
    <dgm:pt modelId="{4AB9DB7A-C405-41EE-A18B-55C4F836AC1D}" type="sibTrans" cxnId="{2EA2495C-051B-4B9C-97B5-BCA9A8640A36}">
      <dgm:prSet/>
      <dgm:spPr/>
      <dgm:t>
        <a:bodyPr/>
        <a:lstStyle/>
        <a:p>
          <a:endParaRPr lang="ru-RU"/>
        </a:p>
      </dgm:t>
    </dgm:pt>
    <dgm:pt modelId="{B0755836-007D-4568-A9FB-44825082BB6C}">
      <dgm:prSet phldrT="[Текст]"/>
      <dgm:spPr/>
      <dgm:t>
        <a:bodyPr/>
        <a:lstStyle/>
        <a:p>
          <a:r>
            <a:rPr lang="uk-UA" dirty="0" smtClean="0"/>
            <a:t>Завдання відділу маркетингу підприємства</a:t>
          </a:r>
          <a:endParaRPr lang="ru-RU" dirty="0"/>
        </a:p>
      </dgm:t>
    </dgm:pt>
    <dgm:pt modelId="{44C358F1-F7BA-4BB0-A9D1-F79CC076EFA7}" type="parTrans" cxnId="{0957FC73-2E96-4FAB-9274-F587F3FAB711}">
      <dgm:prSet/>
      <dgm:spPr/>
      <dgm:t>
        <a:bodyPr/>
        <a:lstStyle/>
        <a:p>
          <a:endParaRPr lang="ru-RU"/>
        </a:p>
      </dgm:t>
    </dgm:pt>
    <dgm:pt modelId="{295AE493-5558-4AC8-B224-FADAA36F9F37}" type="sibTrans" cxnId="{0957FC73-2E96-4FAB-9274-F587F3FAB711}">
      <dgm:prSet/>
      <dgm:spPr/>
      <dgm:t>
        <a:bodyPr/>
        <a:lstStyle/>
        <a:p>
          <a:endParaRPr lang="ru-RU"/>
        </a:p>
      </dgm:t>
    </dgm:pt>
    <dgm:pt modelId="{7145D3C7-0990-4788-8AAC-25FE7936F711}">
      <dgm:prSet phldrT="[Текст]"/>
      <dgm:spPr/>
      <dgm:t>
        <a:bodyPr/>
        <a:lstStyle/>
        <a:p>
          <a:pPr algn="ctr"/>
          <a:r>
            <a:rPr lang="uk-UA" dirty="0" smtClean="0"/>
            <a:t>Уточнення і реалізація концепції виведення виробу на ринок, уточнення цілей експорту, розробка і реалізація концепцій реклами і технічних інструкцій</a:t>
          </a:r>
          <a:endParaRPr lang="ru-RU" dirty="0"/>
        </a:p>
      </dgm:t>
    </dgm:pt>
    <dgm:pt modelId="{736F5136-CC8F-4694-954E-95C656BEB85E}" type="parTrans" cxnId="{A5457772-CF53-4A16-93A6-281DA7C2134D}">
      <dgm:prSet/>
      <dgm:spPr/>
      <dgm:t>
        <a:bodyPr/>
        <a:lstStyle/>
        <a:p>
          <a:endParaRPr lang="ru-RU"/>
        </a:p>
      </dgm:t>
    </dgm:pt>
    <dgm:pt modelId="{C9A078FB-0DF1-41EE-ADF0-C25455370EC2}" type="sibTrans" cxnId="{A5457772-CF53-4A16-93A6-281DA7C2134D}">
      <dgm:prSet/>
      <dgm:spPr/>
      <dgm:t>
        <a:bodyPr/>
        <a:lstStyle/>
        <a:p>
          <a:endParaRPr lang="ru-RU"/>
        </a:p>
      </dgm:t>
    </dgm:pt>
    <dgm:pt modelId="{26AC5ADC-7D8B-47CB-833F-6663F6E23BF0}" type="pres">
      <dgm:prSet presAssocID="{642A3DB1-F97E-4101-8974-92520E0ECC82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7F7446D-77A6-4DFF-9F13-B8B8F9F8E3E8}" type="pres">
      <dgm:prSet presAssocID="{B0755836-007D-4568-A9FB-44825082BB6C}" presName="ChildAccent2" presStyleCnt="0"/>
      <dgm:spPr/>
    </dgm:pt>
    <dgm:pt modelId="{3BC7458F-5A06-429C-8F24-DE779099E242}" type="pres">
      <dgm:prSet presAssocID="{B0755836-007D-4568-A9FB-44825082BB6C}" presName="ChildAccent" presStyleLbl="alignImgPlace1" presStyleIdx="0" presStyleCnt="2" custScaleY="78072" custLinFactNeighborX="1414" custLinFactNeighborY="-11009"/>
      <dgm:spPr/>
      <dgm:t>
        <a:bodyPr/>
        <a:lstStyle/>
        <a:p>
          <a:endParaRPr lang="ru-RU"/>
        </a:p>
      </dgm:t>
    </dgm:pt>
    <dgm:pt modelId="{22A9D48D-0C39-453C-A806-AC55367B7DB6}" type="pres">
      <dgm:prSet presAssocID="{B0755836-007D-4568-A9FB-44825082BB6C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C3F81-FA6F-441B-A87A-3C447AD7280C}" type="pres">
      <dgm:prSet presAssocID="{B0755836-007D-4568-A9FB-44825082BB6C}" presName="Parent2" presStyleLbl="node1" presStyleIdx="0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C739F-2361-47A9-BBBD-1034ADAA3C68}" type="pres">
      <dgm:prSet presAssocID="{1436508B-C80A-49F9-83BF-6A98E8DAC388}" presName="ChildAccent1" presStyleCnt="0"/>
      <dgm:spPr/>
    </dgm:pt>
    <dgm:pt modelId="{B05F069B-E552-49B8-9A97-9C29B83B05D3}" type="pres">
      <dgm:prSet presAssocID="{1436508B-C80A-49F9-83BF-6A98E8DAC388}" presName="ChildAccent" presStyleLbl="alignImgPlace1" presStyleIdx="1" presStyleCnt="2" custScaleY="54307" custLinFactNeighborX="2435" custLinFactNeighborY="-22896"/>
      <dgm:spPr/>
      <dgm:t>
        <a:bodyPr/>
        <a:lstStyle/>
        <a:p>
          <a:endParaRPr lang="ru-RU"/>
        </a:p>
      </dgm:t>
    </dgm:pt>
    <dgm:pt modelId="{BAA6E79D-F628-41E8-A215-B168F2B7A21E}" type="pres">
      <dgm:prSet presAssocID="{1436508B-C80A-49F9-83BF-6A98E8DAC388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F6F7B-F221-454A-9CB0-D3CE6FFCC037}" type="pres">
      <dgm:prSet presAssocID="{1436508B-C80A-49F9-83BF-6A98E8DAC388}" presName="Parent1" presStyleLbl="node1" presStyleIdx="1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457772-CF53-4A16-93A6-281DA7C2134D}" srcId="{B0755836-007D-4568-A9FB-44825082BB6C}" destId="{7145D3C7-0990-4788-8AAC-25FE7936F711}" srcOrd="0" destOrd="0" parTransId="{736F5136-CC8F-4694-954E-95C656BEB85E}" sibTransId="{C9A078FB-0DF1-41EE-ADF0-C25455370EC2}"/>
    <dgm:cxn modelId="{78E0FC8B-14CE-43E5-997C-40F687C6B714}" type="presOf" srcId="{7AD06A4C-03FF-4F38-A739-6733E6E24565}" destId="{B05F069B-E552-49B8-9A97-9C29B83B05D3}" srcOrd="0" destOrd="0" presId="urn:microsoft.com/office/officeart/2011/layout/InterconnectedBlockProcess"/>
    <dgm:cxn modelId="{C437F3D2-9605-4AB8-9738-3E62FD50EFB6}" type="presOf" srcId="{1436508B-C80A-49F9-83BF-6A98E8DAC388}" destId="{BD9F6F7B-F221-454A-9CB0-D3CE6FFCC037}" srcOrd="0" destOrd="0" presId="urn:microsoft.com/office/officeart/2011/layout/InterconnectedBlockProcess"/>
    <dgm:cxn modelId="{4625C0C9-BA2C-4053-9735-E2F25A711BC4}" srcId="{642A3DB1-F97E-4101-8974-92520E0ECC82}" destId="{1436508B-C80A-49F9-83BF-6A98E8DAC388}" srcOrd="0" destOrd="0" parTransId="{940F7F3B-546D-4ADB-8160-3225C8B3A736}" sibTransId="{282F70F8-7B22-4226-A6A1-9876038443A8}"/>
    <dgm:cxn modelId="{15E7B3A3-DBFA-4458-9F00-DBCA60EA8C05}" type="presOf" srcId="{B0755836-007D-4568-A9FB-44825082BB6C}" destId="{514C3F81-FA6F-441B-A87A-3C447AD7280C}" srcOrd="0" destOrd="0" presId="urn:microsoft.com/office/officeart/2011/layout/InterconnectedBlockProcess"/>
    <dgm:cxn modelId="{0957FC73-2E96-4FAB-9274-F587F3FAB711}" srcId="{642A3DB1-F97E-4101-8974-92520E0ECC82}" destId="{B0755836-007D-4568-A9FB-44825082BB6C}" srcOrd="1" destOrd="0" parTransId="{44C358F1-F7BA-4BB0-A9D1-F79CC076EFA7}" sibTransId="{295AE493-5558-4AC8-B224-FADAA36F9F37}"/>
    <dgm:cxn modelId="{0B6BF21E-53D4-4EF8-9E3C-EEB5351961E8}" type="presOf" srcId="{7AD06A4C-03FF-4F38-A739-6733E6E24565}" destId="{BAA6E79D-F628-41E8-A215-B168F2B7A21E}" srcOrd="1" destOrd="0" presId="urn:microsoft.com/office/officeart/2011/layout/InterconnectedBlockProcess"/>
    <dgm:cxn modelId="{775B879C-A7B3-4C3A-B9CB-32D26D44A736}" type="presOf" srcId="{7145D3C7-0990-4788-8AAC-25FE7936F711}" destId="{22A9D48D-0C39-453C-A806-AC55367B7DB6}" srcOrd="1" destOrd="0" presId="urn:microsoft.com/office/officeart/2011/layout/InterconnectedBlockProcess"/>
    <dgm:cxn modelId="{8EE9C6BA-0882-49D6-A9A4-41DE5E0687B3}" type="presOf" srcId="{7145D3C7-0990-4788-8AAC-25FE7936F711}" destId="{3BC7458F-5A06-429C-8F24-DE779099E242}" srcOrd="0" destOrd="0" presId="urn:microsoft.com/office/officeart/2011/layout/InterconnectedBlockProcess"/>
    <dgm:cxn modelId="{C65B0252-2772-44D7-8C1A-F82C93B05B46}" type="presOf" srcId="{642A3DB1-F97E-4101-8974-92520E0ECC82}" destId="{26AC5ADC-7D8B-47CB-833F-6663F6E23BF0}" srcOrd="0" destOrd="0" presId="urn:microsoft.com/office/officeart/2011/layout/InterconnectedBlockProcess"/>
    <dgm:cxn modelId="{2EA2495C-051B-4B9C-97B5-BCA9A8640A36}" srcId="{1436508B-C80A-49F9-83BF-6A98E8DAC388}" destId="{7AD06A4C-03FF-4F38-A739-6733E6E24565}" srcOrd="0" destOrd="0" parTransId="{687C7560-F3B3-46AE-889F-D6625EAF5129}" sibTransId="{4AB9DB7A-C405-41EE-A18B-55C4F836AC1D}"/>
    <dgm:cxn modelId="{36785462-6F52-4424-8576-8FD975AD65CD}" type="presParOf" srcId="{26AC5ADC-7D8B-47CB-833F-6663F6E23BF0}" destId="{F7F7446D-77A6-4DFF-9F13-B8B8F9F8E3E8}" srcOrd="0" destOrd="0" presId="urn:microsoft.com/office/officeart/2011/layout/InterconnectedBlockProcess"/>
    <dgm:cxn modelId="{664309D6-4DF6-4AE4-B306-197E75DA0DFD}" type="presParOf" srcId="{F7F7446D-77A6-4DFF-9F13-B8B8F9F8E3E8}" destId="{3BC7458F-5A06-429C-8F24-DE779099E242}" srcOrd="0" destOrd="0" presId="urn:microsoft.com/office/officeart/2011/layout/InterconnectedBlockProcess"/>
    <dgm:cxn modelId="{224322B1-5120-4E5B-92FE-BA25929B2010}" type="presParOf" srcId="{26AC5ADC-7D8B-47CB-833F-6663F6E23BF0}" destId="{22A9D48D-0C39-453C-A806-AC55367B7DB6}" srcOrd="1" destOrd="0" presId="urn:microsoft.com/office/officeart/2011/layout/InterconnectedBlockProcess"/>
    <dgm:cxn modelId="{4C9DB9BE-EACD-47A2-B469-9F9E6A665364}" type="presParOf" srcId="{26AC5ADC-7D8B-47CB-833F-6663F6E23BF0}" destId="{514C3F81-FA6F-441B-A87A-3C447AD7280C}" srcOrd="2" destOrd="0" presId="urn:microsoft.com/office/officeart/2011/layout/InterconnectedBlockProcess"/>
    <dgm:cxn modelId="{CE50E69F-5B41-403A-9E51-17F9FB595B4D}" type="presParOf" srcId="{26AC5ADC-7D8B-47CB-833F-6663F6E23BF0}" destId="{836C739F-2361-47A9-BBBD-1034ADAA3C68}" srcOrd="3" destOrd="0" presId="urn:microsoft.com/office/officeart/2011/layout/InterconnectedBlockProcess"/>
    <dgm:cxn modelId="{86E863C7-E49F-481B-A0DD-B5B15651853F}" type="presParOf" srcId="{836C739F-2361-47A9-BBBD-1034ADAA3C68}" destId="{B05F069B-E552-49B8-9A97-9C29B83B05D3}" srcOrd="0" destOrd="0" presId="urn:microsoft.com/office/officeart/2011/layout/InterconnectedBlockProcess"/>
    <dgm:cxn modelId="{8CAE95BF-E8E3-482E-97B3-1253FE4C7DC9}" type="presParOf" srcId="{26AC5ADC-7D8B-47CB-833F-6663F6E23BF0}" destId="{BAA6E79D-F628-41E8-A215-B168F2B7A21E}" srcOrd="4" destOrd="0" presId="urn:microsoft.com/office/officeart/2011/layout/InterconnectedBlockProcess"/>
    <dgm:cxn modelId="{67E7D6C7-4013-43CE-9ADA-AE63778391F1}" type="presParOf" srcId="{26AC5ADC-7D8B-47CB-833F-6663F6E23BF0}" destId="{BD9F6F7B-F221-454A-9CB0-D3CE6FFCC037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507DDE-2B41-41E0-8226-A3B89500DB36}" type="doc">
      <dgm:prSet loTypeId="urn:microsoft.com/office/officeart/2011/layout/InterconnectedBlockProcess" loCatId="officeonlin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2F0F6C-552D-4591-A5CD-EC8B680183C8}">
      <dgm:prSet phldrT="[Текст]"/>
      <dgm:spPr/>
      <dgm:t>
        <a:bodyPr/>
        <a:lstStyle/>
        <a:p>
          <a:r>
            <a:rPr lang="uk-UA" dirty="0" smtClean="0"/>
            <a:t>Етап розробки виробу</a:t>
          </a:r>
          <a:endParaRPr lang="ru-RU" dirty="0"/>
        </a:p>
      </dgm:t>
    </dgm:pt>
    <dgm:pt modelId="{B7F0EAC9-07E5-462A-ACD2-97CC21770C02}" type="parTrans" cxnId="{BDD09A29-ADB4-4803-9274-FAAD31357C47}">
      <dgm:prSet/>
      <dgm:spPr/>
      <dgm:t>
        <a:bodyPr/>
        <a:lstStyle/>
        <a:p>
          <a:endParaRPr lang="ru-RU"/>
        </a:p>
      </dgm:t>
    </dgm:pt>
    <dgm:pt modelId="{B3CD2307-8A93-47D4-94AE-DBB9DA08B5BC}" type="sibTrans" cxnId="{BDD09A29-ADB4-4803-9274-FAAD31357C47}">
      <dgm:prSet/>
      <dgm:spPr/>
      <dgm:t>
        <a:bodyPr/>
        <a:lstStyle/>
        <a:p>
          <a:endParaRPr lang="ru-RU"/>
        </a:p>
      </dgm:t>
    </dgm:pt>
    <dgm:pt modelId="{B350DB2B-1D69-480E-B7AC-B38A35990A2F}">
      <dgm:prSet phldrT="[Текст]"/>
      <dgm:spPr/>
      <dgm:t>
        <a:bodyPr/>
        <a:lstStyle/>
        <a:p>
          <a:pPr algn="ctr"/>
          <a:r>
            <a:rPr lang="uk-UA" dirty="0" smtClean="0"/>
            <a:t>Серійне виробництво виробів</a:t>
          </a:r>
          <a:endParaRPr lang="ru-RU" dirty="0"/>
        </a:p>
      </dgm:t>
    </dgm:pt>
    <dgm:pt modelId="{15AB0E35-877D-4A45-822F-7BC9C5A50150}" type="parTrans" cxnId="{89522E93-3F39-4DD3-877C-56D7D147706D}">
      <dgm:prSet/>
      <dgm:spPr/>
      <dgm:t>
        <a:bodyPr/>
        <a:lstStyle/>
        <a:p>
          <a:endParaRPr lang="ru-RU"/>
        </a:p>
      </dgm:t>
    </dgm:pt>
    <dgm:pt modelId="{09B8173E-A8A3-4E73-8BD9-D9AA63B897B9}" type="sibTrans" cxnId="{89522E93-3F39-4DD3-877C-56D7D147706D}">
      <dgm:prSet/>
      <dgm:spPr/>
      <dgm:t>
        <a:bodyPr/>
        <a:lstStyle/>
        <a:p>
          <a:endParaRPr lang="ru-RU"/>
        </a:p>
      </dgm:t>
    </dgm:pt>
    <dgm:pt modelId="{B926CFA7-407E-4FD2-8320-654D78DE5C51}">
      <dgm:prSet phldrT="[Текст]"/>
      <dgm:spPr/>
      <dgm:t>
        <a:bodyPr/>
        <a:lstStyle/>
        <a:p>
          <a:r>
            <a:rPr lang="uk-UA" dirty="0" smtClean="0"/>
            <a:t>Завдання відділу маркетингу підприємства</a:t>
          </a:r>
          <a:endParaRPr lang="ru-RU" dirty="0"/>
        </a:p>
      </dgm:t>
    </dgm:pt>
    <dgm:pt modelId="{F5144334-4127-492B-8F00-337905DC3886}" type="parTrans" cxnId="{297E3221-67AB-4291-97CE-6F382962E1ED}">
      <dgm:prSet/>
      <dgm:spPr/>
      <dgm:t>
        <a:bodyPr/>
        <a:lstStyle/>
        <a:p>
          <a:endParaRPr lang="ru-RU"/>
        </a:p>
      </dgm:t>
    </dgm:pt>
    <dgm:pt modelId="{131E032F-91DB-46C3-B00F-2B446A2EEC60}" type="sibTrans" cxnId="{297E3221-67AB-4291-97CE-6F382962E1ED}">
      <dgm:prSet/>
      <dgm:spPr/>
      <dgm:t>
        <a:bodyPr/>
        <a:lstStyle/>
        <a:p>
          <a:endParaRPr lang="ru-RU"/>
        </a:p>
      </dgm:t>
    </dgm:pt>
    <dgm:pt modelId="{8FC96F94-969B-4FFA-863C-75B35B5F6D28}">
      <dgm:prSet phldrT="[Текст]"/>
      <dgm:spPr/>
      <dgm:t>
        <a:bodyPr/>
        <a:lstStyle/>
        <a:p>
          <a:pPr algn="ctr"/>
          <a:r>
            <a:rPr lang="uk-UA" dirty="0" smtClean="0"/>
            <a:t>Оцінка можливостей експорту нових виробів. Продовження підготовки збуту. Оцінка попередньої виручки</a:t>
          </a:r>
          <a:endParaRPr lang="ru-RU" dirty="0"/>
        </a:p>
      </dgm:t>
    </dgm:pt>
    <dgm:pt modelId="{13DB84B1-E7CE-4CF4-8625-38DB16F40C20}" type="parTrans" cxnId="{EB4ECD9A-2664-4F5C-91BD-FB146453822B}">
      <dgm:prSet/>
      <dgm:spPr/>
      <dgm:t>
        <a:bodyPr/>
        <a:lstStyle/>
        <a:p>
          <a:endParaRPr lang="ru-RU"/>
        </a:p>
      </dgm:t>
    </dgm:pt>
    <dgm:pt modelId="{92F9B7F9-67D6-4D89-8254-8DE1C66CCCD1}" type="sibTrans" cxnId="{EB4ECD9A-2664-4F5C-91BD-FB146453822B}">
      <dgm:prSet/>
      <dgm:spPr/>
      <dgm:t>
        <a:bodyPr/>
        <a:lstStyle/>
        <a:p>
          <a:endParaRPr lang="ru-RU"/>
        </a:p>
      </dgm:t>
    </dgm:pt>
    <dgm:pt modelId="{5925E752-D0DB-40C7-9D13-74C247225C8E}" type="pres">
      <dgm:prSet presAssocID="{37507DDE-2B41-41E0-8226-A3B89500DB36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CA298AF-D361-44E8-AE21-34D44F1C6DF2}" type="pres">
      <dgm:prSet presAssocID="{B926CFA7-407E-4FD2-8320-654D78DE5C51}" presName="ChildAccent2" presStyleCnt="0"/>
      <dgm:spPr/>
    </dgm:pt>
    <dgm:pt modelId="{D27C43A1-F1E4-4A3D-8FFE-0271BB4DDEF8}" type="pres">
      <dgm:prSet presAssocID="{B926CFA7-407E-4FD2-8320-654D78DE5C51}" presName="ChildAccent" presStyleLbl="alignImgPlace1" presStyleIdx="0" presStyleCnt="2" custScaleY="58885" custLinFactNeighborY="-19918"/>
      <dgm:spPr/>
      <dgm:t>
        <a:bodyPr/>
        <a:lstStyle/>
        <a:p>
          <a:endParaRPr lang="ru-RU"/>
        </a:p>
      </dgm:t>
    </dgm:pt>
    <dgm:pt modelId="{761CA9C5-2353-4894-A2FA-64CDAB061ACB}" type="pres">
      <dgm:prSet presAssocID="{B926CFA7-407E-4FD2-8320-654D78DE5C51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3BA89-6F79-4CBA-9516-FE23DFAEA87B}" type="pres">
      <dgm:prSet presAssocID="{B926CFA7-407E-4FD2-8320-654D78DE5C51}" presName="Parent2" presStyleLbl="node1" presStyleIdx="0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A382E-0C6C-4CAC-BF75-DC13ADC9C254}" type="pres">
      <dgm:prSet presAssocID="{F92F0F6C-552D-4591-A5CD-EC8B680183C8}" presName="ChildAccent1" presStyleCnt="0"/>
      <dgm:spPr/>
    </dgm:pt>
    <dgm:pt modelId="{0EF99AFE-A42D-4400-AAF1-06C7B41A25F5}" type="pres">
      <dgm:prSet presAssocID="{F92F0F6C-552D-4591-A5CD-EC8B680183C8}" presName="ChildAccent" presStyleLbl="alignImgPlace1" presStyleIdx="1" presStyleCnt="2" custScaleY="27583" custLinFactNeighborX="1021" custLinFactNeighborY="-36258"/>
      <dgm:spPr/>
      <dgm:t>
        <a:bodyPr/>
        <a:lstStyle/>
        <a:p>
          <a:endParaRPr lang="ru-RU"/>
        </a:p>
      </dgm:t>
    </dgm:pt>
    <dgm:pt modelId="{AFA073F6-356E-45D7-9463-E47E761168FC}" type="pres">
      <dgm:prSet presAssocID="{F92F0F6C-552D-4591-A5CD-EC8B680183C8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5CBAF-112D-4C06-A76F-D4A7CA301CDC}" type="pres">
      <dgm:prSet presAssocID="{F92F0F6C-552D-4591-A5CD-EC8B680183C8}" presName="Parent1" presStyleLbl="node1" presStyleIdx="1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09A29-ADB4-4803-9274-FAAD31357C47}" srcId="{37507DDE-2B41-41E0-8226-A3B89500DB36}" destId="{F92F0F6C-552D-4591-A5CD-EC8B680183C8}" srcOrd="0" destOrd="0" parTransId="{B7F0EAC9-07E5-462A-ACD2-97CC21770C02}" sibTransId="{B3CD2307-8A93-47D4-94AE-DBB9DA08B5BC}"/>
    <dgm:cxn modelId="{D948288D-888A-49D9-8A3E-626937F2EC88}" type="presOf" srcId="{B350DB2B-1D69-480E-B7AC-B38A35990A2F}" destId="{0EF99AFE-A42D-4400-AAF1-06C7B41A25F5}" srcOrd="0" destOrd="0" presId="urn:microsoft.com/office/officeart/2011/layout/InterconnectedBlockProcess"/>
    <dgm:cxn modelId="{89522E93-3F39-4DD3-877C-56D7D147706D}" srcId="{F92F0F6C-552D-4591-A5CD-EC8B680183C8}" destId="{B350DB2B-1D69-480E-B7AC-B38A35990A2F}" srcOrd="0" destOrd="0" parTransId="{15AB0E35-877D-4A45-822F-7BC9C5A50150}" sibTransId="{09B8173E-A8A3-4E73-8BD9-D9AA63B897B9}"/>
    <dgm:cxn modelId="{297E3221-67AB-4291-97CE-6F382962E1ED}" srcId="{37507DDE-2B41-41E0-8226-A3B89500DB36}" destId="{B926CFA7-407E-4FD2-8320-654D78DE5C51}" srcOrd="1" destOrd="0" parTransId="{F5144334-4127-492B-8F00-337905DC3886}" sibTransId="{131E032F-91DB-46C3-B00F-2B446A2EEC60}"/>
    <dgm:cxn modelId="{6C87C519-DC80-49A1-A84F-18E08D5874E5}" type="presOf" srcId="{F92F0F6C-552D-4591-A5CD-EC8B680183C8}" destId="{BFC5CBAF-112D-4C06-A76F-D4A7CA301CDC}" srcOrd="0" destOrd="0" presId="urn:microsoft.com/office/officeart/2011/layout/InterconnectedBlockProcess"/>
    <dgm:cxn modelId="{9D74D4BB-B06A-4885-8252-BC70A8C8200D}" type="presOf" srcId="{8FC96F94-969B-4FFA-863C-75B35B5F6D28}" destId="{D27C43A1-F1E4-4A3D-8FFE-0271BB4DDEF8}" srcOrd="0" destOrd="0" presId="urn:microsoft.com/office/officeart/2011/layout/InterconnectedBlockProcess"/>
    <dgm:cxn modelId="{AACF3C48-8A82-4F52-99DE-33D5B21F0141}" type="presOf" srcId="{B350DB2B-1D69-480E-B7AC-B38A35990A2F}" destId="{AFA073F6-356E-45D7-9463-E47E761168FC}" srcOrd="1" destOrd="0" presId="urn:microsoft.com/office/officeart/2011/layout/InterconnectedBlockProcess"/>
    <dgm:cxn modelId="{EE3C9B7E-A3B7-4BB0-92BA-4CE3BB9470D7}" type="presOf" srcId="{8FC96F94-969B-4FFA-863C-75B35B5F6D28}" destId="{761CA9C5-2353-4894-A2FA-64CDAB061ACB}" srcOrd="1" destOrd="0" presId="urn:microsoft.com/office/officeart/2011/layout/InterconnectedBlockProcess"/>
    <dgm:cxn modelId="{1A49692C-8D41-4CA1-99E4-670F702E1365}" type="presOf" srcId="{37507DDE-2B41-41E0-8226-A3B89500DB36}" destId="{5925E752-D0DB-40C7-9D13-74C247225C8E}" srcOrd="0" destOrd="0" presId="urn:microsoft.com/office/officeart/2011/layout/InterconnectedBlockProcess"/>
    <dgm:cxn modelId="{5297C4FA-ABC3-4074-8B5E-2A556FB829B9}" type="presOf" srcId="{B926CFA7-407E-4FD2-8320-654D78DE5C51}" destId="{6A93BA89-6F79-4CBA-9516-FE23DFAEA87B}" srcOrd="0" destOrd="0" presId="urn:microsoft.com/office/officeart/2011/layout/InterconnectedBlockProcess"/>
    <dgm:cxn modelId="{EB4ECD9A-2664-4F5C-91BD-FB146453822B}" srcId="{B926CFA7-407E-4FD2-8320-654D78DE5C51}" destId="{8FC96F94-969B-4FFA-863C-75B35B5F6D28}" srcOrd="0" destOrd="0" parTransId="{13DB84B1-E7CE-4CF4-8625-38DB16F40C20}" sibTransId="{92F9B7F9-67D6-4D89-8254-8DE1C66CCCD1}"/>
    <dgm:cxn modelId="{F7719CBA-578B-4605-BB8A-565E0C70DB8A}" type="presParOf" srcId="{5925E752-D0DB-40C7-9D13-74C247225C8E}" destId="{CCA298AF-D361-44E8-AE21-34D44F1C6DF2}" srcOrd="0" destOrd="0" presId="urn:microsoft.com/office/officeart/2011/layout/InterconnectedBlockProcess"/>
    <dgm:cxn modelId="{C7585901-0FB9-4465-8B08-9500E76E1BEB}" type="presParOf" srcId="{CCA298AF-D361-44E8-AE21-34D44F1C6DF2}" destId="{D27C43A1-F1E4-4A3D-8FFE-0271BB4DDEF8}" srcOrd="0" destOrd="0" presId="urn:microsoft.com/office/officeart/2011/layout/InterconnectedBlockProcess"/>
    <dgm:cxn modelId="{2AC1FFF8-001C-40FA-A074-30BCB66F80D1}" type="presParOf" srcId="{5925E752-D0DB-40C7-9D13-74C247225C8E}" destId="{761CA9C5-2353-4894-A2FA-64CDAB061ACB}" srcOrd="1" destOrd="0" presId="urn:microsoft.com/office/officeart/2011/layout/InterconnectedBlockProcess"/>
    <dgm:cxn modelId="{25B0881B-654D-46DA-9845-04DE8DC0C66C}" type="presParOf" srcId="{5925E752-D0DB-40C7-9D13-74C247225C8E}" destId="{6A93BA89-6F79-4CBA-9516-FE23DFAEA87B}" srcOrd="2" destOrd="0" presId="urn:microsoft.com/office/officeart/2011/layout/InterconnectedBlockProcess"/>
    <dgm:cxn modelId="{541DC0A2-D72B-45CC-BF82-5CF7B7E46622}" type="presParOf" srcId="{5925E752-D0DB-40C7-9D13-74C247225C8E}" destId="{B90A382E-0C6C-4CAC-BF75-DC13ADC9C254}" srcOrd="3" destOrd="0" presId="urn:microsoft.com/office/officeart/2011/layout/InterconnectedBlockProcess"/>
    <dgm:cxn modelId="{EA98698D-8B8F-4657-88A4-F37141661779}" type="presParOf" srcId="{B90A382E-0C6C-4CAC-BF75-DC13ADC9C254}" destId="{0EF99AFE-A42D-4400-AAF1-06C7B41A25F5}" srcOrd="0" destOrd="0" presId="urn:microsoft.com/office/officeart/2011/layout/InterconnectedBlockProcess"/>
    <dgm:cxn modelId="{BCBAF33D-2BCC-4BA9-AA97-06E148DE28DD}" type="presParOf" srcId="{5925E752-D0DB-40C7-9D13-74C247225C8E}" destId="{AFA073F6-356E-45D7-9463-E47E761168FC}" srcOrd="4" destOrd="0" presId="urn:microsoft.com/office/officeart/2011/layout/InterconnectedBlockProcess"/>
    <dgm:cxn modelId="{C7A72CE5-5BFF-4FC4-B0EC-5F940B7A30FA}" type="presParOf" srcId="{5925E752-D0DB-40C7-9D13-74C247225C8E}" destId="{BFC5CBAF-112D-4C06-A76F-D4A7CA301CDC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B40DF1-3CAA-419F-88CF-E7F6A5258F31}" type="doc">
      <dgm:prSet loTypeId="urn:microsoft.com/office/officeart/2011/layout/InterconnectedBlockProcess" loCatId="officeonlin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9BDEC1-584B-4374-AFF1-F8B925C69671}">
      <dgm:prSet phldrT="[Текст]"/>
      <dgm:spPr/>
      <dgm:t>
        <a:bodyPr/>
        <a:lstStyle/>
        <a:p>
          <a:r>
            <a:rPr lang="uk-UA" dirty="0" smtClean="0"/>
            <a:t>Етап розробки виробу</a:t>
          </a:r>
          <a:endParaRPr lang="ru-RU" dirty="0"/>
        </a:p>
      </dgm:t>
    </dgm:pt>
    <dgm:pt modelId="{6EED2A23-EE29-4D06-85BD-B72C015848A5}" type="parTrans" cxnId="{A64AB53A-B619-4025-A8FD-E8B070C88B71}">
      <dgm:prSet/>
      <dgm:spPr/>
      <dgm:t>
        <a:bodyPr/>
        <a:lstStyle/>
        <a:p>
          <a:endParaRPr lang="ru-RU"/>
        </a:p>
      </dgm:t>
    </dgm:pt>
    <dgm:pt modelId="{D2ACC8D4-368F-4A68-8FCA-BDF22A824E4D}" type="sibTrans" cxnId="{A64AB53A-B619-4025-A8FD-E8B070C88B71}">
      <dgm:prSet/>
      <dgm:spPr/>
      <dgm:t>
        <a:bodyPr/>
        <a:lstStyle/>
        <a:p>
          <a:endParaRPr lang="ru-RU"/>
        </a:p>
      </dgm:t>
    </dgm:pt>
    <dgm:pt modelId="{ADC62DA7-5157-4772-8D53-FC13BBA73889}">
      <dgm:prSet phldrT="[Текст]"/>
      <dgm:spPr/>
      <dgm:t>
        <a:bodyPr/>
        <a:lstStyle/>
        <a:p>
          <a:pPr algn="ctr"/>
          <a:r>
            <a:rPr lang="uk-UA" dirty="0" smtClean="0"/>
            <a:t>Вихід на ринок</a:t>
          </a:r>
          <a:endParaRPr lang="ru-RU" dirty="0"/>
        </a:p>
      </dgm:t>
    </dgm:pt>
    <dgm:pt modelId="{FB237610-5933-4C0A-A32C-23105A244E42}" type="parTrans" cxnId="{80DA4281-BC9B-4A86-A772-9481FBF3EAF9}">
      <dgm:prSet/>
      <dgm:spPr/>
      <dgm:t>
        <a:bodyPr/>
        <a:lstStyle/>
        <a:p>
          <a:endParaRPr lang="ru-RU"/>
        </a:p>
      </dgm:t>
    </dgm:pt>
    <dgm:pt modelId="{E6CDB875-9459-40FF-A0D8-4C71AD7A24A2}" type="sibTrans" cxnId="{80DA4281-BC9B-4A86-A772-9481FBF3EAF9}">
      <dgm:prSet/>
      <dgm:spPr/>
      <dgm:t>
        <a:bodyPr/>
        <a:lstStyle/>
        <a:p>
          <a:endParaRPr lang="ru-RU"/>
        </a:p>
      </dgm:t>
    </dgm:pt>
    <dgm:pt modelId="{93EA82CF-142D-4802-917B-E96EDD8AA6E1}">
      <dgm:prSet phldrT="[Текст]"/>
      <dgm:spPr/>
      <dgm:t>
        <a:bodyPr/>
        <a:lstStyle/>
        <a:p>
          <a:r>
            <a:rPr lang="uk-UA" dirty="0" smtClean="0"/>
            <a:t>Завдання відділу маркетингу підприємства</a:t>
          </a:r>
          <a:endParaRPr lang="ru-RU" dirty="0"/>
        </a:p>
      </dgm:t>
    </dgm:pt>
    <dgm:pt modelId="{E534AB79-CC2B-474C-BD4F-7B09DD147286}" type="parTrans" cxnId="{F9301D6E-4C2A-4081-929B-47A753B53D6D}">
      <dgm:prSet/>
      <dgm:spPr/>
      <dgm:t>
        <a:bodyPr/>
        <a:lstStyle/>
        <a:p>
          <a:endParaRPr lang="ru-RU"/>
        </a:p>
      </dgm:t>
    </dgm:pt>
    <dgm:pt modelId="{BE7D18AD-C44D-4C31-9C34-F44A29E3F9C5}" type="sibTrans" cxnId="{F9301D6E-4C2A-4081-929B-47A753B53D6D}">
      <dgm:prSet/>
      <dgm:spPr/>
      <dgm:t>
        <a:bodyPr/>
        <a:lstStyle/>
        <a:p>
          <a:endParaRPr lang="ru-RU"/>
        </a:p>
      </dgm:t>
    </dgm:pt>
    <dgm:pt modelId="{95AEEA32-C6AD-48B5-A7E0-476988B8DE04}">
      <dgm:prSet phldrT="[Текст]"/>
      <dgm:spPr/>
      <dgm:t>
        <a:bodyPr/>
        <a:lstStyle/>
        <a:p>
          <a:pPr algn="ctr"/>
          <a:r>
            <a:rPr lang="uk-UA" dirty="0" smtClean="0"/>
            <a:t>Процес виходу на ринок, оцінка реалізація виробу на ринку,  уточнення стратегій збуду. Вказівки до подальшого розвитку виробу та його варіантів.</a:t>
          </a:r>
          <a:endParaRPr lang="ru-RU" dirty="0"/>
        </a:p>
      </dgm:t>
    </dgm:pt>
    <dgm:pt modelId="{AB9FC181-0A26-4BA1-8AB2-71EC6062A0C8}" type="parTrans" cxnId="{3DDB031C-79CD-4209-AF49-6392A59652EA}">
      <dgm:prSet/>
      <dgm:spPr/>
      <dgm:t>
        <a:bodyPr/>
        <a:lstStyle/>
        <a:p>
          <a:endParaRPr lang="ru-RU"/>
        </a:p>
      </dgm:t>
    </dgm:pt>
    <dgm:pt modelId="{82AC4940-890D-453C-A774-1FBE5930F46B}" type="sibTrans" cxnId="{3DDB031C-79CD-4209-AF49-6392A59652EA}">
      <dgm:prSet/>
      <dgm:spPr/>
      <dgm:t>
        <a:bodyPr/>
        <a:lstStyle/>
        <a:p>
          <a:endParaRPr lang="ru-RU"/>
        </a:p>
      </dgm:t>
    </dgm:pt>
    <dgm:pt modelId="{D3A9052C-8BC7-429C-AD67-D83CC173B736}" type="pres">
      <dgm:prSet presAssocID="{CBB40DF1-3CAA-419F-88CF-E7F6A5258F31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96FE96D-8566-4A12-9493-785A02C8C8DC}" type="pres">
      <dgm:prSet presAssocID="{93EA82CF-142D-4802-917B-E96EDD8AA6E1}" presName="ChildAccent2" presStyleCnt="0"/>
      <dgm:spPr/>
    </dgm:pt>
    <dgm:pt modelId="{3B23F85C-AA90-44BD-8534-901213689D1C}" type="pres">
      <dgm:prSet presAssocID="{93EA82CF-142D-4802-917B-E96EDD8AA6E1}" presName="ChildAccent" presStyleLbl="alignImgPlace1" presStyleIdx="0" presStyleCnt="2" custScaleY="63529" custLinFactNeighborX="0" custLinFactNeighborY="-18531"/>
      <dgm:spPr/>
      <dgm:t>
        <a:bodyPr/>
        <a:lstStyle/>
        <a:p>
          <a:endParaRPr lang="ru-RU"/>
        </a:p>
      </dgm:t>
    </dgm:pt>
    <dgm:pt modelId="{6B278DD3-91D4-47EF-BFE8-3C422BE93390}" type="pres">
      <dgm:prSet presAssocID="{93EA82CF-142D-4802-917B-E96EDD8AA6E1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21714-CE89-4994-AEB7-7CBD8D450BE2}" type="pres">
      <dgm:prSet presAssocID="{93EA82CF-142D-4802-917B-E96EDD8AA6E1}" presName="Parent2" presStyleLbl="node1" presStyleIdx="0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108D9-8282-499D-8EAD-C9B249C3D00A}" type="pres">
      <dgm:prSet presAssocID="{619BDEC1-584B-4374-AFF1-F8B925C69671}" presName="ChildAccent1" presStyleCnt="0"/>
      <dgm:spPr/>
    </dgm:pt>
    <dgm:pt modelId="{B4B08585-8C33-4162-9A7E-EB0CA56C878B}" type="pres">
      <dgm:prSet presAssocID="{619BDEC1-584B-4374-AFF1-F8B925C69671}" presName="ChildAccent" presStyleLbl="alignImgPlace1" presStyleIdx="1" presStyleCnt="2" custScaleY="19408" custLinFactNeighborX="1587" custLinFactNeighborY="-41376"/>
      <dgm:spPr/>
      <dgm:t>
        <a:bodyPr/>
        <a:lstStyle/>
        <a:p>
          <a:endParaRPr lang="ru-RU"/>
        </a:p>
      </dgm:t>
    </dgm:pt>
    <dgm:pt modelId="{31AEEC1C-41B3-4523-9904-B9A656A95AE1}" type="pres">
      <dgm:prSet presAssocID="{619BDEC1-584B-4374-AFF1-F8B925C69671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50596-0146-4415-86BE-F622950FACA0}" type="pres">
      <dgm:prSet presAssocID="{619BDEC1-584B-4374-AFF1-F8B925C69671}" presName="Parent1" presStyleLbl="node1" presStyleIdx="1" presStyleCnt="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E74651-4407-436F-9D70-A79B915620DF}" type="presOf" srcId="{93EA82CF-142D-4802-917B-E96EDD8AA6E1}" destId="{A3721714-CE89-4994-AEB7-7CBD8D450BE2}" srcOrd="0" destOrd="0" presId="urn:microsoft.com/office/officeart/2011/layout/InterconnectedBlockProcess"/>
    <dgm:cxn modelId="{A5A37F38-C1A0-441A-9B52-219D8AC9D6A8}" type="presOf" srcId="{619BDEC1-584B-4374-AFF1-F8B925C69671}" destId="{E2850596-0146-4415-86BE-F622950FACA0}" srcOrd="0" destOrd="0" presId="urn:microsoft.com/office/officeart/2011/layout/InterconnectedBlockProcess"/>
    <dgm:cxn modelId="{149BA0C5-B0A6-408E-853E-C03D4EBA8161}" type="presOf" srcId="{CBB40DF1-3CAA-419F-88CF-E7F6A5258F31}" destId="{D3A9052C-8BC7-429C-AD67-D83CC173B736}" srcOrd="0" destOrd="0" presId="urn:microsoft.com/office/officeart/2011/layout/InterconnectedBlockProcess"/>
    <dgm:cxn modelId="{F9301D6E-4C2A-4081-929B-47A753B53D6D}" srcId="{CBB40DF1-3CAA-419F-88CF-E7F6A5258F31}" destId="{93EA82CF-142D-4802-917B-E96EDD8AA6E1}" srcOrd="1" destOrd="0" parTransId="{E534AB79-CC2B-474C-BD4F-7B09DD147286}" sibTransId="{BE7D18AD-C44D-4C31-9C34-F44A29E3F9C5}"/>
    <dgm:cxn modelId="{C92D7D9E-7099-41FC-80BB-7377C480BB76}" type="presOf" srcId="{ADC62DA7-5157-4772-8D53-FC13BBA73889}" destId="{31AEEC1C-41B3-4523-9904-B9A656A95AE1}" srcOrd="1" destOrd="0" presId="urn:microsoft.com/office/officeart/2011/layout/InterconnectedBlockProcess"/>
    <dgm:cxn modelId="{80DA4281-BC9B-4A86-A772-9481FBF3EAF9}" srcId="{619BDEC1-584B-4374-AFF1-F8B925C69671}" destId="{ADC62DA7-5157-4772-8D53-FC13BBA73889}" srcOrd="0" destOrd="0" parTransId="{FB237610-5933-4C0A-A32C-23105A244E42}" sibTransId="{E6CDB875-9459-40FF-A0D8-4C71AD7A24A2}"/>
    <dgm:cxn modelId="{3DDB031C-79CD-4209-AF49-6392A59652EA}" srcId="{93EA82CF-142D-4802-917B-E96EDD8AA6E1}" destId="{95AEEA32-C6AD-48B5-A7E0-476988B8DE04}" srcOrd="0" destOrd="0" parTransId="{AB9FC181-0A26-4BA1-8AB2-71EC6062A0C8}" sibTransId="{82AC4940-890D-453C-A774-1FBE5930F46B}"/>
    <dgm:cxn modelId="{983C9216-2E44-4C77-B777-BE3181AD6523}" type="presOf" srcId="{95AEEA32-C6AD-48B5-A7E0-476988B8DE04}" destId="{6B278DD3-91D4-47EF-BFE8-3C422BE93390}" srcOrd="1" destOrd="0" presId="urn:microsoft.com/office/officeart/2011/layout/InterconnectedBlockProcess"/>
    <dgm:cxn modelId="{C116CAF0-C857-40ED-9BA1-271A23099367}" type="presOf" srcId="{ADC62DA7-5157-4772-8D53-FC13BBA73889}" destId="{B4B08585-8C33-4162-9A7E-EB0CA56C878B}" srcOrd="0" destOrd="0" presId="urn:microsoft.com/office/officeart/2011/layout/InterconnectedBlockProcess"/>
    <dgm:cxn modelId="{A64AB53A-B619-4025-A8FD-E8B070C88B71}" srcId="{CBB40DF1-3CAA-419F-88CF-E7F6A5258F31}" destId="{619BDEC1-584B-4374-AFF1-F8B925C69671}" srcOrd="0" destOrd="0" parTransId="{6EED2A23-EE29-4D06-85BD-B72C015848A5}" sibTransId="{D2ACC8D4-368F-4A68-8FCA-BDF22A824E4D}"/>
    <dgm:cxn modelId="{63E0DF5C-3CB2-4A09-B060-245972BCA2D1}" type="presOf" srcId="{95AEEA32-C6AD-48B5-A7E0-476988B8DE04}" destId="{3B23F85C-AA90-44BD-8534-901213689D1C}" srcOrd="0" destOrd="0" presId="urn:microsoft.com/office/officeart/2011/layout/InterconnectedBlockProcess"/>
    <dgm:cxn modelId="{663DC973-BFA1-4C34-8EB5-F95BC031546B}" type="presParOf" srcId="{D3A9052C-8BC7-429C-AD67-D83CC173B736}" destId="{996FE96D-8566-4A12-9493-785A02C8C8DC}" srcOrd="0" destOrd="0" presId="urn:microsoft.com/office/officeart/2011/layout/InterconnectedBlockProcess"/>
    <dgm:cxn modelId="{0AD1B5C9-C4C4-442C-89B1-0062B3D5704B}" type="presParOf" srcId="{996FE96D-8566-4A12-9493-785A02C8C8DC}" destId="{3B23F85C-AA90-44BD-8534-901213689D1C}" srcOrd="0" destOrd="0" presId="urn:microsoft.com/office/officeart/2011/layout/InterconnectedBlockProcess"/>
    <dgm:cxn modelId="{B0D0BAC3-B7D3-412D-A7BD-60D9A3C09D7B}" type="presParOf" srcId="{D3A9052C-8BC7-429C-AD67-D83CC173B736}" destId="{6B278DD3-91D4-47EF-BFE8-3C422BE93390}" srcOrd="1" destOrd="0" presId="urn:microsoft.com/office/officeart/2011/layout/InterconnectedBlockProcess"/>
    <dgm:cxn modelId="{D122E2A2-4DA9-478F-BC3C-40EDBB298F61}" type="presParOf" srcId="{D3A9052C-8BC7-429C-AD67-D83CC173B736}" destId="{A3721714-CE89-4994-AEB7-7CBD8D450BE2}" srcOrd="2" destOrd="0" presId="urn:microsoft.com/office/officeart/2011/layout/InterconnectedBlockProcess"/>
    <dgm:cxn modelId="{BC6E0711-C153-40F6-8E9E-45774BF08C03}" type="presParOf" srcId="{D3A9052C-8BC7-429C-AD67-D83CC173B736}" destId="{BF5108D9-8282-499D-8EAD-C9B249C3D00A}" srcOrd="3" destOrd="0" presId="urn:microsoft.com/office/officeart/2011/layout/InterconnectedBlockProcess"/>
    <dgm:cxn modelId="{FF4A03BC-C38D-4BFB-AB92-A43169593783}" type="presParOf" srcId="{BF5108D9-8282-499D-8EAD-C9B249C3D00A}" destId="{B4B08585-8C33-4162-9A7E-EB0CA56C878B}" srcOrd="0" destOrd="0" presId="urn:microsoft.com/office/officeart/2011/layout/InterconnectedBlockProcess"/>
    <dgm:cxn modelId="{DF255FE9-5B35-4A17-BC95-0F3F02D45D14}" type="presParOf" srcId="{D3A9052C-8BC7-429C-AD67-D83CC173B736}" destId="{31AEEC1C-41B3-4523-9904-B9A656A95AE1}" srcOrd="4" destOrd="0" presId="urn:microsoft.com/office/officeart/2011/layout/InterconnectedBlockProcess"/>
    <dgm:cxn modelId="{A44AD47D-1B4E-4EDC-80C4-E9830AAFB51F}" type="presParOf" srcId="{D3A9052C-8BC7-429C-AD67-D83CC173B736}" destId="{E2850596-0146-4415-86BE-F622950FACA0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250CF-9E2A-498C-A2AB-2BB705E6BE20}">
      <dsp:nvSpPr>
        <dsp:cNvPr id="0" name=""/>
        <dsp:cNvSpPr/>
      </dsp:nvSpPr>
      <dsp:spPr>
        <a:xfrm>
          <a:off x="4248472" y="1296140"/>
          <a:ext cx="2546285" cy="4030076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Оцінка: потреб провідних покупців (цільові групи) умов збуту на основних ринках, оптимального моменту виводу</a:t>
          </a:r>
          <a:r>
            <a:rPr lang="uk-UA" sz="1900" kern="1200" baseline="0" dirty="0" smtClean="0"/>
            <a:t> нового виробу на ринок (орієнтовний термін)</a:t>
          </a:r>
          <a:endParaRPr lang="ru-RU" sz="1900" kern="1200" dirty="0"/>
        </a:p>
      </dsp:txBody>
      <dsp:txXfrm>
        <a:off x="4571850" y="1296140"/>
        <a:ext cx="2222907" cy="4030076"/>
      </dsp:txXfrm>
    </dsp:sp>
    <dsp:sp modelId="{473EB098-EA95-4914-B80A-9BFAF03034D2}">
      <dsp:nvSpPr>
        <dsp:cNvPr id="0" name=""/>
        <dsp:cNvSpPr/>
      </dsp:nvSpPr>
      <dsp:spPr>
        <a:xfrm>
          <a:off x="4248472" y="306030"/>
          <a:ext cx="2546285" cy="1010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Завдання відділу маркетингу підприємства</a:t>
          </a:r>
          <a:endParaRPr lang="ru-RU" sz="1900" kern="1200" dirty="0"/>
        </a:p>
      </dsp:txBody>
      <dsp:txXfrm>
        <a:off x="4248472" y="306030"/>
        <a:ext cx="2546285" cy="1010495"/>
      </dsp:txXfrm>
    </dsp:sp>
    <dsp:sp modelId="{1993D87A-0D21-4AAB-AE87-43C590DDACC7}">
      <dsp:nvSpPr>
        <dsp:cNvPr id="0" name=""/>
        <dsp:cNvSpPr/>
      </dsp:nvSpPr>
      <dsp:spPr>
        <a:xfrm>
          <a:off x="1728183" y="1314149"/>
          <a:ext cx="2546285" cy="148181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Пошук</a:t>
          </a:r>
          <a:r>
            <a:rPr lang="uk-UA" sz="1900" kern="1200" baseline="0" dirty="0" smtClean="0"/>
            <a:t> ідеї, формулювання задачі нового виробу</a:t>
          </a:r>
          <a:endParaRPr lang="ru-RU" sz="1900" kern="1200" dirty="0"/>
        </a:p>
      </dsp:txBody>
      <dsp:txXfrm>
        <a:off x="2051562" y="1314149"/>
        <a:ext cx="2222907" cy="1481810"/>
      </dsp:txXfrm>
    </dsp:sp>
    <dsp:sp modelId="{A390785B-FF15-4B20-BC9F-3B4BFF6FEF42}">
      <dsp:nvSpPr>
        <dsp:cNvPr id="0" name=""/>
        <dsp:cNvSpPr/>
      </dsp:nvSpPr>
      <dsp:spPr>
        <a:xfrm>
          <a:off x="1702186" y="508380"/>
          <a:ext cx="2546285" cy="8081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Етап розробки виробу</a:t>
          </a:r>
          <a:endParaRPr lang="ru-RU" sz="1900" kern="1200" dirty="0"/>
        </a:p>
      </dsp:txBody>
      <dsp:txXfrm>
        <a:off x="1702186" y="508380"/>
        <a:ext cx="2546285" cy="808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2D1DD-48CB-49E7-806B-DE17A6EBCA9C}">
      <dsp:nvSpPr>
        <dsp:cNvPr id="0" name=""/>
        <dsp:cNvSpPr/>
      </dsp:nvSpPr>
      <dsp:spPr>
        <a:xfrm>
          <a:off x="4248461" y="1656169"/>
          <a:ext cx="2517018" cy="2601526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Оцінка: вимог покупців до ціни та послуг, кількісної потреби, можливої валютної ціни</a:t>
          </a:r>
          <a:endParaRPr lang="ru-RU" sz="1800" kern="1200" dirty="0"/>
        </a:p>
      </dsp:txBody>
      <dsp:txXfrm>
        <a:off x="4568122" y="1656169"/>
        <a:ext cx="2197356" cy="2601526"/>
      </dsp:txXfrm>
    </dsp:sp>
    <dsp:sp modelId="{CB711C8C-8E2E-4C57-9A08-51252CA8BFC3}">
      <dsp:nvSpPr>
        <dsp:cNvPr id="0" name=""/>
        <dsp:cNvSpPr/>
      </dsp:nvSpPr>
      <dsp:spPr>
        <a:xfrm>
          <a:off x="4212468" y="648070"/>
          <a:ext cx="2517018" cy="998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Завдання відділу маркетингу підприємства</a:t>
          </a:r>
          <a:endParaRPr lang="ru-RU" sz="1800" kern="1200" dirty="0"/>
        </a:p>
      </dsp:txBody>
      <dsp:txXfrm>
        <a:off x="4212468" y="648070"/>
        <a:ext cx="2517018" cy="998880"/>
      </dsp:txXfrm>
    </dsp:sp>
    <dsp:sp modelId="{6BA7C2A3-8EE5-4C61-9687-F30180AC9439}">
      <dsp:nvSpPr>
        <dsp:cNvPr id="0" name=""/>
        <dsp:cNvSpPr/>
      </dsp:nvSpPr>
      <dsp:spPr>
        <a:xfrm>
          <a:off x="1728196" y="1656180"/>
          <a:ext cx="2517018" cy="141678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Планування розробки виробу</a:t>
          </a:r>
          <a:endParaRPr lang="ru-RU" sz="1800" kern="1200" dirty="0"/>
        </a:p>
      </dsp:txBody>
      <dsp:txXfrm>
        <a:off x="2047857" y="1656180"/>
        <a:ext cx="2197356" cy="1416786"/>
      </dsp:txXfrm>
    </dsp:sp>
    <dsp:sp modelId="{360F06EE-DBC8-4BD9-B388-8C3EA6A91E3D}">
      <dsp:nvSpPr>
        <dsp:cNvPr id="0" name=""/>
        <dsp:cNvSpPr/>
      </dsp:nvSpPr>
      <dsp:spPr>
        <a:xfrm>
          <a:off x="1695449" y="848094"/>
          <a:ext cx="2517018" cy="798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Етап розробки виробу</a:t>
          </a:r>
          <a:endParaRPr lang="ru-RU" sz="1800" kern="1200" dirty="0"/>
        </a:p>
      </dsp:txBody>
      <dsp:txXfrm>
        <a:off x="1695449" y="848094"/>
        <a:ext cx="2517018" cy="798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4F84E-F6BB-4300-B4E2-A23DFA3F8B8A}">
      <dsp:nvSpPr>
        <dsp:cNvPr id="0" name=""/>
        <dsp:cNvSpPr/>
      </dsp:nvSpPr>
      <dsp:spPr>
        <a:xfrm>
          <a:off x="4176470" y="1440148"/>
          <a:ext cx="2487750" cy="3261206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Планування рентабельності, порівняння зі світовими стандартами, розробка концепцій з розвитку ринків, визначення перспектив експорту</a:t>
          </a:r>
          <a:endParaRPr lang="ru-RU" sz="1800" kern="1200" dirty="0"/>
        </a:p>
      </dsp:txBody>
      <dsp:txXfrm>
        <a:off x="4492414" y="1440148"/>
        <a:ext cx="2171806" cy="3261206"/>
      </dsp:txXfrm>
    </dsp:sp>
    <dsp:sp modelId="{7FFEA40B-61D7-40E8-B126-6C6D375AC3E9}">
      <dsp:nvSpPr>
        <dsp:cNvPr id="0" name=""/>
        <dsp:cNvSpPr/>
      </dsp:nvSpPr>
      <dsp:spPr>
        <a:xfrm>
          <a:off x="4212468" y="468051"/>
          <a:ext cx="2487750" cy="987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Завдання відділу маркетингу підприємства</a:t>
          </a:r>
          <a:endParaRPr lang="ru-RU" sz="1800" kern="1200" dirty="0"/>
        </a:p>
      </dsp:txBody>
      <dsp:txXfrm>
        <a:off x="4212468" y="468051"/>
        <a:ext cx="2487750" cy="987265"/>
      </dsp:txXfrm>
    </dsp:sp>
    <dsp:sp modelId="{A05FFAB1-3D36-4A12-A727-463F845882A8}">
      <dsp:nvSpPr>
        <dsp:cNvPr id="0" name=""/>
        <dsp:cNvSpPr/>
      </dsp:nvSpPr>
      <dsp:spPr>
        <a:xfrm>
          <a:off x="1728200" y="1440177"/>
          <a:ext cx="2487750" cy="124498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Розробка виробу до впровадження дослідного зразка</a:t>
          </a:r>
          <a:endParaRPr lang="ru-RU" sz="1800" kern="1200" dirty="0"/>
        </a:p>
      </dsp:txBody>
      <dsp:txXfrm>
        <a:off x="2044144" y="1440177"/>
        <a:ext cx="2171806" cy="1244980"/>
      </dsp:txXfrm>
    </dsp:sp>
    <dsp:sp modelId="{6CD87A0C-30DB-4991-ACC8-54077C4BEAD3}">
      <dsp:nvSpPr>
        <dsp:cNvPr id="0" name=""/>
        <dsp:cNvSpPr/>
      </dsp:nvSpPr>
      <dsp:spPr>
        <a:xfrm>
          <a:off x="1724717" y="665749"/>
          <a:ext cx="2487750" cy="789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Етап розробки виробу</a:t>
          </a:r>
          <a:endParaRPr lang="ru-RU" sz="1800" kern="1200" dirty="0"/>
        </a:p>
      </dsp:txBody>
      <dsp:txXfrm>
        <a:off x="1724717" y="665749"/>
        <a:ext cx="2487750" cy="7895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7458F-5A06-429C-8F24-DE779099E242}">
      <dsp:nvSpPr>
        <dsp:cNvPr id="0" name=""/>
        <dsp:cNvSpPr/>
      </dsp:nvSpPr>
      <dsp:spPr>
        <a:xfrm>
          <a:off x="4320480" y="1296166"/>
          <a:ext cx="2546285" cy="4102059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Уточнення і реалізація концепції виведення виробу на ринок, уточнення цілей експорту, розробка і реалізація концепцій реклами і технічних інструкцій</a:t>
          </a:r>
          <a:endParaRPr lang="ru-RU" sz="1900" kern="1200" dirty="0"/>
        </a:p>
      </dsp:txBody>
      <dsp:txXfrm>
        <a:off x="4643858" y="1296166"/>
        <a:ext cx="2222907" cy="4102059"/>
      </dsp:txXfrm>
    </dsp:sp>
    <dsp:sp modelId="{514C3F81-FA6F-441B-A87A-3C447AD7280C}">
      <dsp:nvSpPr>
        <dsp:cNvPr id="0" name=""/>
        <dsp:cNvSpPr/>
      </dsp:nvSpPr>
      <dsp:spPr>
        <a:xfrm>
          <a:off x="4284476" y="288035"/>
          <a:ext cx="2546285" cy="1010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Завдання відділу маркетингу підприємства</a:t>
          </a:r>
          <a:endParaRPr lang="ru-RU" sz="1900" kern="1200" dirty="0"/>
        </a:p>
      </dsp:txBody>
      <dsp:txXfrm>
        <a:off x="4284476" y="288035"/>
        <a:ext cx="2546285" cy="1010495"/>
      </dsp:txXfrm>
    </dsp:sp>
    <dsp:sp modelId="{B05F069B-E552-49B8-9A97-9C29B83B05D3}">
      <dsp:nvSpPr>
        <dsp:cNvPr id="0" name=""/>
        <dsp:cNvSpPr/>
      </dsp:nvSpPr>
      <dsp:spPr>
        <a:xfrm>
          <a:off x="1800192" y="1296129"/>
          <a:ext cx="2546285" cy="263395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Впровадження у виробництво: від підготовки зразка до досягнення готовності до серійного виробництва</a:t>
          </a:r>
          <a:endParaRPr lang="ru-RU" sz="1900" kern="1200" dirty="0"/>
        </a:p>
      </dsp:txBody>
      <dsp:txXfrm>
        <a:off x="2123570" y="1296129"/>
        <a:ext cx="2222907" cy="2633958"/>
      </dsp:txXfrm>
    </dsp:sp>
    <dsp:sp modelId="{BD9F6F7B-F221-454A-9CB0-D3CE6FFCC037}">
      <dsp:nvSpPr>
        <dsp:cNvPr id="0" name=""/>
        <dsp:cNvSpPr/>
      </dsp:nvSpPr>
      <dsp:spPr>
        <a:xfrm>
          <a:off x="1738190" y="490384"/>
          <a:ext cx="2546285" cy="8081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Етап розробки виробу</a:t>
          </a:r>
          <a:endParaRPr lang="ru-RU" sz="1900" kern="1200" dirty="0"/>
        </a:p>
      </dsp:txBody>
      <dsp:txXfrm>
        <a:off x="1738190" y="490384"/>
        <a:ext cx="2546285" cy="8081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C43A1-F1E4-4A3D-8FFE-0271BB4DDEF8}">
      <dsp:nvSpPr>
        <dsp:cNvPr id="0" name=""/>
        <dsp:cNvSpPr/>
      </dsp:nvSpPr>
      <dsp:spPr>
        <a:xfrm>
          <a:off x="4248472" y="1584162"/>
          <a:ext cx="2546285" cy="3093935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Оцінка можливостей експорту нових виробів. Продовження підготовки збуту. Оцінка попередньої виручки</a:t>
          </a:r>
          <a:endParaRPr lang="ru-RU" sz="1900" kern="1200" dirty="0"/>
        </a:p>
      </dsp:txBody>
      <dsp:txXfrm>
        <a:off x="4571850" y="1584162"/>
        <a:ext cx="2222907" cy="3093935"/>
      </dsp:txXfrm>
    </dsp:sp>
    <dsp:sp modelId="{6A93BA89-6F79-4CBA-9516-FE23DFAEA87B}">
      <dsp:nvSpPr>
        <dsp:cNvPr id="0" name=""/>
        <dsp:cNvSpPr/>
      </dsp:nvSpPr>
      <dsp:spPr>
        <a:xfrm>
          <a:off x="4248472" y="540066"/>
          <a:ext cx="2546285" cy="1010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Завдання відділу маркетингу підприємства</a:t>
          </a:r>
          <a:endParaRPr lang="ru-RU" sz="1900" kern="1200" dirty="0"/>
        </a:p>
      </dsp:txBody>
      <dsp:txXfrm>
        <a:off x="4248472" y="540066"/>
        <a:ext cx="2546285" cy="1010495"/>
      </dsp:txXfrm>
    </dsp:sp>
    <dsp:sp modelId="{0EF99AFE-A42D-4400-AAF1-06C7B41A25F5}">
      <dsp:nvSpPr>
        <dsp:cNvPr id="0" name=""/>
        <dsp:cNvSpPr/>
      </dsp:nvSpPr>
      <dsp:spPr>
        <a:xfrm>
          <a:off x="1728183" y="1548160"/>
          <a:ext cx="2546285" cy="133781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Серійне виробництво виробів</a:t>
          </a:r>
          <a:endParaRPr lang="ru-RU" sz="1900" kern="1200" dirty="0"/>
        </a:p>
      </dsp:txBody>
      <dsp:txXfrm>
        <a:off x="2051562" y="1548160"/>
        <a:ext cx="2222907" cy="1337810"/>
      </dsp:txXfrm>
    </dsp:sp>
    <dsp:sp modelId="{BFC5CBAF-112D-4C06-A76F-D4A7CA301CDC}">
      <dsp:nvSpPr>
        <dsp:cNvPr id="0" name=""/>
        <dsp:cNvSpPr/>
      </dsp:nvSpPr>
      <dsp:spPr>
        <a:xfrm>
          <a:off x="1702186" y="742415"/>
          <a:ext cx="2546285" cy="8081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Етап розробки виробу</a:t>
          </a:r>
          <a:endParaRPr lang="ru-RU" sz="1900" kern="1200" dirty="0"/>
        </a:p>
      </dsp:txBody>
      <dsp:txXfrm>
        <a:off x="1702186" y="742415"/>
        <a:ext cx="2546285" cy="8081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3F85C-AA90-44BD-8534-901213689D1C}">
      <dsp:nvSpPr>
        <dsp:cNvPr id="0" name=""/>
        <dsp:cNvSpPr/>
      </dsp:nvSpPr>
      <dsp:spPr>
        <a:xfrm>
          <a:off x="4104455" y="1440148"/>
          <a:ext cx="2487750" cy="3261206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Процес виходу на ринок, оцінка реалізація виробу на ринку,  уточнення стратегій збуду. Вказівки до подальшого розвитку виробу та його варіантів.</a:t>
          </a:r>
          <a:endParaRPr lang="ru-RU" sz="1800" kern="1200" dirty="0"/>
        </a:p>
      </dsp:txBody>
      <dsp:txXfrm>
        <a:off x="4420400" y="1440148"/>
        <a:ext cx="2171806" cy="3261206"/>
      </dsp:txXfrm>
    </dsp:sp>
    <dsp:sp modelId="{A3721714-CE89-4994-AEB7-7CBD8D450BE2}">
      <dsp:nvSpPr>
        <dsp:cNvPr id="0" name=""/>
        <dsp:cNvSpPr/>
      </dsp:nvSpPr>
      <dsp:spPr>
        <a:xfrm>
          <a:off x="4104455" y="468051"/>
          <a:ext cx="2487750" cy="987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Завдання відділу маркетингу підприємства</a:t>
          </a:r>
          <a:endParaRPr lang="ru-RU" sz="1800" kern="1200" dirty="0"/>
        </a:p>
      </dsp:txBody>
      <dsp:txXfrm>
        <a:off x="4104455" y="468051"/>
        <a:ext cx="2487750" cy="987265"/>
      </dsp:txXfrm>
    </dsp:sp>
    <dsp:sp modelId="{B4B08585-8C33-4162-9A7E-EB0CA56C878B}">
      <dsp:nvSpPr>
        <dsp:cNvPr id="0" name=""/>
        <dsp:cNvSpPr/>
      </dsp:nvSpPr>
      <dsp:spPr>
        <a:xfrm>
          <a:off x="1656186" y="1404140"/>
          <a:ext cx="2487750" cy="919673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Вихід на ринок</a:t>
          </a:r>
          <a:endParaRPr lang="ru-RU" sz="1800" kern="1200" dirty="0"/>
        </a:p>
      </dsp:txBody>
      <dsp:txXfrm>
        <a:off x="1972130" y="1404140"/>
        <a:ext cx="2171806" cy="919673"/>
      </dsp:txXfrm>
    </dsp:sp>
    <dsp:sp modelId="{E2850596-0146-4415-86BE-F622950FACA0}">
      <dsp:nvSpPr>
        <dsp:cNvPr id="0" name=""/>
        <dsp:cNvSpPr/>
      </dsp:nvSpPr>
      <dsp:spPr>
        <a:xfrm>
          <a:off x="1616705" y="665749"/>
          <a:ext cx="2487750" cy="789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Етап розробки виробу</a:t>
          </a:r>
          <a:endParaRPr lang="ru-RU" sz="1800" kern="1200" dirty="0"/>
        </a:p>
      </dsp:txBody>
      <dsp:txXfrm>
        <a:off x="1616705" y="665749"/>
        <a:ext cx="2487750" cy="789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1C82E8-A4C8-44A2-9CDE-1B563FE3437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726BE5-1EBB-4F0C-9CCE-01928E831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4267200"/>
          </a:xfrm>
        </p:spPr>
        <p:txBody>
          <a:bodyPr/>
          <a:lstStyle/>
          <a:p>
            <a:r>
              <a:rPr lang="uk-UA" sz="4800" u="sng" dirty="0" smtClean="0">
                <a:solidFill>
                  <a:schemeClr val="tx1"/>
                </a:solidFill>
              </a:rPr>
              <a:t>ТЕМА 6:</a:t>
            </a:r>
            <a:r>
              <a:rPr lang="uk-UA" sz="4800" dirty="0" smtClean="0"/>
              <a:t/>
            </a:r>
            <a:br>
              <a:rPr lang="uk-UA" sz="4800" dirty="0" smtClean="0"/>
            </a:br>
            <a:r>
              <a:rPr lang="uk-UA" sz="4800" dirty="0" smtClean="0"/>
              <a:t>ТОВАРНА </a:t>
            </a:r>
            <a:r>
              <a:rPr lang="uk-UA" sz="4800" dirty="0" smtClean="0"/>
              <a:t>ПОЛІТИКА ПІДПРИЄМСТВА В СТРАТЕГІЇ МІЖНАРОДНОГО МАРКЕТИНГУ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7279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33623463"/>
              </p:ext>
            </p:extLst>
          </p:nvPr>
        </p:nvGraphicFramePr>
        <p:xfrm>
          <a:off x="467544" y="404664"/>
          <a:ext cx="820891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316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/>
              <a:t>Основні функції систем управління асортиментом продукції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Аналіз закономірностей купівельної поведінки на ринку</a:t>
            </a:r>
          </a:p>
          <a:p>
            <a:r>
              <a:rPr lang="uk-UA" dirty="0" smtClean="0"/>
              <a:t>Оцінка існуючих на ринку конкурентних товарів</a:t>
            </a:r>
          </a:p>
          <a:p>
            <a:r>
              <a:rPr lang="uk-UA" dirty="0" smtClean="0"/>
              <a:t>Прийняття рішень про зміну конструкції випущених виробів, їх асортименту або про зняття виробів з виробництва</a:t>
            </a:r>
          </a:p>
          <a:p>
            <a:r>
              <a:rPr lang="uk-UA" dirty="0" smtClean="0"/>
              <a:t>Аналіз пропозицій щодо виробництва нових видів виробів і можливості їх реалізації</a:t>
            </a:r>
          </a:p>
          <a:p>
            <a:r>
              <a:rPr lang="uk-UA" dirty="0" smtClean="0"/>
              <a:t>Організація пробних продажів нових і модернізованих виробів</a:t>
            </a:r>
          </a:p>
          <a:p>
            <a:r>
              <a:rPr lang="uk-UA" dirty="0" smtClean="0"/>
              <a:t>Систематична оцінка асортименту і внесення необхідних коректив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46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60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2800" dirty="0" smtClean="0"/>
              <a:t>Формування підходящої організаційної структури компанії забезпечує виконання наступних завдань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uk-UA" dirty="0" smtClean="0"/>
              <a:t>Розподіл ресурсів компанії</a:t>
            </a:r>
          </a:p>
          <a:p>
            <a:r>
              <a:rPr lang="uk-UA" dirty="0" smtClean="0"/>
              <a:t>Розподіл посадових обов’язків між працівниками компанії</a:t>
            </a:r>
          </a:p>
          <a:p>
            <a:r>
              <a:rPr lang="uk-UA" dirty="0" smtClean="0"/>
              <a:t>Інформування співробітників про правила й процедури, прийнятих у компанії, а також про те,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очікує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 smtClean="0"/>
              <a:t>працівників</a:t>
            </a:r>
            <a:endParaRPr lang="ru-RU" dirty="0" smtClean="0"/>
          </a:p>
          <a:p>
            <a:r>
              <a:rPr lang="ru-RU" dirty="0" err="1"/>
              <a:t>збір</a:t>
            </a:r>
            <a:r>
              <a:rPr lang="ru-RU" dirty="0"/>
              <a:t> і передача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використається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проблем,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контролю</a:t>
            </a:r>
          </a:p>
        </p:txBody>
      </p:sp>
    </p:spTree>
    <p:extLst>
      <p:ext uri="{BB962C8B-B14F-4D97-AF65-F5344CB8AC3E}">
        <p14:creationId xmlns:p14="http://schemas.microsoft.com/office/powerpoint/2010/main" xmlns="" val="33845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/>
              <a:t>Гнучкі концепції управління експортом та імпортом в міжнародному маркетингу</a:t>
            </a:r>
            <a:endParaRPr lang="ru-RU" sz="32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79512" y="1950273"/>
            <a:ext cx="223224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Допустимо 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flipH="1">
            <a:off x="6660232" y="4941168"/>
            <a:ext cx="2304256" cy="936104"/>
          </a:xfrm>
          <a:prstGeom prst="rightArrow">
            <a:avLst>
              <a:gd name="adj1" fmla="val 44168"/>
              <a:gd name="adj2" fmla="val 50000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Необхідно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950273"/>
            <a:ext cx="2016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Регіональне управління і стратегія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4977172"/>
            <a:ext cx="2016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Глобальне управління і стратегія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0" y="1600201"/>
            <a:ext cx="4114800" cy="319695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Глобальна технічна система</a:t>
            </a:r>
          </a:p>
          <a:p>
            <a:r>
              <a:rPr lang="uk-UA" dirty="0" smtClean="0"/>
              <a:t>Імпорт з обмеженим додаванням нової вартості </a:t>
            </a:r>
          </a:p>
          <a:p>
            <a:r>
              <a:rPr lang="uk-UA" dirty="0" smtClean="0"/>
              <a:t>Конкурентні переваги в наслідок ефекту масштабу виробництва</a:t>
            </a:r>
          </a:p>
          <a:p>
            <a:r>
              <a:rPr lang="uk-UA" dirty="0" smtClean="0"/>
              <a:t>Великі технічні та комерційні ризики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13184" y="2996952"/>
            <a:ext cx="4114800" cy="3196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uk-UA" dirty="0" smtClean="0"/>
              <a:t>Невеликі конкурентні переваги з ефекту масштабу виробництва</a:t>
            </a:r>
          </a:p>
          <a:p>
            <a:r>
              <a:rPr lang="uk-UA" dirty="0" smtClean="0"/>
              <a:t>Необхідність ВИСОКОГО рівня локальної вертикальної інтеграції</a:t>
            </a:r>
          </a:p>
          <a:p>
            <a:r>
              <a:rPr lang="uk-UA" dirty="0" smtClean="0"/>
              <a:t>Обмежений локальний ринок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82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/>
              <a:t>Функції підприємства, що займається експортною діяльністю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7649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000" dirty="0" smtClean="0"/>
              <a:t>Стимулювання збуту, одержання замовлень, дослідження ринку;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Виконання кредитних досліджень, здійснення платежів та інкасація надходжень;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Організація перевезення вантажів за кордон;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Підтримка персоналу фірми, що займається збутом, розподілом і рекламою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034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dirty="0"/>
              <a:t>За основу </a:t>
            </a:r>
            <a:r>
              <a:rPr lang="ru-RU" sz="2000" dirty="0" err="1"/>
              <a:t>міжнародної</a:t>
            </a:r>
            <a:r>
              <a:rPr lang="ru-RU" sz="2000" dirty="0"/>
              <a:t> </a:t>
            </a:r>
            <a:r>
              <a:rPr lang="ru-RU" sz="2000" dirty="0" err="1"/>
              <a:t>продуктово-асортиментної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 </a:t>
            </a:r>
            <a:r>
              <a:rPr lang="ru-RU" sz="2000" dirty="0" err="1"/>
              <a:t>покладено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 комплексу товару (продукту), в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 smtClean="0"/>
              <a:t>входять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960440"/>
          </a:xfrm>
        </p:spPr>
        <p:txBody>
          <a:bodyPr>
            <a:normAutofit fontScale="92500"/>
          </a:bodyPr>
          <a:lstStyle/>
          <a:p>
            <a:pPr>
              <a:lnSpc>
                <a:spcPct val="220000"/>
              </a:lnSpc>
              <a:buFont typeface="Wingdings" pitchFamily="2" charset="2"/>
              <a:buChar char="Ø"/>
            </a:pPr>
            <a:r>
              <a:rPr lang="ru-RU" sz="1800" dirty="0"/>
              <a:t>Образ товару і </a:t>
            </a:r>
            <a:r>
              <a:rPr lang="ru-RU" sz="1800" dirty="0" err="1"/>
              <a:t>уявленні</a:t>
            </a:r>
            <a:r>
              <a:rPr lang="ru-RU" sz="1800" dirty="0"/>
              <a:t> </a:t>
            </a:r>
            <a:r>
              <a:rPr lang="ru-RU" sz="1800" dirty="0" err="1" smtClean="0"/>
              <a:t>споживача</a:t>
            </a:r>
            <a:endParaRPr lang="ru-RU" sz="1800" dirty="0" smtClean="0"/>
          </a:p>
          <a:p>
            <a:pPr>
              <a:lnSpc>
                <a:spcPct val="220000"/>
              </a:lnSpc>
              <a:buFont typeface="Wingdings" pitchFamily="2" charset="2"/>
              <a:buChar char="Ø"/>
            </a:pPr>
            <a:r>
              <a:rPr lang="ru-RU" sz="1800" dirty="0" err="1"/>
              <a:t>Ціна</a:t>
            </a:r>
            <a:r>
              <a:rPr lang="ru-RU" sz="1800" dirty="0"/>
              <a:t> продукту (величина </a:t>
            </a:r>
            <a:r>
              <a:rPr lang="ru-RU" sz="1800" dirty="0" err="1"/>
              <a:t>ціни</a:t>
            </a:r>
            <a:r>
              <a:rPr lang="ru-RU" sz="1800" dirty="0"/>
              <a:t>, </a:t>
            </a:r>
            <a:r>
              <a:rPr lang="ru-RU" sz="1800" dirty="0" err="1"/>
              <a:t>цінова</a:t>
            </a:r>
            <a:r>
              <a:rPr lang="ru-RU" sz="1800" dirty="0"/>
              <a:t> </a:t>
            </a:r>
            <a:r>
              <a:rPr lang="ru-RU" sz="1800" dirty="0" err="1"/>
              <a:t>диференціація</a:t>
            </a:r>
            <a:r>
              <a:rPr lang="ru-RU" sz="1800" dirty="0"/>
              <a:t>, структура </a:t>
            </a:r>
            <a:r>
              <a:rPr lang="ru-RU" sz="1800" dirty="0" err="1"/>
              <a:t>ціни</a:t>
            </a:r>
            <a:r>
              <a:rPr lang="ru-RU" sz="1800" dirty="0" smtClean="0"/>
              <a:t>)</a:t>
            </a:r>
          </a:p>
          <a:p>
            <a:pPr>
              <a:lnSpc>
                <a:spcPct val="220000"/>
              </a:lnSpc>
              <a:buFont typeface="Wingdings" pitchFamily="2" charset="2"/>
              <a:buChar char="Ø"/>
            </a:pPr>
            <a:r>
              <a:rPr lang="ru-RU" sz="1800" dirty="0" err="1"/>
              <a:t>Властивості</a:t>
            </a:r>
            <a:r>
              <a:rPr lang="ru-RU" sz="1800" dirty="0"/>
              <a:t> продукту (</a:t>
            </a:r>
            <a:r>
              <a:rPr lang="ru-RU" sz="1800" dirty="0" err="1"/>
              <a:t>Економічні</a:t>
            </a:r>
            <a:r>
              <a:rPr lang="ru-RU" sz="1800" dirty="0"/>
              <a:t>: </a:t>
            </a:r>
            <a:r>
              <a:rPr lang="ru-RU" sz="1800" dirty="0" err="1"/>
              <a:t>основні</a:t>
            </a:r>
            <a:r>
              <a:rPr lang="ru-RU" sz="1800" dirty="0"/>
              <a:t> </a:t>
            </a:r>
            <a:r>
              <a:rPr lang="ru-RU" sz="1800" dirty="0" err="1"/>
              <a:t>функції</a:t>
            </a:r>
            <a:r>
              <a:rPr lang="ru-RU" sz="1800" dirty="0"/>
              <a:t>, </a:t>
            </a:r>
            <a:r>
              <a:rPr lang="ru-RU" sz="1800" dirty="0" err="1"/>
              <a:t>додаткові</a:t>
            </a:r>
            <a:r>
              <a:rPr lang="ru-RU" sz="1800" dirty="0"/>
              <a:t> </a:t>
            </a:r>
            <a:r>
              <a:rPr lang="ru-RU" sz="1800" dirty="0" err="1" smtClean="0"/>
              <a:t>функції</a:t>
            </a:r>
            <a:r>
              <a:rPr lang="ru-RU" sz="1800" dirty="0" smtClean="0"/>
              <a:t>, </a:t>
            </a:r>
            <a:r>
              <a:rPr lang="ru-RU" sz="1800" dirty="0" err="1"/>
              <a:t>символіко-естетичні</a:t>
            </a:r>
            <a:r>
              <a:rPr lang="ru-RU" sz="1800" dirty="0"/>
              <a:t>: </a:t>
            </a:r>
            <a:r>
              <a:rPr lang="ru-RU" sz="1800" dirty="0" err="1"/>
              <a:t>фірмове</a:t>
            </a:r>
            <a:r>
              <a:rPr lang="ru-RU" sz="1800" dirty="0"/>
              <a:t> </a:t>
            </a:r>
            <a:r>
              <a:rPr lang="ru-RU" sz="1800" dirty="0" err="1"/>
              <a:t>найменування</a:t>
            </a:r>
            <a:r>
              <a:rPr lang="ru-RU" sz="1800" dirty="0"/>
              <a:t>, марка, дизайн, </a:t>
            </a:r>
            <a:r>
              <a:rPr lang="ru-RU" sz="1800" dirty="0" err="1"/>
              <a:t>колір</a:t>
            </a:r>
            <a:r>
              <a:rPr lang="ru-RU" sz="1800" dirty="0"/>
              <a:t>, форма та </a:t>
            </a:r>
            <a:r>
              <a:rPr lang="ru-RU" sz="1800" dirty="0" err="1"/>
              <a:t>технологічні</a:t>
            </a:r>
            <a:r>
              <a:rPr lang="ru-RU" sz="1800" dirty="0"/>
              <a:t>: вид </a:t>
            </a:r>
            <a:r>
              <a:rPr lang="ru-RU" sz="1800" dirty="0" err="1"/>
              <a:t>матеріалу</a:t>
            </a:r>
            <a:r>
              <a:rPr lang="ru-RU" sz="1800" dirty="0"/>
              <a:t>, </a:t>
            </a:r>
            <a:r>
              <a:rPr lang="ru-RU" sz="1800" dirty="0" err="1"/>
              <a:t>конструкція</a:t>
            </a:r>
            <a:r>
              <a:rPr lang="ru-RU" sz="1800" dirty="0"/>
              <a:t>, </a:t>
            </a:r>
            <a:r>
              <a:rPr lang="ru-RU" sz="1800" dirty="0" err="1"/>
              <a:t>якість</a:t>
            </a:r>
            <a:r>
              <a:rPr lang="ru-RU" sz="1800" dirty="0"/>
              <a:t>, </a:t>
            </a:r>
            <a:r>
              <a:rPr lang="ru-RU" sz="1800" dirty="0" err="1"/>
              <a:t>маса</a:t>
            </a:r>
            <a:r>
              <a:rPr lang="ru-RU" sz="1800" dirty="0"/>
              <a:t>, </a:t>
            </a:r>
            <a:r>
              <a:rPr lang="ru-RU" sz="1800" dirty="0" err="1" smtClean="0"/>
              <a:t>упакування</a:t>
            </a:r>
            <a:r>
              <a:rPr lang="ru-RU" sz="1800" dirty="0" smtClean="0"/>
              <a:t>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8517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600200"/>
          </a:xfrm>
        </p:spPr>
        <p:txBody>
          <a:bodyPr/>
          <a:lstStyle/>
          <a:p>
            <a:r>
              <a:rPr lang="uk-UA" sz="3600" dirty="0" smtClean="0"/>
              <a:t>ЗВ’ЯЗОК ВИРОБНИЦТВА НОВОГО ТОВАРУ З ЕКСПОРТНИМ МАРКЕТИНГОМ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8168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4156117668"/>
              </p:ext>
            </p:extLst>
          </p:nvPr>
        </p:nvGraphicFramePr>
        <p:xfrm>
          <a:off x="323528" y="260648"/>
          <a:ext cx="849694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705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8555603"/>
              </p:ext>
            </p:extLst>
          </p:nvPr>
        </p:nvGraphicFramePr>
        <p:xfrm>
          <a:off x="323528" y="404664"/>
          <a:ext cx="842493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176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834133046"/>
              </p:ext>
            </p:extLst>
          </p:nvPr>
        </p:nvGraphicFramePr>
        <p:xfrm>
          <a:off x="395536" y="404664"/>
          <a:ext cx="842493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055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533384069"/>
              </p:ext>
            </p:extLst>
          </p:nvPr>
        </p:nvGraphicFramePr>
        <p:xfrm>
          <a:off x="323528" y="332656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870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527309823"/>
              </p:ext>
            </p:extLst>
          </p:nvPr>
        </p:nvGraphicFramePr>
        <p:xfrm>
          <a:off x="323528" y="260648"/>
          <a:ext cx="849694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0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174</TotalTime>
  <Words>493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ТЕМА 6: ТОВАРНА ПОЛІТИКА ПІДПРИЄМСТВА В СТРАТЕГІЇ МІЖНАРОДНОГО МАРКЕТИНГУ</vt:lpstr>
      <vt:lpstr>Функції підприємства, що займається експортною діяльністю</vt:lpstr>
      <vt:lpstr>За основу міжнародної продуктово-асортиментної політики підприємства покладено поняття комплексу товару (продукту), в які входять:</vt:lpstr>
      <vt:lpstr>ЗВ’ЯЗОК ВИРОБНИЦТВА НОВОГО ТОВАРУ З ЕКСПОРТНИМ МАРКЕТИНГОМ</vt:lpstr>
      <vt:lpstr>Слайд 5</vt:lpstr>
      <vt:lpstr>Слайд 6</vt:lpstr>
      <vt:lpstr>Слайд 7</vt:lpstr>
      <vt:lpstr>Слайд 8</vt:lpstr>
      <vt:lpstr>Слайд 9</vt:lpstr>
      <vt:lpstr>Слайд 10</vt:lpstr>
      <vt:lpstr>Основні функції систем управління асортиментом продукції</vt:lpstr>
      <vt:lpstr>Формування підходящої організаційної структури компанії забезпечує виконання наступних завдань</vt:lpstr>
      <vt:lpstr>Гнучкі концепції управління експортом та імпортом в міжнародному маркетингу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000000</dc:creator>
  <cp:lastModifiedBy>Windows 7</cp:lastModifiedBy>
  <cp:revision>18</cp:revision>
  <dcterms:created xsi:type="dcterms:W3CDTF">2017-03-29T14:51:02Z</dcterms:created>
  <dcterms:modified xsi:type="dcterms:W3CDTF">2020-09-05T15:14:33Z</dcterms:modified>
</cp:coreProperties>
</file>