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40A8B39-4680-4DD5-9E82-AE0A71F5328F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7D1687EF-1A39-4810-BE35-261A13AE7B4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Соціальна та </a:t>
            </a:r>
            <a:r>
              <a:rPr lang="uk-UA" dirty="0" err="1" smtClean="0"/>
              <a:t>адвокаційна</a:t>
            </a:r>
            <a:r>
              <a:rPr lang="uk-UA" dirty="0" smtClean="0"/>
              <a:t> журналістика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Спецкурс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005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Соціа́льна журналі́стика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журналістики</a:t>
            </a:r>
            <a:r>
              <a:rPr lang="ru-RU" dirty="0"/>
              <a:t> — 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і </a:t>
            </a:r>
            <a:r>
              <a:rPr lang="ru-RU" dirty="0" err="1"/>
              <a:t>стійкості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852936"/>
            <a:ext cx="3901975" cy="259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0060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advocacy journalism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Адвокаційна</a:t>
            </a:r>
            <a:r>
              <a:rPr lang="ru-RU" dirty="0"/>
              <a:t> </a:t>
            </a:r>
            <a:r>
              <a:rPr lang="ru-RU" dirty="0" err="1"/>
              <a:t>журналістика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тип </a:t>
            </a:r>
            <a:r>
              <a:rPr lang="ru-RU" dirty="0" err="1"/>
              <a:t>журналістики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спрямований</a:t>
            </a:r>
            <a:endParaRPr lang="ru-RU" dirty="0"/>
          </a:p>
          <a:p>
            <a:r>
              <a:rPr lang="ru-RU" dirty="0"/>
              <a:t>на </a:t>
            </a:r>
            <a:r>
              <a:rPr lang="ru-RU" dirty="0" err="1"/>
              <a:t>зміни</a:t>
            </a:r>
            <a:r>
              <a:rPr lang="ru-RU" dirty="0"/>
              <a:t> у </a:t>
            </a:r>
            <a:r>
              <a:rPr lang="ru-RU" dirty="0" err="1"/>
              <a:t>соціальній</a:t>
            </a:r>
            <a:r>
              <a:rPr lang="ru-RU" dirty="0"/>
              <a:t>, </a:t>
            </a:r>
            <a:r>
              <a:rPr lang="ru-RU" dirty="0" err="1"/>
              <a:t>політичній</a:t>
            </a:r>
            <a:r>
              <a:rPr lang="ru-RU" dirty="0"/>
              <a:t>, </a:t>
            </a:r>
            <a:r>
              <a:rPr lang="ru-RU" dirty="0" err="1"/>
              <a:t>економічній</a:t>
            </a:r>
            <a:r>
              <a:rPr lang="ru-RU" dirty="0"/>
              <a:t> сферах, </a:t>
            </a:r>
            <a:r>
              <a:rPr lang="ru-RU" dirty="0" err="1"/>
              <a:t>має</a:t>
            </a:r>
            <a:r>
              <a:rPr lang="ru-RU" dirty="0"/>
              <a:t> на </a:t>
            </a:r>
            <a:r>
              <a:rPr lang="ru-RU" dirty="0" err="1"/>
              <a:t>меті</a:t>
            </a:r>
            <a:endParaRPr lang="ru-RU" dirty="0"/>
          </a:p>
          <a:p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важливої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і активно </a:t>
            </a:r>
            <a:r>
              <a:rPr lang="ru-RU" dirty="0" err="1"/>
              <a:t>залучає</a:t>
            </a:r>
            <a:r>
              <a:rPr lang="ru-RU" dirty="0"/>
              <a:t> </a:t>
            </a:r>
            <a:r>
              <a:rPr lang="ru-RU" dirty="0" err="1"/>
              <a:t>цільову</a:t>
            </a:r>
            <a:endParaRPr lang="ru-RU" dirty="0"/>
          </a:p>
          <a:p>
            <a:r>
              <a:rPr lang="ru-RU" dirty="0" err="1"/>
              <a:t>аудиторію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8624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/>
              <a:t>Адвокаційна</a:t>
            </a:r>
            <a:r>
              <a:rPr lang="uk-UA" dirty="0" smtClean="0"/>
              <a:t> журналістика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Провідна</a:t>
            </a:r>
            <a:r>
              <a:rPr lang="ru-RU" dirty="0"/>
              <a:t> роль </a:t>
            </a:r>
            <a:r>
              <a:rPr lang="ru-RU" dirty="0" err="1"/>
              <a:t>правозахисної</a:t>
            </a:r>
            <a:r>
              <a:rPr lang="ru-RU" dirty="0"/>
              <a:t> </a:t>
            </a:r>
            <a:r>
              <a:rPr lang="ru-RU" dirty="0" err="1"/>
              <a:t>журналістики</a:t>
            </a:r>
            <a:r>
              <a:rPr lang="ru-RU" dirty="0"/>
              <a:t> – </a:t>
            </a:r>
            <a:r>
              <a:rPr lang="ru-RU" dirty="0" err="1"/>
              <a:t>модерація</a:t>
            </a:r>
            <a:r>
              <a:rPr lang="ru-RU" dirty="0"/>
              <a:t> </a:t>
            </a:r>
            <a:r>
              <a:rPr lang="ru-RU" dirty="0" err="1"/>
              <a:t>діалогу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, </a:t>
            </a:r>
            <a:r>
              <a:rPr lang="ru-RU" dirty="0" err="1"/>
              <a:t>владою</a:t>
            </a:r>
            <a:r>
              <a:rPr lang="ru-RU" dirty="0"/>
              <a:t>, </a:t>
            </a:r>
            <a:r>
              <a:rPr lang="ru-RU" dirty="0" err="1"/>
              <a:t>правозахисниками</a:t>
            </a:r>
            <a:r>
              <a:rPr lang="ru-RU" dirty="0"/>
              <a:t> та </a:t>
            </a:r>
            <a:r>
              <a:rPr lang="ru-RU" dirty="0" err="1"/>
              <a:t>спільнотами</a:t>
            </a:r>
            <a:r>
              <a:rPr lang="ru-RU" dirty="0"/>
              <a:t>.</a:t>
            </a:r>
          </a:p>
          <a:p>
            <a:r>
              <a:rPr lang="ru-RU" dirty="0" err="1"/>
              <a:t>Провідна</a:t>
            </a:r>
            <a:r>
              <a:rPr lang="ru-RU" dirty="0"/>
              <a:t> </a:t>
            </a:r>
            <a:r>
              <a:rPr lang="ru-RU" dirty="0" err="1"/>
              <a:t>ознака</a:t>
            </a:r>
            <a:r>
              <a:rPr lang="ru-RU" dirty="0"/>
              <a:t> – в </a:t>
            </a:r>
            <a:r>
              <a:rPr lang="ru-RU" dirty="0" err="1"/>
              <a:t>персоналізації</a:t>
            </a:r>
            <a:r>
              <a:rPr lang="ru-RU" dirty="0"/>
              <a:t> </a:t>
            </a:r>
            <a:r>
              <a:rPr lang="ru-RU" dirty="0" err="1"/>
              <a:t>журналіста</a:t>
            </a:r>
            <a:r>
              <a:rPr lang="ru-RU" dirty="0"/>
              <a:t>/</a:t>
            </a:r>
            <a:r>
              <a:rPr lang="ru-RU" dirty="0" err="1"/>
              <a:t>журналістки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ідентифікують</a:t>
            </a:r>
            <a:r>
              <a:rPr lang="ru-RU" dirty="0"/>
              <a:t> свою </a:t>
            </a:r>
            <a:r>
              <a:rPr lang="ru-RU" dirty="0" err="1"/>
              <a:t>діяльність</a:t>
            </a:r>
            <a:r>
              <a:rPr lang="ru-RU" dirty="0"/>
              <a:t> у </a:t>
            </a:r>
            <a:r>
              <a:rPr lang="ru-RU" dirty="0" err="1"/>
              <a:t>правозахисній</a:t>
            </a:r>
            <a:r>
              <a:rPr lang="ru-RU" dirty="0"/>
              <a:t> </a:t>
            </a:r>
            <a:r>
              <a:rPr lang="ru-RU" dirty="0" err="1"/>
              <a:t>журналістиці</a:t>
            </a:r>
            <a:r>
              <a:rPr lang="ru-RU" dirty="0"/>
              <a:t>.</a:t>
            </a:r>
          </a:p>
          <a:p>
            <a:r>
              <a:rPr lang="ru-RU" dirty="0" err="1"/>
              <a:t>Провідний</a:t>
            </a:r>
            <a:r>
              <a:rPr lang="ru-RU" dirty="0"/>
              <a:t> </a:t>
            </a:r>
            <a:r>
              <a:rPr lang="ru-RU" dirty="0" err="1"/>
              <a:t>медіапринцип</a:t>
            </a:r>
            <a:r>
              <a:rPr lang="ru-RU" dirty="0"/>
              <a:t> – </a:t>
            </a:r>
            <a:r>
              <a:rPr lang="ru-RU" dirty="0" err="1"/>
              <a:t>людиноцентричність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намагання</a:t>
            </a:r>
            <a:r>
              <a:rPr lang="ru-RU" dirty="0"/>
              <a:t> </a:t>
            </a:r>
            <a:r>
              <a:rPr lang="ru-RU" dirty="0" err="1"/>
              <a:t>концентруватися</a:t>
            </a:r>
            <a:r>
              <a:rPr lang="ru-RU" dirty="0"/>
              <a:t> </a:t>
            </a:r>
            <a:r>
              <a:rPr lang="ru-RU" dirty="0" err="1"/>
              <a:t>довкола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, </a:t>
            </a:r>
            <a:r>
              <a:rPr lang="ru-RU" dirty="0" err="1"/>
              <a:t>різних</a:t>
            </a:r>
            <a:r>
              <a:rPr lang="ru-RU" dirty="0"/>
              <a:t> людей, але </a:t>
            </a:r>
            <a:r>
              <a:rPr lang="ru-RU" dirty="0" err="1"/>
              <a:t>рівних</a:t>
            </a:r>
            <a:r>
              <a:rPr lang="ru-RU" dirty="0"/>
              <a:t> у правах, на засадах </a:t>
            </a:r>
            <a:r>
              <a:rPr lang="ru-RU" dirty="0" err="1"/>
              <a:t>включення</a:t>
            </a:r>
            <a:r>
              <a:rPr lang="ru-RU" dirty="0"/>
              <a:t> (</a:t>
            </a:r>
            <a:r>
              <a:rPr lang="ru-RU" dirty="0" err="1"/>
              <a:t>інклюзивність</a:t>
            </a:r>
            <a:r>
              <a:rPr lang="ru-RU" dirty="0"/>
              <a:t>)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, </a:t>
            </a:r>
            <a:r>
              <a:rPr lang="ru-RU" dirty="0" err="1"/>
              <a:t>голосів</a:t>
            </a:r>
            <a:r>
              <a:rPr lang="ru-RU" dirty="0"/>
              <a:t>, </a:t>
            </a:r>
            <a:r>
              <a:rPr lang="ru-RU" dirty="0" err="1"/>
              <a:t>запитів</a:t>
            </a:r>
            <a:r>
              <a:rPr lang="ru-RU" dirty="0"/>
              <a:t>, </a:t>
            </a:r>
            <a:r>
              <a:rPr lang="ru-RU" dirty="0" err="1"/>
              <a:t>питань</a:t>
            </a:r>
            <a:r>
              <a:rPr lang="ru-RU" dirty="0"/>
              <a:t> і проблем у </a:t>
            </a:r>
            <a:r>
              <a:rPr lang="ru-RU" dirty="0" err="1"/>
              <a:t>журналістські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7603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Соціальна журналістика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Визначальною</a:t>
            </a:r>
            <a:r>
              <a:rPr lang="ru-RU" dirty="0"/>
              <a:t> в </a:t>
            </a:r>
            <a:r>
              <a:rPr lang="ru-RU" dirty="0" err="1"/>
              <a:t>понятті</a:t>
            </a:r>
            <a:r>
              <a:rPr lang="ru-RU" dirty="0"/>
              <a:t> "</a:t>
            </a:r>
            <a:r>
              <a:rPr lang="ru-RU" dirty="0" err="1"/>
              <a:t>соціальна</a:t>
            </a:r>
            <a:r>
              <a:rPr lang="ru-RU" dirty="0"/>
              <a:t> проблема" для ЗМІ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формулювання</a:t>
            </a:r>
            <a:r>
              <a:rPr lang="ru-RU" dirty="0"/>
              <a:t> </a:t>
            </a:r>
            <a:r>
              <a:rPr lang="ru-RU" dirty="0" err="1"/>
              <a:t>вихідного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, </a:t>
            </a:r>
            <a:r>
              <a:rPr lang="ru-RU" dirty="0" err="1"/>
              <a:t>фіксація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 як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дискусійність</a:t>
            </a:r>
            <a:r>
              <a:rPr lang="ru-RU" dirty="0"/>
              <a:t>,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колективних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стану справ.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універсальні</a:t>
            </a:r>
            <a:r>
              <a:rPr lang="ru-RU" dirty="0"/>
              <a:t> </a:t>
            </a:r>
            <a:r>
              <a:rPr lang="ru-RU" dirty="0" err="1"/>
              <a:t>складові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більшій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меншій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знаходять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в ЗМІ. </a:t>
            </a:r>
          </a:p>
        </p:txBody>
      </p:sp>
    </p:spTree>
    <p:extLst>
      <p:ext uri="{BB962C8B-B14F-4D97-AF65-F5344CB8AC3E}">
        <p14:creationId xmlns:p14="http://schemas.microsoft.com/office/powerpoint/2010/main" val="3743078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21</TotalTime>
  <Words>180</Words>
  <Application>Microsoft Office PowerPoint</Application>
  <PresentationFormat>Экран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NewsPrint</vt:lpstr>
      <vt:lpstr>Соціальна та адвокаційна журналістика</vt:lpstr>
      <vt:lpstr>Соціа́льна журналі́стика</vt:lpstr>
      <vt:lpstr>advocacy journalism </vt:lpstr>
      <vt:lpstr>Адвокаційна журналістика</vt:lpstr>
      <vt:lpstr>Соціальна журналістика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Соціальна та адвокаційна журналістика</dc:title>
  <dc:creator>Людмила</dc:creator>
  <cp:lastModifiedBy>Людмила</cp:lastModifiedBy>
  <cp:revision>2</cp:revision>
  <dcterms:created xsi:type="dcterms:W3CDTF">2020-12-08T14:59:43Z</dcterms:created>
  <dcterms:modified xsi:type="dcterms:W3CDTF">2020-12-08T15:21:21Z</dcterms:modified>
</cp:coreProperties>
</file>