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473" r:id="rId3"/>
    <p:sldId id="436" r:id="rId4"/>
    <p:sldId id="506" r:id="rId5"/>
    <p:sldId id="490" r:id="rId6"/>
    <p:sldId id="507" r:id="rId7"/>
    <p:sldId id="508" r:id="rId8"/>
    <p:sldId id="474" r:id="rId9"/>
    <p:sldId id="492" r:id="rId10"/>
    <p:sldId id="493" r:id="rId11"/>
    <p:sldId id="509" r:id="rId12"/>
    <p:sldId id="510" r:id="rId13"/>
    <p:sldId id="494" r:id="rId14"/>
    <p:sldId id="495" r:id="rId15"/>
    <p:sldId id="511" r:id="rId16"/>
    <p:sldId id="512" r:id="rId17"/>
    <p:sldId id="513" r:id="rId18"/>
    <p:sldId id="503" r:id="rId19"/>
    <p:sldId id="496" r:id="rId20"/>
    <p:sldId id="514" r:id="rId21"/>
    <p:sldId id="515" r:id="rId22"/>
    <p:sldId id="516" r:id="rId23"/>
    <p:sldId id="517" r:id="rId24"/>
    <p:sldId id="477" r:id="rId25"/>
    <p:sldId id="321" r:id="rId2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14" autoAdjust="0"/>
  </p:normalViewPr>
  <p:slideViewPr>
    <p:cSldViewPr>
      <p:cViewPr varScale="1">
        <p:scale>
          <a:sx n="79" d="100"/>
          <a:sy n="79" d="100"/>
        </p:scale>
        <p:origin x="845" y="2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CDD4EB-E4F8-4AFF-AFDE-3BA902F8455A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42E12354-0333-4FB2-B65F-D22F2E6626E7}">
      <dgm:prSet phldrT="[Текст]" custT="1"/>
      <dgm:spPr/>
      <dgm:t>
        <a:bodyPr/>
        <a:lstStyle/>
        <a:p>
          <a:r>
            <a:rPr lang="uk-UA" sz="2100" b="1" smtClean="0"/>
            <a:t>швидко поширювати інформацію;</a:t>
          </a:r>
          <a:endParaRPr lang="uk-UA" sz="2100" b="1"/>
        </a:p>
      </dgm:t>
    </dgm:pt>
    <dgm:pt modelId="{3FE3E406-5F15-4012-B6A2-40BEAB0EB422}" type="parTrans" cxnId="{F69FC890-AAE9-40AE-8DC8-2A2975E92144}">
      <dgm:prSet/>
      <dgm:spPr/>
      <dgm:t>
        <a:bodyPr/>
        <a:lstStyle/>
        <a:p>
          <a:endParaRPr lang="uk-UA" sz="2100" b="1"/>
        </a:p>
      </dgm:t>
    </dgm:pt>
    <dgm:pt modelId="{BE43DC3C-F3F5-4E2E-AD8F-907581D2FA5F}" type="sibTrans" cxnId="{F69FC890-AAE9-40AE-8DC8-2A2975E92144}">
      <dgm:prSet/>
      <dgm:spPr/>
      <dgm:t>
        <a:bodyPr/>
        <a:lstStyle/>
        <a:p>
          <a:endParaRPr lang="uk-UA" sz="2100" b="1"/>
        </a:p>
      </dgm:t>
    </dgm:pt>
    <dgm:pt modelId="{D414CC00-FC10-4A69-97B9-D80E822E91FD}">
      <dgm:prSet custT="1"/>
      <dgm:spPr/>
      <dgm:t>
        <a:bodyPr/>
        <a:lstStyle/>
        <a:p>
          <a:r>
            <a:rPr lang="uk-UA" sz="2100" b="1" dirty="0" smtClean="0"/>
            <a:t>сегментувати аудиторію за інтересами;</a:t>
          </a:r>
          <a:endParaRPr lang="uk-UA" sz="2100" b="1" dirty="0"/>
        </a:p>
      </dgm:t>
    </dgm:pt>
    <dgm:pt modelId="{E7312F7C-5C05-4F15-902A-2486AFD0DE81}" type="parTrans" cxnId="{42458777-857E-40DE-9938-38BB61F6F6AC}">
      <dgm:prSet/>
      <dgm:spPr/>
      <dgm:t>
        <a:bodyPr/>
        <a:lstStyle/>
        <a:p>
          <a:endParaRPr lang="uk-UA" sz="2100" b="1"/>
        </a:p>
      </dgm:t>
    </dgm:pt>
    <dgm:pt modelId="{B441DDD7-DC58-4E22-B1C5-B4C4F4670944}" type="sibTrans" cxnId="{42458777-857E-40DE-9938-38BB61F6F6AC}">
      <dgm:prSet/>
      <dgm:spPr/>
      <dgm:t>
        <a:bodyPr/>
        <a:lstStyle/>
        <a:p>
          <a:endParaRPr lang="uk-UA" sz="2100" b="1"/>
        </a:p>
      </dgm:t>
    </dgm:pt>
    <dgm:pt modelId="{00D5F2E3-D154-4B38-B58B-3A3FAFDA96FC}">
      <dgm:prSet custT="1"/>
      <dgm:spPr/>
      <dgm:t>
        <a:bodyPr/>
        <a:lstStyle/>
        <a:p>
          <a:r>
            <a:rPr lang="ru-RU" sz="2100" b="1" smtClean="0"/>
            <a:t>реєструвати учасників та вести аналітику;</a:t>
          </a:r>
          <a:endParaRPr lang="ru-RU" sz="2100" b="1"/>
        </a:p>
      </dgm:t>
    </dgm:pt>
    <dgm:pt modelId="{7A0D235E-DCA2-4438-B467-7507694E4649}" type="parTrans" cxnId="{E1D4EA08-E570-431C-AF32-607FC2A10DAA}">
      <dgm:prSet/>
      <dgm:spPr/>
      <dgm:t>
        <a:bodyPr/>
        <a:lstStyle/>
        <a:p>
          <a:endParaRPr lang="uk-UA" sz="2100" b="1"/>
        </a:p>
      </dgm:t>
    </dgm:pt>
    <dgm:pt modelId="{15E4D445-C769-424E-B6D3-0730A5474ED9}" type="sibTrans" cxnId="{E1D4EA08-E570-431C-AF32-607FC2A10DAA}">
      <dgm:prSet/>
      <dgm:spPr/>
      <dgm:t>
        <a:bodyPr/>
        <a:lstStyle/>
        <a:p>
          <a:endParaRPr lang="uk-UA" sz="2100" b="1"/>
        </a:p>
      </dgm:t>
    </dgm:pt>
    <dgm:pt modelId="{D7846A58-AB9A-4684-A809-342FDD3F5E03}">
      <dgm:prSet custT="1"/>
      <dgm:spPr/>
      <dgm:t>
        <a:bodyPr/>
        <a:lstStyle/>
        <a:p>
          <a:r>
            <a:rPr lang="ru-RU" sz="2100" b="1" smtClean="0"/>
            <a:t>проводити як онлайн-, так і гібридні події.</a:t>
          </a:r>
          <a:endParaRPr lang="ru-RU" sz="2100" b="1"/>
        </a:p>
      </dgm:t>
    </dgm:pt>
    <dgm:pt modelId="{EBB5AD9B-9A84-46F5-9FFE-DF85C67D2655}" type="parTrans" cxnId="{0BBA78BF-4674-41E6-ABEF-EABCE9C5FB8E}">
      <dgm:prSet/>
      <dgm:spPr/>
      <dgm:t>
        <a:bodyPr/>
        <a:lstStyle/>
        <a:p>
          <a:endParaRPr lang="uk-UA" sz="2100" b="1"/>
        </a:p>
      </dgm:t>
    </dgm:pt>
    <dgm:pt modelId="{05FEE922-30FF-4449-91E3-BF90A87C9D0F}" type="sibTrans" cxnId="{0BBA78BF-4674-41E6-ABEF-EABCE9C5FB8E}">
      <dgm:prSet/>
      <dgm:spPr/>
      <dgm:t>
        <a:bodyPr/>
        <a:lstStyle/>
        <a:p>
          <a:endParaRPr lang="uk-UA" sz="2100" b="1"/>
        </a:p>
      </dgm:t>
    </dgm:pt>
    <dgm:pt modelId="{E0A33CD8-D150-4CBB-A3B0-165F47FCDBD2}" type="pres">
      <dgm:prSet presAssocID="{2FCDD4EB-E4F8-4AFF-AFDE-3BA902F8455A}" presName="linear" presStyleCnt="0">
        <dgm:presLayoutVars>
          <dgm:animLvl val="lvl"/>
          <dgm:resizeHandles val="exact"/>
        </dgm:presLayoutVars>
      </dgm:prSet>
      <dgm:spPr/>
    </dgm:pt>
    <dgm:pt modelId="{04918227-6F2E-41CF-A294-C88FB954F0A1}" type="pres">
      <dgm:prSet presAssocID="{42E12354-0333-4FB2-B65F-D22F2E6626E7}" presName="parentText" presStyleLbl="node1" presStyleIdx="0" presStyleCnt="4" custLinFactNeighborX="-429" custLinFactNeighborY="-18785">
        <dgm:presLayoutVars>
          <dgm:chMax val="0"/>
          <dgm:bulletEnabled val="1"/>
        </dgm:presLayoutVars>
      </dgm:prSet>
      <dgm:spPr/>
    </dgm:pt>
    <dgm:pt modelId="{121DDD86-0D0C-4989-9888-4E223916B6B5}" type="pres">
      <dgm:prSet presAssocID="{BE43DC3C-F3F5-4E2E-AD8F-907581D2FA5F}" presName="spacer" presStyleCnt="0"/>
      <dgm:spPr/>
    </dgm:pt>
    <dgm:pt modelId="{D4D74985-D61F-4F93-BB2D-6D7D46AF2207}" type="pres">
      <dgm:prSet presAssocID="{D414CC00-FC10-4A69-97B9-D80E822E91F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8E7489-9FAD-4CC8-A048-F2DD01F80868}" type="pres">
      <dgm:prSet presAssocID="{B441DDD7-DC58-4E22-B1C5-B4C4F4670944}" presName="spacer" presStyleCnt="0"/>
      <dgm:spPr/>
    </dgm:pt>
    <dgm:pt modelId="{8B4E5159-F58D-4EDA-B16B-761ECBCF7A77}" type="pres">
      <dgm:prSet presAssocID="{00D5F2E3-D154-4B38-B58B-3A3FAFDA96F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69A892-C9E2-4407-9146-257DB1EC20C1}" type="pres">
      <dgm:prSet presAssocID="{15E4D445-C769-424E-B6D3-0730A5474ED9}" presName="spacer" presStyleCnt="0"/>
      <dgm:spPr/>
    </dgm:pt>
    <dgm:pt modelId="{D5C6B6A2-7CA4-4BF6-A6F0-B5897D79E44E}" type="pres">
      <dgm:prSet presAssocID="{D7846A58-AB9A-4684-A809-342FDD3F5E0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FC93C2C-D469-4983-847A-66004EAE3DDC}" type="presOf" srcId="{2FCDD4EB-E4F8-4AFF-AFDE-3BA902F8455A}" destId="{E0A33CD8-D150-4CBB-A3B0-165F47FCDBD2}" srcOrd="0" destOrd="0" presId="urn:microsoft.com/office/officeart/2005/8/layout/vList2"/>
    <dgm:cxn modelId="{949DB9C0-9A16-43C2-8FF8-C92F0F38773C}" type="presOf" srcId="{00D5F2E3-D154-4B38-B58B-3A3FAFDA96FC}" destId="{8B4E5159-F58D-4EDA-B16B-761ECBCF7A77}" srcOrd="0" destOrd="0" presId="urn:microsoft.com/office/officeart/2005/8/layout/vList2"/>
    <dgm:cxn modelId="{F69FC890-AAE9-40AE-8DC8-2A2975E92144}" srcId="{2FCDD4EB-E4F8-4AFF-AFDE-3BA902F8455A}" destId="{42E12354-0333-4FB2-B65F-D22F2E6626E7}" srcOrd="0" destOrd="0" parTransId="{3FE3E406-5F15-4012-B6A2-40BEAB0EB422}" sibTransId="{BE43DC3C-F3F5-4E2E-AD8F-907581D2FA5F}"/>
    <dgm:cxn modelId="{3A947CD6-68D5-4D22-A1A7-D1CDD5EF02B0}" type="presOf" srcId="{D7846A58-AB9A-4684-A809-342FDD3F5E03}" destId="{D5C6B6A2-7CA4-4BF6-A6F0-B5897D79E44E}" srcOrd="0" destOrd="0" presId="urn:microsoft.com/office/officeart/2005/8/layout/vList2"/>
    <dgm:cxn modelId="{0F354239-9C6D-4F54-A7B6-AF8E277975AA}" type="presOf" srcId="{42E12354-0333-4FB2-B65F-D22F2E6626E7}" destId="{04918227-6F2E-41CF-A294-C88FB954F0A1}" srcOrd="0" destOrd="0" presId="urn:microsoft.com/office/officeart/2005/8/layout/vList2"/>
    <dgm:cxn modelId="{7B0A841E-1D87-453D-BAD4-B8A4B7A235DF}" type="presOf" srcId="{D414CC00-FC10-4A69-97B9-D80E822E91FD}" destId="{D4D74985-D61F-4F93-BB2D-6D7D46AF2207}" srcOrd="0" destOrd="0" presId="urn:microsoft.com/office/officeart/2005/8/layout/vList2"/>
    <dgm:cxn modelId="{42458777-857E-40DE-9938-38BB61F6F6AC}" srcId="{2FCDD4EB-E4F8-4AFF-AFDE-3BA902F8455A}" destId="{D414CC00-FC10-4A69-97B9-D80E822E91FD}" srcOrd="1" destOrd="0" parTransId="{E7312F7C-5C05-4F15-902A-2486AFD0DE81}" sibTransId="{B441DDD7-DC58-4E22-B1C5-B4C4F4670944}"/>
    <dgm:cxn modelId="{0BBA78BF-4674-41E6-ABEF-EABCE9C5FB8E}" srcId="{2FCDD4EB-E4F8-4AFF-AFDE-3BA902F8455A}" destId="{D7846A58-AB9A-4684-A809-342FDD3F5E03}" srcOrd="3" destOrd="0" parTransId="{EBB5AD9B-9A84-46F5-9FFE-DF85C67D2655}" sibTransId="{05FEE922-30FF-4449-91E3-BF90A87C9D0F}"/>
    <dgm:cxn modelId="{E1D4EA08-E570-431C-AF32-607FC2A10DAA}" srcId="{2FCDD4EB-E4F8-4AFF-AFDE-3BA902F8455A}" destId="{00D5F2E3-D154-4B38-B58B-3A3FAFDA96FC}" srcOrd="2" destOrd="0" parTransId="{7A0D235E-DCA2-4438-B467-7507694E4649}" sibTransId="{15E4D445-C769-424E-B6D3-0730A5474ED9}"/>
    <dgm:cxn modelId="{5EED700E-C560-4AF3-90D3-D630143189A6}" type="presParOf" srcId="{E0A33CD8-D150-4CBB-A3B0-165F47FCDBD2}" destId="{04918227-6F2E-41CF-A294-C88FB954F0A1}" srcOrd="0" destOrd="0" presId="urn:microsoft.com/office/officeart/2005/8/layout/vList2"/>
    <dgm:cxn modelId="{C2A0ACBE-F924-41E3-B1CF-E6AA05F49ECC}" type="presParOf" srcId="{E0A33CD8-D150-4CBB-A3B0-165F47FCDBD2}" destId="{121DDD86-0D0C-4989-9888-4E223916B6B5}" srcOrd="1" destOrd="0" presId="urn:microsoft.com/office/officeart/2005/8/layout/vList2"/>
    <dgm:cxn modelId="{EB78F2DA-5374-443B-A8B2-C5B5004A7B1D}" type="presParOf" srcId="{E0A33CD8-D150-4CBB-A3B0-165F47FCDBD2}" destId="{D4D74985-D61F-4F93-BB2D-6D7D46AF2207}" srcOrd="2" destOrd="0" presId="urn:microsoft.com/office/officeart/2005/8/layout/vList2"/>
    <dgm:cxn modelId="{80556AD0-FC50-4753-9F38-BBD434432CEF}" type="presParOf" srcId="{E0A33CD8-D150-4CBB-A3B0-165F47FCDBD2}" destId="{B08E7489-9FAD-4CC8-A048-F2DD01F80868}" srcOrd="3" destOrd="0" presId="urn:microsoft.com/office/officeart/2005/8/layout/vList2"/>
    <dgm:cxn modelId="{7CB9B814-4AD0-4F44-87DE-2644F28A1CC5}" type="presParOf" srcId="{E0A33CD8-D150-4CBB-A3B0-165F47FCDBD2}" destId="{8B4E5159-F58D-4EDA-B16B-761ECBCF7A77}" srcOrd="4" destOrd="0" presId="urn:microsoft.com/office/officeart/2005/8/layout/vList2"/>
    <dgm:cxn modelId="{BAF89C9F-0077-4450-8799-35D4749044CD}" type="presParOf" srcId="{E0A33CD8-D150-4CBB-A3B0-165F47FCDBD2}" destId="{2369A892-C9E2-4407-9146-257DB1EC20C1}" srcOrd="5" destOrd="0" presId="urn:microsoft.com/office/officeart/2005/8/layout/vList2"/>
    <dgm:cxn modelId="{358EF8CA-0DA8-40A5-A340-3887F8D364B2}" type="presParOf" srcId="{E0A33CD8-D150-4CBB-A3B0-165F47FCDBD2}" destId="{D5C6B6A2-7CA4-4BF6-A6F0-B5897D79E44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en-US" sz="2000" dirty="0" smtClean="0"/>
            <a:t>Instagram: </a:t>
          </a:r>
          <a:r>
            <a:rPr lang="uk-UA" sz="2000" dirty="0" smtClean="0"/>
            <a:t>емоційна </a:t>
          </a:r>
          <a:r>
            <a:rPr lang="uk-UA" sz="2000" dirty="0" err="1" smtClean="0"/>
            <a:t>залученість</a:t>
          </a:r>
          <a:r>
            <a:rPr lang="uk-UA" sz="2000" dirty="0" smtClean="0"/>
            <a:t>, прямі ефіри, </a:t>
          </a:r>
          <a:r>
            <a:rPr lang="en-US" sz="2000" dirty="0" smtClean="0"/>
            <a:t>Reels.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B3ECF04B-E68D-4163-9A26-D46BB2882709}">
      <dgm:prSet/>
      <dgm:spPr/>
      <dgm:t>
        <a:bodyPr/>
        <a:lstStyle/>
        <a:p>
          <a:r>
            <a:rPr lang="en-US" smtClean="0"/>
            <a:t>Facebook: </a:t>
          </a:r>
          <a:r>
            <a:rPr lang="uk-UA" smtClean="0"/>
            <a:t>реєстрація, ком'юніті, стріми.</a:t>
          </a:r>
          <a:endParaRPr lang="uk-UA"/>
        </a:p>
      </dgm:t>
    </dgm:pt>
    <dgm:pt modelId="{B854F584-26AF-4121-860F-443ACE0B18A0}" type="parTrans" cxnId="{EC917C04-8CE0-4505-B09E-5DC8CBBAE77C}">
      <dgm:prSet/>
      <dgm:spPr/>
      <dgm:t>
        <a:bodyPr/>
        <a:lstStyle/>
        <a:p>
          <a:endParaRPr lang="uk-UA"/>
        </a:p>
      </dgm:t>
    </dgm:pt>
    <dgm:pt modelId="{51FE735A-32DB-463C-9033-196675E035CB}" type="sibTrans" cxnId="{EC917C04-8CE0-4505-B09E-5DC8CBBAE77C}">
      <dgm:prSet/>
      <dgm:spPr/>
      <dgm:t>
        <a:bodyPr/>
        <a:lstStyle/>
        <a:p>
          <a:endParaRPr lang="uk-UA"/>
        </a:p>
      </dgm:t>
    </dgm:pt>
    <dgm:pt modelId="{B148B894-CADF-4F84-A189-CE48F56144FC}">
      <dgm:prSet/>
      <dgm:spPr/>
      <dgm:t>
        <a:bodyPr/>
        <a:lstStyle/>
        <a:p>
          <a:r>
            <a:rPr lang="en-US" smtClean="0"/>
            <a:t>YouTube: </a:t>
          </a:r>
          <a:r>
            <a:rPr lang="uk-UA" smtClean="0"/>
            <a:t>повні записи подій, інтерв’ю, хайлайти.</a:t>
          </a:r>
          <a:endParaRPr lang="uk-UA"/>
        </a:p>
      </dgm:t>
    </dgm:pt>
    <dgm:pt modelId="{190F75ED-2853-4346-A014-7B2F2C3D53B4}" type="parTrans" cxnId="{01E31CB1-B17D-442C-BE39-FE81B93A88A8}">
      <dgm:prSet/>
      <dgm:spPr/>
      <dgm:t>
        <a:bodyPr/>
        <a:lstStyle/>
        <a:p>
          <a:endParaRPr lang="uk-UA"/>
        </a:p>
      </dgm:t>
    </dgm:pt>
    <dgm:pt modelId="{D1107BE9-146F-4910-957C-16756B447EEA}" type="sibTrans" cxnId="{01E31CB1-B17D-442C-BE39-FE81B93A88A8}">
      <dgm:prSet/>
      <dgm:spPr/>
      <dgm:t>
        <a:bodyPr/>
        <a:lstStyle/>
        <a:p>
          <a:endParaRPr lang="uk-UA"/>
        </a:p>
      </dgm:t>
    </dgm:pt>
    <dgm:pt modelId="{2DBC5ECF-D284-4613-A5C3-8FD4D27258D5}">
      <dgm:prSet/>
      <dgm:spPr/>
      <dgm:t>
        <a:bodyPr/>
        <a:lstStyle/>
        <a:p>
          <a:r>
            <a:rPr lang="uk-UA" dirty="0" smtClean="0"/>
            <a:t>Власні мобільні додатки: </a:t>
          </a:r>
          <a:r>
            <a:rPr lang="uk-UA" dirty="0" err="1" smtClean="0"/>
            <a:t>кастомізований</a:t>
          </a:r>
          <a:r>
            <a:rPr lang="uk-UA" dirty="0" smtClean="0"/>
            <a:t> досвід, </a:t>
          </a:r>
          <a:r>
            <a:rPr lang="en-US" dirty="0" smtClean="0"/>
            <a:t>push-</a:t>
          </a:r>
          <a:r>
            <a:rPr lang="uk-UA" dirty="0" smtClean="0"/>
            <a:t>сповіщення.</a:t>
          </a:r>
          <a:endParaRPr lang="uk-UA" dirty="0"/>
        </a:p>
      </dgm:t>
    </dgm:pt>
    <dgm:pt modelId="{1CAD60A9-FD66-4A56-9AE8-0C0A73B372C1}" type="parTrans" cxnId="{07C1302A-934B-4C20-ABA2-7D5032494794}">
      <dgm:prSet/>
      <dgm:spPr/>
      <dgm:t>
        <a:bodyPr/>
        <a:lstStyle/>
        <a:p>
          <a:endParaRPr lang="uk-UA"/>
        </a:p>
      </dgm:t>
    </dgm:pt>
    <dgm:pt modelId="{3A6DD887-9964-4A5F-8831-6FDA5D66CA27}" type="sibTrans" cxnId="{07C1302A-934B-4C20-ABA2-7D5032494794}">
      <dgm:prSet/>
      <dgm:spPr/>
      <dgm:t>
        <a:bodyPr/>
        <a:lstStyle/>
        <a:p>
          <a:endParaRPr lang="uk-UA"/>
        </a:p>
      </dgm:t>
    </dgm:pt>
    <dgm:pt modelId="{C80499BA-FB9E-4AED-9612-E5687A74D0A3}">
      <dgm:prSet custT="1"/>
      <dgm:spPr/>
      <dgm:t>
        <a:bodyPr/>
        <a:lstStyle/>
        <a:p>
          <a:r>
            <a:rPr lang="uk-UA" sz="1800" noProof="0" dirty="0" err="1" smtClean="0"/>
            <a:t>TikTok</a:t>
          </a:r>
          <a:r>
            <a:rPr lang="uk-UA" sz="1800" noProof="0" dirty="0" smtClean="0"/>
            <a:t>: вірусний ефект, неформальні відео.</a:t>
          </a:r>
          <a:endParaRPr lang="uk-UA" sz="1800" noProof="0" dirty="0"/>
        </a:p>
      </dgm:t>
    </dgm:pt>
    <dgm:pt modelId="{EE158A7E-0632-400B-99A9-E10A6CEF9CAC}" type="sibTrans" cxnId="{D0CF0415-1A91-4183-8ED5-D8F776187069}">
      <dgm:prSet/>
      <dgm:spPr/>
      <dgm:t>
        <a:bodyPr/>
        <a:lstStyle/>
        <a:p>
          <a:endParaRPr lang="uk-UA"/>
        </a:p>
      </dgm:t>
    </dgm:pt>
    <dgm:pt modelId="{932391CB-7EF8-4E01-9AED-5457D4A649AD}" type="parTrans" cxnId="{D0CF0415-1A91-4183-8ED5-D8F776187069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3D16C5D4-3C31-4363-86D2-66477A9C6185}" type="pres">
      <dgm:prSet presAssocID="{C80499BA-FB9E-4AED-9612-E5687A74D0A3}" presName="compNode" presStyleCnt="0"/>
      <dgm:spPr/>
    </dgm:pt>
    <dgm:pt modelId="{B05B738B-AB2B-471F-B0A7-1478F6700F80}" type="pres">
      <dgm:prSet presAssocID="{C80499BA-FB9E-4AED-9612-E5687A74D0A3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833DDC-66B3-4541-B85E-A807BF14D97A}" type="pres">
      <dgm:prSet presAssocID="{C80499BA-FB9E-4AED-9612-E5687A74D0A3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844E9C-7C22-4252-AD4E-D038EBEBE04C}" type="pres">
      <dgm:prSet presAssocID="{EE158A7E-0632-400B-99A9-E10A6CEF9CAC}" presName="sibTrans" presStyleLbl="sibTrans2D1" presStyleIdx="0" presStyleCnt="0"/>
      <dgm:spPr/>
    </dgm:pt>
    <dgm:pt modelId="{8F809993-3069-4B03-9AC3-A0D76538C1C7}" type="pres">
      <dgm:prSet presAssocID="{B3ECF04B-E68D-4163-9A26-D46BB2882709}" presName="compNode" presStyleCnt="0"/>
      <dgm:spPr/>
    </dgm:pt>
    <dgm:pt modelId="{4D2BF869-9744-4160-8926-72DD321A5903}" type="pres">
      <dgm:prSet presAssocID="{B3ECF04B-E68D-4163-9A26-D46BB2882709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BAAADDB-033D-4B98-AC47-086E7C78716F}" type="pres">
      <dgm:prSet presAssocID="{B3ECF04B-E68D-4163-9A26-D46BB2882709}" presName="textRect" presStyleLbl="revTx" presStyleIdx="2" presStyleCnt="5">
        <dgm:presLayoutVars>
          <dgm:bulletEnabled val="1"/>
        </dgm:presLayoutVars>
      </dgm:prSet>
      <dgm:spPr/>
    </dgm:pt>
    <dgm:pt modelId="{63B408E7-DDB4-4ADA-9D1F-4AE329F80364}" type="pres">
      <dgm:prSet presAssocID="{51FE735A-32DB-463C-9033-196675E035CB}" presName="sibTrans" presStyleLbl="sibTrans2D1" presStyleIdx="0" presStyleCnt="0"/>
      <dgm:spPr/>
    </dgm:pt>
    <dgm:pt modelId="{F610F3BF-CFE3-4316-935A-027435E6ED90}" type="pres">
      <dgm:prSet presAssocID="{B148B894-CADF-4F84-A189-CE48F56144FC}" presName="compNode" presStyleCnt="0"/>
      <dgm:spPr/>
    </dgm:pt>
    <dgm:pt modelId="{79307556-54D5-4940-A0D5-07F71B7C47B1}" type="pres">
      <dgm:prSet presAssocID="{B148B894-CADF-4F84-A189-CE48F56144FC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7281E51-AF4A-43D6-B248-4422928210BB}" type="pres">
      <dgm:prSet presAssocID="{B148B894-CADF-4F84-A189-CE48F56144FC}" presName="textRect" presStyleLbl="revTx" presStyleIdx="3" presStyleCnt="5">
        <dgm:presLayoutVars>
          <dgm:bulletEnabled val="1"/>
        </dgm:presLayoutVars>
      </dgm:prSet>
      <dgm:spPr/>
    </dgm:pt>
    <dgm:pt modelId="{5F61E0DD-FF6B-4070-9A29-9E6943FAB6E3}" type="pres">
      <dgm:prSet presAssocID="{D1107BE9-146F-4910-957C-16756B447EEA}" presName="sibTrans" presStyleLbl="sibTrans2D1" presStyleIdx="0" presStyleCnt="0"/>
      <dgm:spPr/>
    </dgm:pt>
    <dgm:pt modelId="{207016E6-EC55-4D9F-ADCB-4CED2023C28E}" type="pres">
      <dgm:prSet presAssocID="{2DBC5ECF-D284-4613-A5C3-8FD4D27258D5}" presName="compNode" presStyleCnt="0"/>
      <dgm:spPr/>
    </dgm:pt>
    <dgm:pt modelId="{BD890232-1732-48AA-9297-2AE09FF7BA05}" type="pres">
      <dgm:prSet presAssocID="{2DBC5ECF-D284-4613-A5C3-8FD4D27258D5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29AAEC3-F113-4E91-B937-4632182DE659}" type="pres">
      <dgm:prSet presAssocID="{2DBC5ECF-D284-4613-A5C3-8FD4D27258D5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01E31CB1-B17D-442C-BE39-FE81B93A88A8}" srcId="{98060B99-E0FD-4A51-AB22-5E08F67A3CC8}" destId="{B148B894-CADF-4F84-A189-CE48F56144FC}" srcOrd="3" destOrd="0" parTransId="{190F75ED-2853-4346-A014-7B2F2C3D53B4}" sibTransId="{D1107BE9-146F-4910-957C-16756B447EEA}"/>
    <dgm:cxn modelId="{231AE908-5C35-45C2-894D-EB8AE66E8C2D}" type="presOf" srcId="{2B96DD88-5826-472E-8323-7351DDB65D72}" destId="{6463F4EC-A593-4CD5-8BC4-E6C7FFC09BA4}" srcOrd="0" destOrd="0" presId="urn:microsoft.com/office/officeart/2005/8/layout/pList1"/>
    <dgm:cxn modelId="{62025E99-65F0-4EAF-911F-F8071BC493AF}" type="presOf" srcId="{B3ECF04B-E68D-4163-9A26-D46BB2882709}" destId="{DBAAADDB-033D-4B98-AC47-086E7C78716F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EC917C04-8CE0-4505-B09E-5DC8CBBAE77C}" srcId="{98060B99-E0FD-4A51-AB22-5E08F67A3CC8}" destId="{B3ECF04B-E68D-4163-9A26-D46BB2882709}" srcOrd="2" destOrd="0" parTransId="{B854F584-26AF-4121-860F-443ACE0B18A0}" sibTransId="{51FE735A-32DB-463C-9033-196675E035CB}"/>
    <dgm:cxn modelId="{753C23F3-86C5-46B7-9FB4-E11FFFEFDB3C}" type="presOf" srcId="{2DBC5ECF-D284-4613-A5C3-8FD4D27258D5}" destId="{729AAEC3-F113-4E91-B937-4632182DE659}" srcOrd="0" destOrd="0" presId="urn:microsoft.com/office/officeart/2005/8/layout/pList1"/>
    <dgm:cxn modelId="{C492A6AE-A0B7-424A-8EC7-A5ED4C167D82}" type="presOf" srcId="{C80499BA-FB9E-4AED-9612-E5687A74D0A3}" destId="{E0833DDC-66B3-4541-B85E-A807BF14D97A}" srcOrd="0" destOrd="0" presId="urn:microsoft.com/office/officeart/2005/8/layout/pList1"/>
    <dgm:cxn modelId="{2645E7A8-4697-47D7-9FB0-25482CEB3086}" type="presOf" srcId="{42249A16-8EF8-4752-9D8E-49CFC632219F}" destId="{DC9E92B1-8D81-4851-9DB5-757B02D055AB}" srcOrd="0" destOrd="0" presId="urn:microsoft.com/office/officeart/2005/8/layout/pList1"/>
    <dgm:cxn modelId="{D0CF0415-1A91-4183-8ED5-D8F776187069}" srcId="{98060B99-E0FD-4A51-AB22-5E08F67A3CC8}" destId="{C80499BA-FB9E-4AED-9612-E5687A74D0A3}" srcOrd="1" destOrd="0" parTransId="{932391CB-7EF8-4E01-9AED-5457D4A649AD}" sibTransId="{EE158A7E-0632-400B-99A9-E10A6CEF9CAC}"/>
    <dgm:cxn modelId="{397A7E33-73DC-409C-8803-0A10DF9B0600}" type="presOf" srcId="{98060B99-E0FD-4A51-AB22-5E08F67A3CC8}" destId="{C5944F0C-2E00-49C2-9C67-4F46A1365A6C}" srcOrd="0" destOrd="0" presId="urn:microsoft.com/office/officeart/2005/8/layout/pList1"/>
    <dgm:cxn modelId="{07C1302A-934B-4C20-ABA2-7D5032494794}" srcId="{98060B99-E0FD-4A51-AB22-5E08F67A3CC8}" destId="{2DBC5ECF-D284-4613-A5C3-8FD4D27258D5}" srcOrd="4" destOrd="0" parTransId="{1CAD60A9-FD66-4A56-9AE8-0C0A73B372C1}" sibTransId="{3A6DD887-9964-4A5F-8831-6FDA5D66CA27}"/>
    <dgm:cxn modelId="{056730F1-3B9D-4E57-ABE9-ED65BA0CF7F9}" type="presOf" srcId="{51FE735A-32DB-463C-9033-196675E035CB}" destId="{63B408E7-DDB4-4ADA-9D1F-4AE329F80364}" srcOrd="0" destOrd="0" presId="urn:microsoft.com/office/officeart/2005/8/layout/pList1"/>
    <dgm:cxn modelId="{CB88A9E9-E751-4A1F-A020-0861C22E470E}" type="presOf" srcId="{D1107BE9-146F-4910-957C-16756B447EEA}" destId="{5F61E0DD-FF6B-4070-9A29-9E6943FAB6E3}" srcOrd="0" destOrd="0" presId="urn:microsoft.com/office/officeart/2005/8/layout/pList1"/>
    <dgm:cxn modelId="{6EBB6519-B2FE-492F-90B3-84D0BD7AEE54}" type="presOf" srcId="{B148B894-CADF-4F84-A189-CE48F56144FC}" destId="{57281E51-AF4A-43D6-B248-4422928210BB}" srcOrd="0" destOrd="0" presId="urn:microsoft.com/office/officeart/2005/8/layout/pList1"/>
    <dgm:cxn modelId="{6241BBD6-F653-45E3-B129-3D8DFC7508A2}" type="presOf" srcId="{EE158A7E-0632-400B-99A9-E10A6CEF9CAC}" destId="{82844E9C-7C22-4252-AD4E-D038EBEBE04C}" srcOrd="0" destOrd="0" presId="urn:microsoft.com/office/officeart/2005/8/layout/pList1"/>
    <dgm:cxn modelId="{AC92E749-8860-4988-A084-595A0E4BFC22}" type="presParOf" srcId="{C5944F0C-2E00-49C2-9C67-4F46A1365A6C}" destId="{99942356-8A2A-4685-9132-C221BA9D0E53}" srcOrd="0" destOrd="0" presId="urn:microsoft.com/office/officeart/2005/8/layout/pList1"/>
    <dgm:cxn modelId="{C872CA85-FF4F-4B6E-8679-29BDBE16E295}" type="presParOf" srcId="{99942356-8A2A-4685-9132-C221BA9D0E53}" destId="{837E3DB8-45F4-4A9F-8C5D-103F3821FBF0}" srcOrd="0" destOrd="0" presId="urn:microsoft.com/office/officeart/2005/8/layout/pList1"/>
    <dgm:cxn modelId="{0AF82CDF-1378-4CEC-9107-2B7C23722C57}" type="presParOf" srcId="{99942356-8A2A-4685-9132-C221BA9D0E53}" destId="{DC9E92B1-8D81-4851-9DB5-757B02D055AB}" srcOrd="1" destOrd="0" presId="urn:microsoft.com/office/officeart/2005/8/layout/pList1"/>
    <dgm:cxn modelId="{DAAA7284-B7C7-40BE-B46F-900D9955EE0A}" type="presParOf" srcId="{C5944F0C-2E00-49C2-9C67-4F46A1365A6C}" destId="{6463F4EC-A593-4CD5-8BC4-E6C7FFC09BA4}" srcOrd="1" destOrd="0" presId="urn:microsoft.com/office/officeart/2005/8/layout/pList1"/>
    <dgm:cxn modelId="{E9AF0E03-CB0B-4B93-A4B9-6FF8ABE4EB46}" type="presParOf" srcId="{C5944F0C-2E00-49C2-9C67-4F46A1365A6C}" destId="{3D16C5D4-3C31-4363-86D2-66477A9C6185}" srcOrd="2" destOrd="0" presId="urn:microsoft.com/office/officeart/2005/8/layout/pList1"/>
    <dgm:cxn modelId="{0A438A4D-168D-4343-9986-C121966B7FC6}" type="presParOf" srcId="{3D16C5D4-3C31-4363-86D2-66477A9C6185}" destId="{B05B738B-AB2B-471F-B0A7-1478F6700F80}" srcOrd="0" destOrd="0" presId="urn:microsoft.com/office/officeart/2005/8/layout/pList1"/>
    <dgm:cxn modelId="{4B9352CD-1628-4B38-9BF9-7374E11FBE9F}" type="presParOf" srcId="{3D16C5D4-3C31-4363-86D2-66477A9C6185}" destId="{E0833DDC-66B3-4541-B85E-A807BF14D97A}" srcOrd="1" destOrd="0" presId="urn:microsoft.com/office/officeart/2005/8/layout/pList1"/>
    <dgm:cxn modelId="{B2036C45-01C0-4EDD-8405-5233BDDB3F3E}" type="presParOf" srcId="{C5944F0C-2E00-49C2-9C67-4F46A1365A6C}" destId="{82844E9C-7C22-4252-AD4E-D038EBEBE04C}" srcOrd="3" destOrd="0" presId="urn:microsoft.com/office/officeart/2005/8/layout/pList1"/>
    <dgm:cxn modelId="{1452FF24-F6CE-4C69-A2B1-E4AE47083D10}" type="presParOf" srcId="{C5944F0C-2E00-49C2-9C67-4F46A1365A6C}" destId="{8F809993-3069-4B03-9AC3-A0D76538C1C7}" srcOrd="4" destOrd="0" presId="urn:microsoft.com/office/officeart/2005/8/layout/pList1"/>
    <dgm:cxn modelId="{5655F124-BB84-4CF4-8F7F-93F642C31172}" type="presParOf" srcId="{8F809993-3069-4B03-9AC3-A0D76538C1C7}" destId="{4D2BF869-9744-4160-8926-72DD321A5903}" srcOrd="0" destOrd="0" presId="urn:microsoft.com/office/officeart/2005/8/layout/pList1"/>
    <dgm:cxn modelId="{1C9D9065-82C4-491F-8620-C48D7FC5AC0F}" type="presParOf" srcId="{8F809993-3069-4B03-9AC3-A0D76538C1C7}" destId="{DBAAADDB-033D-4B98-AC47-086E7C78716F}" srcOrd="1" destOrd="0" presId="urn:microsoft.com/office/officeart/2005/8/layout/pList1"/>
    <dgm:cxn modelId="{2BE26FDE-D157-4BD3-B67D-42CD62DCED25}" type="presParOf" srcId="{C5944F0C-2E00-49C2-9C67-4F46A1365A6C}" destId="{63B408E7-DDB4-4ADA-9D1F-4AE329F80364}" srcOrd="5" destOrd="0" presId="urn:microsoft.com/office/officeart/2005/8/layout/pList1"/>
    <dgm:cxn modelId="{50020C82-373F-473E-9817-17BBDFD3DDED}" type="presParOf" srcId="{C5944F0C-2E00-49C2-9C67-4F46A1365A6C}" destId="{F610F3BF-CFE3-4316-935A-027435E6ED90}" srcOrd="6" destOrd="0" presId="urn:microsoft.com/office/officeart/2005/8/layout/pList1"/>
    <dgm:cxn modelId="{C3D428D6-51F7-444F-A1B1-2D9DF14C01F2}" type="presParOf" srcId="{F610F3BF-CFE3-4316-935A-027435E6ED90}" destId="{79307556-54D5-4940-A0D5-07F71B7C47B1}" srcOrd="0" destOrd="0" presId="urn:microsoft.com/office/officeart/2005/8/layout/pList1"/>
    <dgm:cxn modelId="{5188BDFB-726D-41C9-90EF-2C5B2A9095A1}" type="presParOf" srcId="{F610F3BF-CFE3-4316-935A-027435E6ED90}" destId="{57281E51-AF4A-43D6-B248-4422928210BB}" srcOrd="1" destOrd="0" presId="urn:microsoft.com/office/officeart/2005/8/layout/pList1"/>
    <dgm:cxn modelId="{DAFC3E3A-5B39-4224-A7B4-80181420A9D7}" type="presParOf" srcId="{C5944F0C-2E00-49C2-9C67-4F46A1365A6C}" destId="{5F61E0DD-FF6B-4070-9A29-9E6943FAB6E3}" srcOrd="7" destOrd="0" presId="urn:microsoft.com/office/officeart/2005/8/layout/pList1"/>
    <dgm:cxn modelId="{578972C4-3FAA-4A52-BBAB-B9A4CB24AE4F}" type="presParOf" srcId="{C5944F0C-2E00-49C2-9C67-4F46A1365A6C}" destId="{207016E6-EC55-4D9F-ADCB-4CED2023C28E}" srcOrd="8" destOrd="0" presId="urn:microsoft.com/office/officeart/2005/8/layout/pList1"/>
    <dgm:cxn modelId="{C7D8D978-94F4-49C4-88CF-729A2EC77A3E}" type="presParOf" srcId="{207016E6-EC55-4D9F-ADCB-4CED2023C28E}" destId="{BD890232-1732-48AA-9297-2AE09FF7BA05}" srcOrd="0" destOrd="0" presId="urn:microsoft.com/office/officeart/2005/8/layout/pList1"/>
    <dgm:cxn modelId="{5BF91255-AFA7-40B3-916D-69AAEAC2C275}" type="presParOf" srcId="{207016E6-EC55-4D9F-ADCB-4CED2023C28E}" destId="{729AAEC3-F113-4E91-B937-4632182DE65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dirty="0" smtClean="0"/>
            <a:t>Віртуальні музеї </a:t>
          </a:r>
          <a:r>
            <a:rPr lang="uk-UA" sz="2000" dirty="0" smtClean="0"/>
            <a:t>(</a:t>
          </a:r>
          <a:r>
            <a:rPr lang="en-US" sz="2000" dirty="0" smtClean="0"/>
            <a:t>Louvre Online, </a:t>
          </a:r>
          <a:r>
            <a:rPr lang="uk-UA" sz="2000" dirty="0" smtClean="0"/>
            <a:t>Мистецький Арсенал онлайн).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14C8BB6A-A2E8-4330-8150-EADE82798B80}">
      <dgm:prSet/>
      <dgm:spPr/>
      <dgm:t>
        <a:bodyPr/>
        <a:lstStyle/>
        <a:p>
          <a:r>
            <a:rPr lang="uk-UA" noProof="0" dirty="0" smtClean="0"/>
            <a:t>Концерти в </a:t>
          </a:r>
          <a:r>
            <a:rPr lang="uk-UA" noProof="0" dirty="0" err="1" smtClean="0"/>
            <a:t>метавсесвітах</a:t>
          </a:r>
          <a:r>
            <a:rPr lang="uk-UA" noProof="0" dirty="0" smtClean="0"/>
            <a:t> (наприклад, </a:t>
          </a:r>
          <a:r>
            <a:rPr lang="uk-UA" noProof="0" dirty="0" err="1" smtClean="0"/>
            <a:t>Travis</a:t>
          </a:r>
          <a:r>
            <a:rPr lang="uk-UA" noProof="0" dirty="0" smtClean="0"/>
            <a:t> </a:t>
          </a:r>
          <a:r>
            <a:rPr lang="uk-UA" noProof="0" dirty="0" err="1" smtClean="0"/>
            <a:t>Scott</a:t>
          </a:r>
          <a:r>
            <a:rPr lang="uk-UA" noProof="0" dirty="0" smtClean="0"/>
            <a:t> у </a:t>
          </a:r>
          <a:r>
            <a:rPr lang="uk-UA" noProof="0" dirty="0" err="1" smtClean="0"/>
            <a:t>Fortnite</a:t>
          </a:r>
          <a:r>
            <a:rPr lang="uk-UA" noProof="0" dirty="0" smtClean="0"/>
            <a:t>).</a:t>
          </a:r>
          <a:endParaRPr lang="uk-UA" noProof="0" dirty="0"/>
        </a:p>
      </dgm:t>
    </dgm:pt>
    <dgm:pt modelId="{BBD556B1-0996-4815-87C9-7778851B3B3E}" type="parTrans" cxnId="{4AEA5828-036C-4629-BFDF-EE67782ED88B}">
      <dgm:prSet/>
      <dgm:spPr/>
      <dgm:t>
        <a:bodyPr/>
        <a:lstStyle/>
        <a:p>
          <a:endParaRPr lang="uk-UA"/>
        </a:p>
      </dgm:t>
    </dgm:pt>
    <dgm:pt modelId="{E554B1FE-D1C9-4422-AAAF-18A512A810EE}" type="sibTrans" cxnId="{4AEA5828-036C-4629-BFDF-EE67782ED88B}">
      <dgm:prSet/>
      <dgm:spPr/>
      <dgm:t>
        <a:bodyPr/>
        <a:lstStyle/>
        <a:p>
          <a:endParaRPr lang="uk-UA"/>
        </a:p>
      </dgm:t>
    </dgm:pt>
    <dgm:pt modelId="{6370DD78-0328-4B6B-8F20-F165265D19BF}">
      <dgm:prSet/>
      <dgm:spPr/>
      <dgm:t>
        <a:bodyPr/>
        <a:lstStyle/>
        <a:p>
          <a:r>
            <a:rPr lang="uk-UA" dirty="0" smtClean="0"/>
            <a:t>Онлайн-фестивалі, цифрові інсталяції, </a:t>
          </a:r>
          <a:r>
            <a:rPr lang="en-US" dirty="0" smtClean="0"/>
            <a:t>NFT-</a:t>
          </a:r>
          <a:r>
            <a:rPr lang="uk-UA" dirty="0" smtClean="0"/>
            <a:t>мистецтво</a:t>
          </a:r>
          <a:endParaRPr lang="uk-UA" dirty="0"/>
        </a:p>
      </dgm:t>
    </dgm:pt>
    <dgm:pt modelId="{57F69AE0-8034-4684-BE62-718C1D063504}" type="parTrans" cxnId="{32D1B46E-3301-4CED-852E-81514704AB7D}">
      <dgm:prSet/>
      <dgm:spPr/>
      <dgm:t>
        <a:bodyPr/>
        <a:lstStyle/>
        <a:p>
          <a:endParaRPr lang="uk-UA"/>
        </a:p>
      </dgm:t>
    </dgm:pt>
    <dgm:pt modelId="{1DCDBBBC-65A0-4AEB-BE7A-5B754D27BC6D}" type="sibTrans" cxnId="{32D1B46E-3301-4CED-852E-81514704AB7D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E23F36CC-26F7-4EBD-BEF9-462C8EC54541}" type="pres">
      <dgm:prSet presAssocID="{14C8BB6A-A2E8-4330-8150-EADE82798B80}" presName="compNode" presStyleCnt="0"/>
      <dgm:spPr/>
    </dgm:pt>
    <dgm:pt modelId="{1EBA410A-6012-4D6A-8E91-F73177F9BFE3}" type="pres">
      <dgm:prSet presAssocID="{14C8BB6A-A2E8-4330-8150-EADE82798B80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DE2D972-993F-406E-A57E-AD5F1DC82BBF}" type="pres">
      <dgm:prSet presAssocID="{14C8BB6A-A2E8-4330-8150-EADE82798B80}" presName="textRect" presStyleLbl="revTx" presStyleIdx="1" presStyleCnt="3">
        <dgm:presLayoutVars>
          <dgm:bulletEnabled val="1"/>
        </dgm:presLayoutVars>
      </dgm:prSet>
      <dgm:spPr/>
    </dgm:pt>
    <dgm:pt modelId="{0EF2A0D1-F169-4E2A-A978-A07F0E2DB8A3}" type="pres">
      <dgm:prSet presAssocID="{E554B1FE-D1C9-4422-AAAF-18A512A810EE}" presName="sibTrans" presStyleLbl="sibTrans2D1" presStyleIdx="0" presStyleCnt="0"/>
      <dgm:spPr/>
    </dgm:pt>
    <dgm:pt modelId="{4FF3C538-9146-4469-83F7-5C7A9AA4DFA5}" type="pres">
      <dgm:prSet presAssocID="{6370DD78-0328-4B6B-8F20-F165265D19BF}" presName="compNode" presStyleCnt="0"/>
      <dgm:spPr/>
    </dgm:pt>
    <dgm:pt modelId="{CCA18755-F027-4DA7-9080-DC39B58E8D02}" type="pres">
      <dgm:prSet presAssocID="{6370DD78-0328-4B6B-8F20-F165265D19BF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7DE2AA9-0151-4E0B-B0B1-41DC8E7C55E0}" type="pres">
      <dgm:prSet presAssocID="{6370DD78-0328-4B6B-8F20-F165265D19BF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FC2CF0A5-D816-4A56-8A66-4D3B104C757A}" type="presOf" srcId="{2B96DD88-5826-472E-8323-7351DDB65D72}" destId="{6463F4EC-A593-4CD5-8BC4-E6C7FFC09BA4}" srcOrd="0" destOrd="0" presId="urn:microsoft.com/office/officeart/2005/8/layout/pList1"/>
    <dgm:cxn modelId="{358C3F4E-911B-4AEC-B132-94353F85F179}" type="presOf" srcId="{14C8BB6A-A2E8-4330-8150-EADE82798B80}" destId="{9DE2D972-993F-406E-A57E-AD5F1DC82BBF}" srcOrd="0" destOrd="0" presId="urn:microsoft.com/office/officeart/2005/8/layout/pList1"/>
    <dgm:cxn modelId="{32D1B46E-3301-4CED-852E-81514704AB7D}" srcId="{98060B99-E0FD-4A51-AB22-5E08F67A3CC8}" destId="{6370DD78-0328-4B6B-8F20-F165265D19BF}" srcOrd="2" destOrd="0" parTransId="{57F69AE0-8034-4684-BE62-718C1D063504}" sibTransId="{1DCDBBBC-65A0-4AEB-BE7A-5B754D27BC6D}"/>
    <dgm:cxn modelId="{D7FC2111-D49C-49C9-BD78-634A25E050CC}" type="presOf" srcId="{6370DD78-0328-4B6B-8F20-F165265D19BF}" destId="{47DE2AA9-0151-4E0B-B0B1-41DC8E7C55E0}" srcOrd="0" destOrd="0" presId="urn:microsoft.com/office/officeart/2005/8/layout/pList1"/>
    <dgm:cxn modelId="{4AEA5828-036C-4629-BFDF-EE67782ED88B}" srcId="{98060B99-E0FD-4A51-AB22-5E08F67A3CC8}" destId="{14C8BB6A-A2E8-4330-8150-EADE82798B80}" srcOrd="1" destOrd="0" parTransId="{BBD556B1-0996-4815-87C9-7778851B3B3E}" sibTransId="{E554B1FE-D1C9-4422-AAAF-18A512A810EE}"/>
    <dgm:cxn modelId="{F7520A64-9213-4203-9FCE-51914B5423EB}" type="presOf" srcId="{E554B1FE-D1C9-4422-AAAF-18A512A810EE}" destId="{0EF2A0D1-F169-4E2A-A978-A07F0E2DB8A3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14D4B866-B086-43A4-9ECF-2D4FC8558942}" type="presOf" srcId="{98060B99-E0FD-4A51-AB22-5E08F67A3CC8}" destId="{C5944F0C-2E00-49C2-9C67-4F46A1365A6C}" srcOrd="0" destOrd="0" presId="urn:microsoft.com/office/officeart/2005/8/layout/pList1"/>
    <dgm:cxn modelId="{B33414D7-99E3-44FC-BB6A-51E3EF0BFBC9}" type="presOf" srcId="{42249A16-8EF8-4752-9D8E-49CFC632219F}" destId="{DC9E92B1-8D81-4851-9DB5-757B02D055AB}" srcOrd="0" destOrd="0" presId="urn:microsoft.com/office/officeart/2005/8/layout/pList1"/>
    <dgm:cxn modelId="{F7A30896-FA4C-4087-972C-D8C74703EA8A}" type="presParOf" srcId="{C5944F0C-2E00-49C2-9C67-4F46A1365A6C}" destId="{99942356-8A2A-4685-9132-C221BA9D0E53}" srcOrd="0" destOrd="0" presId="urn:microsoft.com/office/officeart/2005/8/layout/pList1"/>
    <dgm:cxn modelId="{917DC3A2-3FDB-41D1-8A33-28E9EB433BDB}" type="presParOf" srcId="{99942356-8A2A-4685-9132-C221BA9D0E53}" destId="{837E3DB8-45F4-4A9F-8C5D-103F3821FBF0}" srcOrd="0" destOrd="0" presId="urn:microsoft.com/office/officeart/2005/8/layout/pList1"/>
    <dgm:cxn modelId="{4FD862A9-A825-4021-A17A-B9C7C2EC2B0E}" type="presParOf" srcId="{99942356-8A2A-4685-9132-C221BA9D0E53}" destId="{DC9E92B1-8D81-4851-9DB5-757B02D055AB}" srcOrd="1" destOrd="0" presId="urn:microsoft.com/office/officeart/2005/8/layout/pList1"/>
    <dgm:cxn modelId="{3D98555C-4BD9-4CFB-A156-B618154BE208}" type="presParOf" srcId="{C5944F0C-2E00-49C2-9C67-4F46A1365A6C}" destId="{6463F4EC-A593-4CD5-8BC4-E6C7FFC09BA4}" srcOrd="1" destOrd="0" presId="urn:microsoft.com/office/officeart/2005/8/layout/pList1"/>
    <dgm:cxn modelId="{24D9B385-A208-4CE1-87E3-4319D74318A4}" type="presParOf" srcId="{C5944F0C-2E00-49C2-9C67-4F46A1365A6C}" destId="{E23F36CC-26F7-4EBD-BEF9-462C8EC54541}" srcOrd="2" destOrd="0" presId="urn:microsoft.com/office/officeart/2005/8/layout/pList1"/>
    <dgm:cxn modelId="{4319FD1C-C016-4387-BCE4-B034A61DC6B8}" type="presParOf" srcId="{E23F36CC-26F7-4EBD-BEF9-462C8EC54541}" destId="{1EBA410A-6012-4D6A-8E91-F73177F9BFE3}" srcOrd="0" destOrd="0" presId="urn:microsoft.com/office/officeart/2005/8/layout/pList1"/>
    <dgm:cxn modelId="{A3747184-EC94-4C0F-BED6-78B75295DB74}" type="presParOf" srcId="{E23F36CC-26F7-4EBD-BEF9-462C8EC54541}" destId="{9DE2D972-993F-406E-A57E-AD5F1DC82BBF}" srcOrd="1" destOrd="0" presId="urn:microsoft.com/office/officeart/2005/8/layout/pList1"/>
    <dgm:cxn modelId="{9E1A5541-4AB1-4EDF-AFB9-608EDD679752}" type="presParOf" srcId="{C5944F0C-2E00-49C2-9C67-4F46A1365A6C}" destId="{0EF2A0D1-F169-4E2A-A978-A07F0E2DB8A3}" srcOrd="3" destOrd="0" presId="urn:microsoft.com/office/officeart/2005/8/layout/pList1"/>
    <dgm:cxn modelId="{D2435E0F-05FF-40D5-A1B5-A82F8D89DD51}" type="presParOf" srcId="{C5944F0C-2E00-49C2-9C67-4F46A1365A6C}" destId="{4FF3C538-9146-4469-83F7-5C7A9AA4DFA5}" srcOrd="4" destOrd="0" presId="urn:microsoft.com/office/officeart/2005/8/layout/pList1"/>
    <dgm:cxn modelId="{ECBB4A22-527F-44EC-AA1A-20EFF6393DB7}" type="presParOf" srcId="{4FF3C538-9146-4469-83F7-5C7A9AA4DFA5}" destId="{CCA18755-F027-4DA7-9080-DC39B58E8D02}" srcOrd="0" destOrd="0" presId="urn:microsoft.com/office/officeart/2005/8/layout/pList1"/>
    <dgm:cxn modelId="{92E42C95-12DE-45CD-AD9C-750309D29850}" type="presParOf" srcId="{4FF3C538-9146-4469-83F7-5C7A9AA4DFA5}" destId="{47DE2AA9-0151-4E0B-B0B1-41DC8E7C55E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dirty="0" smtClean="0"/>
            <a:t>Онлайн-кампанії за права людини </a:t>
          </a:r>
          <a:r>
            <a:rPr lang="uk-UA" sz="2000" dirty="0" smtClean="0"/>
            <a:t>(#</a:t>
          </a:r>
          <a:r>
            <a:rPr lang="en-US" sz="2000" dirty="0" err="1" smtClean="0"/>
            <a:t>MeToo</a:t>
          </a:r>
          <a:r>
            <a:rPr lang="en-US" sz="2000" dirty="0" smtClean="0"/>
            <a:t>, #</a:t>
          </a:r>
          <a:r>
            <a:rPr lang="en-US" sz="2000" dirty="0" err="1" smtClean="0"/>
            <a:t>StandWithUkraine</a:t>
          </a:r>
          <a:r>
            <a:rPr lang="en-US" sz="2000" dirty="0" smtClean="0"/>
            <a:t>).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786123C4-D68E-4292-88EC-05B14A9DEE83}">
      <dgm:prSet/>
      <dgm:spPr/>
      <dgm:t>
        <a:bodyPr/>
        <a:lstStyle/>
        <a:p>
          <a:r>
            <a:rPr lang="uk-UA" dirty="0" smtClean="0"/>
            <a:t>Віртуальні </a:t>
          </a:r>
          <a:r>
            <a:rPr lang="uk-UA" dirty="0" err="1" smtClean="0"/>
            <a:t>флешмоби</a:t>
          </a:r>
          <a:r>
            <a:rPr lang="uk-UA" dirty="0" smtClean="0"/>
            <a:t>, петиції, віртуальні марші.</a:t>
          </a:r>
          <a:endParaRPr lang="uk-UA" dirty="0"/>
        </a:p>
      </dgm:t>
    </dgm:pt>
    <dgm:pt modelId="{7C81643E-DFD6-409B-A600-1117194B04E1}" type="parTrans" cxnId="{408F3F8A-12BB-4243-9FAE-3C2F5D8071AE}">
      <dgm:prSet/>
      <dgm:spPr/>
      <dgm:t>
        <a:bodyPr/>
        <a:lstStyle/>
        <a:p>
          <a:endParaRPr lang="uk-UA"/>
        </a:p>
      </dgm:t>
    </dgm:pt>
    <dgm:pt modelId="{20A80298-7DEF-4D14-8567-D3CFAD0BCB8B}" type="sibTrans" cxnId="{408F3F8A-12BB-4243-9FAE-3C2F5D8071AE}">
      <dgm:prSet/>
      <dgm:spPr/>
      <dgm:t>
        <a:bodyPr/>
        <a:lstStyle/>
        <a:p>
          <a:endParaRPr lang="uk-UA"/>
        </a:p>
      </dgm:t>
    </dgm:pt>
    <dgm:pt modelId="{C9B1BF5B-AB0E-4B13-9788-C9BB5E5EE550}">
      <dgm:prSet/>
      <dgm:spPr/>
      <dgm:t>
        <a:bodyPr/>
        <a:lstStyle/>
        <a:p>
          <a:r>
            <a:rPr lang="uk-UA" b="1" noProof="0" dirty="0" smtClean="0"/>
            <a:t>Цифрові волонтерські платформи </a:t>
          </a:r>
          <a:r>
            <a:rPr lang="uk-UA" noProof="0" dirty="0" smtClean="0"/>
            <a:t>(наприклад, допомога переселенцям через чат-боти</a:t>
          </a:r>
          <a:r>
            <a:rPr lang="ru-RU" dirty="0" smtClean="0"/>
            <a:t>).</a:t>
          </a:r>
          <a:endParaRPr lang="ru-RU" dirty="0"/>
        </a:p>
      </dgm:t>
    </dgm:pt>
    <dgm:pt modelId="{D7831B10-A240-4035-A084-9776586F1DC6}" type="parTrans" cxnId="{77BF7FD2-3552-404F-97B1-CDF8E4BFF01E}">
      <dgm:prSet/>
      <dgm:spPr/>
      <dgm:t>
        <a:bodyPr/>
        <a:lstStyle/>
        <a:p>
          <a:endParaRPr lang="uk-UA"/>
        </a:p>
      </dgm:t>
    </dgm:pt>
    <dgm:pt modelId="{7802E7E0-F1C2-46C8-83E3-A400822C165B}" type="sibTrans" cxnId="{77BF7FD2-3552-404F-97B1-CDF8E4BFF01E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C1A8D785-7E50-4967-B32A-F51787200C32}" type="pres">
      <dgm:prSet presAssocID="{786123C4-D68E-4292-88EC-05B14A9DEE83}" presName="compNode" presStyleCnt="0"/>
      <dgm:spPr/>
    </dgm:pt>
    <dgm:pt modelId="{2C6B0928-4AC4-4303-85A2-A9AC4C10683B}" type="pres">
      <dgm:prSet presAssocID="{786123C4-D68E-4292-88EC-05B14A9DEE83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06F9AE-006B-408F-B003-C9A9A4A0E5BD}" type="pres">
      <dgm:prSet presAssocID="{786123C4-D68E-4292-88EC-05B14A9DEE83}" presName="textRect" presStyleLbl="revTx" presStyleIdx="1" presStyleCnt="3">
        <dgm:presLayoutVars>
          <dgm:bulletEnabled val="1"/>
        </dgm:presLayoutVars>
      </dgm:prSet>
      <dgm:spPr/>
    </dgm:pt>
    <dgm:pt modelId="{EAC237E2-E026-4E05-8FC6-33B5391E9B66}" type="pres">
      <dgm:prSet presAssocID="{20A80298-7DEF-4D14-8567-D3CFAD0BCB8B}" presName="sibTrans" presStyleLbl="sibTrans2D1" presStyleIdx="0" presStyleCnt="0"/>
      <dgm:spPr/>
    </dgm:pt>
    <dgm:pt modelId="{5DF2E409-6CE2-4896-836C-18AB0780ADAB}" type="pres">
      <dgm:prSet presAssocID="{C9B1BF5B-AB0E-4B13-9788-C9BB5E5EE550}" presName="compNode" presStyleCnt="0"/>
      <dgm:spPr/>
    </dgm:pt>
    <dgm:pt modelId="{F0DD13CE-5012-4038-AF05-740F09E45508}" type="pres">
      <dgm:prSet presAssocID="{C9B1BF5B-AB0E-4B13-9788-C9BB5E5EE550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A19D6EE-D2FD-4FAE-920A-D375A24CB72C}" type="pres">
      <dgm:prSet presAssocID="{C9B1BF5B-AB0E-4B13-9788-C9BB5E5EE550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5EE8C2ED-8C96-4D34-A904-3E17A785D11D}" type="presOf" srcId="{C9B1BF5B-AB0E-4B13-9788-C9BB5E5EE550}" destId="{FA19D6EE-D2FD-4FAE-920A-D375A24CB72C}" srcOrd="0" destOrd="0" presId="urn:microsoft.com/office/officeart/2005/8/layout/pList1"/>
    <dgm:cxn modelId="{77BF7FD2-3552-404F-97B1-CDF8E4BFF01E}" srcId="{98060B99-E0FD-4A51-AB22-5E08F67A3CC8}" destId="{C9B1BF5B-AB0E-4B13-9788-C9BB5E5EE550}" srcOrd="2" destOrd="0" parTransId="{D7831B10-A240-4035-A084-9776586F1DC6}" sibTransId="{7802E7E0-F1C2-46C8-83E3-A400822C165B}"/>
    <dgm:cxn modelId="{408F3F8A-12BB-4243-9FAE-3C2F5D8071AE}" srcId="{98060B99-E0FD-4A51-AB22-5E08F67A3CC8}" destId="{786123C4-D68E-4292-88EC-05B14A9DEE83}" srcOrd="1" destOrd="0" parTransId="{7C81643E-DFD6-409B-A600-1117194B04E1}" sibTransId="{20A80298-7DEF-4D14-8567-D3CFAD0BCB8B}"/>
    <dgm:cxn modelId="{8FDF1E00-B830-4943-AB5E-7BA190433C61}" type="presOf" srcId="{20A80298-7DEF-4D14-8567-D3CFAD0BCB8B}" destId="{EAC237E2-E026-4E05-8FC6-33B5391E9B66}" srcOrd="0" destOrd="0" presId="urn:microsoft.com/office/officeart/2005/8/layout/pList1"/>
    <dgm:cxn modelId="{4351A05B-C77D-443D-9647-F53A6EF0B0A2}" type="presOf" srcId="{2B96DD88-5826-472E-8323-7351DDB65D72}" destId="{6463F4EC-A593-4CD5-8BC4-E6C7FFC09BA4}" srcOrd="0" destOrd="0" presId="urn:microsoft.com/office/officeart/2005/8/layout/pList1"/>
    <dgm:cxn modelId="{709F0D16-635D-4C82-B090-1ED1F4EE9C85}" type="presOf" srcId="{786123C4-D68E-4292-88EC-05B14A9DEE83}" destId="{3D06F9AE-006B-408F-B003-C9A9A4A0E5BD}" srcOrd="0" destOrd="0" presId="urn:microsoft.com/office/officeart/2005/8/layout/pList1"/>
    <dgm:cxn modelId="{044586C0-8DB5-4259-A499-28B022E9C829}" type="presOf" srcId="{98060B99-E0FD-4A51-AB22-5E08F67A3CC8}" destId="{C5944F0C-2E00-49C2-9C67-4F46A1365A6C}" srcOrd="0" destOrd="0" presId="urn:microsoft.com/office/officeart/2005/8/layout/pList1"/>
    <dgm:cxn modelId="{E18A3089-707D-417F-B450-4724F5C2A403}" type="presOf" srcId="{42249A16-8EF8-4752-9D8E-49CFC632219F}" destId="{DC9E92B1-8D81-4851-9DB5-757B02D055AB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1B94569F-415A-4CD7-A23F-17783E9D478C}" type="presParOf" srcId="{C5944F0C-2E00-49C2-9C67-4F46A1365A6C}" destId="{99942356-8A2A-4685-9132-C221BA9D0E53}" srcOrd="0" destOrd="0" presId="urn:microsoft.com/office/officeart/2005/8/layout/pList1"/>
    <dgm:cxn modelId="{638FFAC0-8652-4293-B106-E84F38042772}" type="presParOf" srcId="{99942356-8A2A-4685-9132-C221BA9D0E53}" destId="{837E3DB8-45F4-4A9F-8C5D-103F3821FBF0}" srcOrd="0" destOrd="0" presId="urn:microsoft.com/office/officeart/2005/8/layout/pList1"/>
    <dgm:cxn modelId="{3E50E136-30EC-4FAB-BE23-EB012B204185}" type="presParOf" srcId="{99942356-8A2A-4685-9132-C221BA9D0E53}" destId="{DC9E92B1-8D81-4851-9DB5-757B02D055AB}" srcOrd="1" destOrd="0" presId="urn:microsoft.com/office/officeart/2005/8/layout/pList1"/>
    <dgm:cxn modelId="{CFB73F59-7855-40D8-B558-46F7B3433A7E}" type="presParOf" srcId="{C5944F0C-2E00-49C2-9C67-4F46A1365A6C}" destId="{6463F4EC-A593-4CD5-8BC4-E6C7FFC09BA4}" srcOrd="1" destOrd="0" presId="urn:microsoft.com/office/officeart/2005/8/layout/pList1"/>
    <dgm:cxn modelId="{B0E67800-657C-4771-8725-DC88DE39EA12}" type="presParOf" srcId="{C5944F0C-2E00-49C2-9C67-4F46A1365A6C}" destId="{C1A8D785-7E50-4967-B32A-F51787200C32}" srcOrd="2" destOrd="0" presId="urn:microsoft.com/office/officeart/2005/8/layout/pList1"/>
    <dgm:cxn modelId="{6ADDBF3E-2410-4522-8E0B-012C10AF940F}" type="presParOf" srcId="{C1A8D785-7E50-4967-B32A-F51787200C32}" destId="{2C6B0928-4AC4-4303-85A2-A9AC4C10683B}" srcOrd="0" destOrd="0" presId="urn:microsoft.com/office/officeart/2005/8/layout/pList1"/>
    <dgm:cxn modelId="{04180ACE-7543-4CB0-8D1B-F30D5E2DD89E}" type="presParOf" srcId="{C1A8D785-7E50-4967-B32A-F51787200C32}" destId="{3D06F9AE-006B-408F-B003-C9A9A4A0E5BD}" srcOrd="1" destOrd="0" presId="urn:microsoft.com/office/officeart/2005/8/layout/pList1"/>
    <dgm:cxn modelId="{283D2690-D083-459A-B7B8-8A808C6CD194}" type="presParOf" srcId="{C5944F0C-2E00-49C2-9C67-4F46A1365A6C}" destId="{EAC237E2-E026-4E05-8FC6-33B5391E9B66}" srcOrd="3" destOrd="0" presId="urn:microsoft.com/office/officeart/2005/8/layout/pList1"/>
    <dgm:cxn modelId="{7D667E89-464C-4F84-B049-AC153AD6F42C}" type="presParOf" srcId="{C5944F0C-2E00-49C2-9C67-4F46A1365A6C}" destId="{5DF2E409-6CE2-4896-836C-18AB0780ADAB}" srcOrd="4" destOrd="0" presId="urn:microsoft.com/office/officeart/2005/8/layout/pList1"/>
    <dgm:cxn modelId="{E4951058-E9C8-40DA-BBC3-9F5A9E85B1D0}" type="presParOf" srcId="{5DF2E409-6CE2-4896-836C-18AB0780ADAB}" destId="{F0DD13CE-5012-4038-AF05-740F09E45508}" srcOrd="0" destOrd="0" presId="urn:microsoft.com/office/officeart/2005/8/layout/pList1"/>
    <dgm:cxn modelId="{2812B71D-C1B7-48A0-8896-25B63BAAAD51}" type="presParOf" srcId="{5DF2E409-6CE2-4896-836C-18AB0780ADAB}" destId="{FA19D6EE-D2FD-4FAE-920A-D375A24CB72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Онлайн-мітинги, вибори, дебати </a:t>
          </a:r>
          <a:r>
            <a:rPr lang="uk-UA" sz="2000" noProof="0" dirty="0" smtClean="0"/>
            <a:t>(наприклад, вибори в Естонії з онлайн-голосуванням).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84B92197-1285-4BE1-8913-A1BE91E7EAAB}">
      <dgm:prSet/>
      <dgm:spPr/>
      <dgm:t>
        <a:bodyPr/>
        <a:lstStyle/>
        <a:p>
          <a:r>
            <a:rPr lang="uk-UA" b="1" dirty="0" smtClean="0"/>
            <a:t>Використання </a:t>
          </a:r>
          <a:r>
            <a:rPr lang="en-US" b="1" dirty="0" smtClean="0"/>
            <a:t>Big Data </a:t>
          </a:r>
          <a:r>
            <a:rPr lang="uk-UA" b="1" dirty="0" smtClean="0"/>
            <a:t>для </a:t>
          </a:r>
          <a:r>
            <a:rPr lang="uk-UA" b="1" dirty="0" err="1" smtClean="0"/>
            <a:t>мікротаргетингу</a:t>
          </a:r>
          <a:r>
            <a:rPr lang="uk-UA" b="1" dirty="0" smtClean="0"/>
            <a:t> </a:t>
          </a:r>
          <a:r>
            <a:rPr lang="uk-UA" dirty="0" smtClean="0"/>
            <a:t>(як у кампаніях </a:t>
          </a:r>
          <a:r>
            <a:rPr lang="en-US" dirty="0" smtClean="0"/>
            <a:t>Trump </a:t>
          </a:r>
          <a:r>
            <a:rPr lang="uk-UA" dirty="0" smtClean="0"/>
            <a:t>чи </a:t>
          </a:r>
          <a:r>
            <a:rPr lang="en-US" dirty="0" err="1" smtClean="0"/>
            <a:t>Zelenskyy</a:t>
          </a:r>
          <a:r>
            <a:rPr lang="en-US" dirty="0" smtClean="0"/>
            <a:t>).</a:t>
          </a:r>
          <a:endParaRPr lang="en-US" dirty="0"/>
        </a:p>
      </dgm:t>
    </dgm:pt>
    <dgm:pt modelId="{A8DEF1A3-211D-410A-9090-A4457C426124}" type="parTrans" cxnId="{2F6E53DB-1425-401F-8D8D-E4BA1C01E19C}">
      <dgm:prSet/>
      <dgm:spPr/>
      <dgm:t>
        <a:bodyPr/>
        <a:lstStyle/>
        <a:p>
          <a:endParaRPr lang="uk-UA"/>
        </a:p>
      </dgm:t>
    </dgm:pt>
    <dgm:pt modelId="{77C113DB-3E4F-4CC7-AD71-E120427E7989}" type="sibTrans" cxnId="{2F6E53DB-1425-401F-8D8D-E4BA1C01E19C}">
      <dgm:prSet/>
      <dgm:spPr/>
      <dgm:t>
        <a:bodyPr/>
        <a:lstStyle/>
        <a:p>
          <a:endParaRPr lang="uk-UA"/>
        </a:p>
      </dgm:t>
    </dgm:pt>
    <dgm:pt modelId="{289D2B02-5920-4F73-AB1C-B4242D8EC7E5}">
      <dgm:prSet/>
      <dgm:spPr/>
      <dgm:t>
        <a:bodyPr/>
        <a:lstStyle/>
        <a:p>
          <a:r>
            <a:rPr lang="uk-UA" b="1" noProof="0" dirty="0" smtClean="0"/>
            <a:t>Платформи для обговорення політики </a:t>
          </a:r>
          <a:r>
            <a:rPr lang="ru-RU" dirty="0" smtClean="0"/>
            <a:t>(</a:t>
          </a:r>
          <a:r>
            <a:rPr lang="uk-UA" noProof="0" dirty="0" smtClean="0"/>
            <a:t>наприклад, “</a:t>
          </a:r>
          <a:r>
            <a:rPr lang="uk-UA" noProof="0" dirty="0" err="1" smtClean="0"/>
            <a:t>Дія.Центр</a:t>
          </a:r>
          <a:r>
            <a:rPr lang="ru-RU" dirty="0" smtClean="0"/>
            <a:t>”).</a:t>
          </a:r>
          <a:endParaRPr lang="ru-RU" dirty="0"/>
        </a:p>
      </dgm:t>
    </dgm:pt>
    <dgm:pt modelId="{D979BB68-6C26-4754-B046-CAEC956BE18C}" type="parTrans" cxnId="{C17E9AB7-1B56-4EB1-8EC1-1BEEAB7B68D3}">
      <dgm:prSet/>
      <dgm:spPr/>
      <dgm:t>
        <a:bodyPr/>
        <a:lstStyle/>
        <a:p>
          <a:endParaRPr lang="uk-UA"/>
        </a:p>
      </dgm:t>
    </dgm:pt>
    <dgm:pt modelId="{A2988CD2-4BBA-47C2-B158-954E7451E947}" type="sibTrans" cxnId="{C17E9AB7-1B56-4EB1-8EC1-1BEEAB7B68D3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A0317EE2-782C-40B1-B4DA-CD1F8A856460}" type="pres">
      <dgm:prSet presAssocID="{84B92197-1285-4BE1-8913-A1BE91E7EAAB}" presName="compNode" presStyleCnt="0"/>
      <dgm:spPr/>
    </dgm:pt>
    <dgm:pt modelId="{272C01BE-8ABB-48E1-86B2-BB7436079F81}" type="pres">
      <dgm:prSet presAssocID="{84B92197-1285-4BE1-8913-A1BE91E7EAAB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45F8A92-B7A1-4499-A16A-565F31ADFF23}" type="pres">
      <dgm:prSet presAssocID="{84B92197-1285-4BE1-8913-A1BE91E7EAAB}" presName="textRect" presStyleLbl="revTx" presStyleIdx="1" presStyleCnt="3">
        <dgm:presLayoutVars>
          <dgm:bulletEnabled val="1"/>
        </dgm:presLayoutVars>
      </dgm:prSet>
      <dgm:spPr/>
    </dgm:pt>
    <dgm:pt modelId="{3CEF22FD-2741-485B-805A-594F7680D904}" type="pres">
      <dgm:prSet presAssocID="{77C113DB-3E4F-4CC7-AD71-E120427E7989}" presName="sibTrans" presStyleLbl="sibTrans2D1" presStyleIdx="0" presStyleCnt="0"/>
      <dgm:spPr/>
    </dgm:pt>
    <dgm:pt modelId="{43FE402F-E900-4F4F-BCF4-9F2DFEEB2496}" type="pres">
      <dgm:prSet presAssocID="{289D2B02-5920-4F73-AB1C-B4242D8EC7E5}" presName="compNode" presStyleCnt="0"/>
      <dgm:spPr/>
    </dgm:pt>
    <dgm:pt modelId="{A448CE2C-CB70-41F8-BEDB-AEA742E7396A}" type="pres">
      <dgm:prSet presAssocID="{289D2B02-5920-4F73-AB1C-B4242D8EC7E5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8644B7D-2693-4115-8220-D53CEC994C27}" type="pres">
      <dgm:prSet presAssocID="{289D2B02-5920-4F73-AB1C-B4242D8EC7E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78A34C22-C261-4A36-8E2C-E8D145AB4F00}" type="presOf" srcId="{77C113DB-3E4F-4CC7-AD71-E120427E7989}" destId="{3CEF22FD-2741-485B-805A-594F7680D904}" srcOrd="0" destOrd="0" presId="urn:microsoft.com/office/officeart/2005/8/layout/pList1"/>
    <dgm:cxn modelId="{B8C4EE27-EDB6-4E00-B94C-1E019656435B}" type="presOf" srcId="{42249A16-8EF8-4752-9D8E-49CFC632219F}" destId="{DC9E92B1-8D81-4851-9DB5-757B02D055AB}" srcOrd="0" destOrd="0" presId="urn:microsoft.com/office/officeart/2005/8/layout/pList1"/>
    <dgm:cxn modelId="{E857AE38-5AF0-4849-9E8A-356FC8EAB554}" type="presOf" srcId="{84B92197-1285-4BE1-8913-A1BE91E7EAAB}" destId="{845F8A92-B7A1-4499-A16A-565F31ADFF23}" srcOrd="0" destOrd="0" presId="urn:microsoft.com/office/officeart/2005/8/layout/pList1"/>
    <dgm:cxn modelId="{2F6E53DB-1425-401F-8D8D-E4BA1C01E19C}" srcId="{98060B99-E0FD-4A51-AB22-5E08F67A3CC8}" destId="{84B92197-1285-4BE1-8913-A1BE91E7EAAB}" srcOrd="1" destOrd="0" parTransId="{A8DEF1A3-211D-410A-9090-A4457C426124}" sibTransId="{77C113DB-3E4F-4CC7-AD71-E120427E7989}"/>
    <dgm:cxn modelId="{DE0FFDA4-BC7B-4981-82A6-A8C16CAC0607}" type="presOf" srcId="{2B96DD88-5826-472E-8323-7351DDB65D72}" destId="{6463F4EC-A593-4CD5-8BC4-E6C7FFC09BA4}" srcOrd="0" destOrd="0" presId="urn:microsoft.com/office/officeart/2005/8/layout/pList1"/>
    <dgm:cxn modelId="{16044228-EF07-4086-8CE0-181C1EF6728C}" type="presOf" srcId="{289D2B02-5920-4F73-AB1C-B4242D8EC7E5}" destId="{58644B7D-2693-4115-8220-D53CEC994C27}" srcOrd="0" destOrd="0" presId="urn:microsoft.com/office/officeart/2005/8/layout/pList1"/>
    <dgm:cxn modelId="{AC9C5C88-A131-49F9-A7E8-35E5DF9C3495}" type="presOf" srcId="{98060B99-E0FD-4A51-AB22-5E08F67A3CC8}" destId="{C5944F0C-2E00-49C2-9C67-4F46A1365A6C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C17E9AB7-1B56-4EB1-8EC1-1BEEAB7B68D3}" srcId="{98060B99-E0FD-4A51-AB22-5E08F67A3CC8}" destId="{289D2B02-5920-4F73-AB1C-B4242D8EC7E5}" srcOrd="2" destOrd="0" parTransId="{D979BB68-6C26-4754-B046-CAEC956BE18C}" sibTransId="{A2988CD2-4BBA-47C2-B158-954E7451E947}"/>
    <dgm:cxn modelId="{DA7E755B-3F9F-41B1-9437-DA6A4A4B2DC3}" type="presParOf" srcId="{C5944F0C-2E00-49C2-9C67-4F46A1365A6C}" destId="{99942356-8A2A-4685-9132-C221BA9D0E53}" srcOrd="0" destOrd="0" presId="urn:microsoft.com/office/officeart/2005/8/layout/pList1"/>
    <dgm:cxn modelId="{856515E6-9A08-4F8C-B498-E68B4C27353B}" type="presParOf" srcId="{99942356-8A2A-4685-9132-C221BA9D0E53}" destId="{837E3DB8-45F4-4A9F-8C5D-103F3821FBF0}" srcOrd="0" destOrd="0" presId="urn:microsoft.com/office/officeart/2005/8/layout/pList1"/>
    <dgm:cxn modelId="{B0DCEAB2-D2E1-4DDD-AB74-7CBE38066227}" type="presParOf" srcId="{99942356-8A2A-4685-9132-C221BA9D0E53}" destId="{DC9E92B1-8D81-4851-9DB5-757B02D055AB}" srcOrd="1" destOrd="0" presId="urn:microsoft.com/office/officeart/2005/8/layout/pList1"/>
    <dgm:cxn modelId="{405BAB71-9617-492F-9B13-C59E308D2C24}" type="presParOf" srcId="{C5944F0C-2E00-49C2-9C67-4F46A1365A6C}" destId="{6463F4EC-A593-4CD5-8BC4-E6C7FFC09BA4}" srcOrd="1" destOrd="0" presId="urn:microsoft.com/office/officeart/2005/8/layout/pList1"/>
    <dgm:cxn modelId="{BCF92ABD-3D03-4F13-8615-B410F7A3B220}" type="presParOf" srcId="{C5944F0C-2E00-49C2-9C67-4F46A1365A6C}" destId="{A0317EE2-782C-40B1-B4DA-CD1F8A856460}" srcOrd="2" destOrd="0" presId="urn:microsoft.com/office/officeart/2005/8/layout/pList1"/>
    <dgm:cxn modelId="{C3FB7A15-AA6D-46B7-97FF-4652830CE77F}" type="presParOf" srcId="{A0317EE2-782C-40B1-B4DA-CD1F8A856460}" destId="{272C01BE-8ABB-48E1-86B2-BB7436079F81}" srcOrd="0" destOrd="0" presId="urn:microsoft.com/office/officeart/2005/8/layout/pList1"/>
    <dgm:cxn modelId="{EFB6D7A1-0682-4DD9-9CE5-2B688E6724EE}" type="presParOf" srcId="{A0317EE2-782C-40B1-B4DA-CD1F8A856460}" destId="{845F8A92-B7A1-4499-A16A-565F31ADFF23}" srcOrd="1" destOrd="0" presId="urn:microsoft.com/office/officeart/2005/8/layout/pList1"/>
    <dgm:cxn modelId="{94C00DE8-2C09-44F0-94EE-61804F844FC6}" type="presParOf" srcId="{C5944F0C-2E00-49C2-9C67-4F46A1365A6C}" destId="{3CEF22FD-2741-485B-805A-594F7680D904}" srcOrd="3" destOrd="0" presId="urn:microsoft.com/office/officeart/2005/8/layout/pList1"/>
    <dgm:cxn modelId="{992D8D92-503D-4E14-A01C-6D2A59605792}" type="presParOf" srcId="{C5944F0C-2E00-49C2-9C67-4F46A1365A6C}" destId="{43FE402F-E900-4F4F-BCF4-9F2DFEEB2496}" srcOrd="4" destOrd="0" presId="urn:microsoft.com/office/officeart/2005/8/layout/pList1"/>
    <dgm:cxn modelId="{D7AFCFC0-8783-4B79-82FA-58C0DDA740A7}" type="presParOf" srcId="{43FE402F-E900-4F4F-BCF4-9F2DFEEB2496}" destId="{A448CE2C-CB70-41F8-BEDB-AEA742E7396A}" srcOrd="0" destOrd="0" presId="urn:microsoft.com/office/officeart/2005/8/layout/pList1"/>
    <dgm:cxn modelId="{092B9908-2E01-4747-B660-7F5555B66EF3}" type="presParOf" srcId="{43FE402F-E900-4F4F-BCF4-9F2DFEEB2496}" destId="{58644B7D-2693-4115-8220-D53CEC994C2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en-US" sz="2000" b="1" noProof="0" dirty="0" smtClean="0"/>
            <a:t>Google Calendar, Trello, Asana — </a:t>
          </a:r>
          <a:r>
            <a:rPr lang="uk-UA" sz="2000" b="0" noProof="0" dirty="0" smtClean="0"/>
            <a:t>для управління командами, </a:t>
          </a:r>
          <a:r>
            <a:rPr lang="uk-UA" sz="2000" b="0" noProof="0" dirty="0" err="1" smtClean="0"/>
            <a:t>дедлайнами</a:t>
          </a:r>
          <a:r>
            <a:rPr lang="uk-UA" sz="2000" b="0" noProof="0" dirty="0" smtClean="0"/>
            <a:t> та завданнями.</a:t>
          </a:r>
          <a:endParaRPr lang="uk-UA" sz="2000" b="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63D2A25E-AA64-40CB-A3CC-B93360BA7626}">
      <dgm:prSet custT="1"/>
      <dgm:spPr/>
      <dgm:t>
        <a:bodyPr/>
        <a:lstStyle/>
        <a:p>
          <a:r>
            <a:rPr lang="uk-UA" sz="2000" b="1" noProof="0" dirty="0" smtClean="0"/>
            <a:t>CRM-платформи (наприклад, </a:t>
          </a:r>
          <a:r>
            <a:rPr lang="uk-UA" sz="2000" b="1" noProof="0" dirty="0" err="1" smtClean="0"/>
            <a:t>HubSpot</a:t>
          </a:r>
          <a:r>
            <a:rPr lang="uk-UA" sz="2000" b="1" noProof="0" dirty="0" smtClean="0"/>
            <a:t>, </a:t>
          </a:r>
          <a:r>
            <a:rPr lang="uk-UA" sz="2000" b="1" noProof="0" dirty="0" err="1" smtClean="0"/>
            <a:t>Zoho</a:t>
          </a:r>
          <a:r>
            <a:rPr lang="uk-UA" sz="2000" b="1" noProof="0" dirty="0" smtClean="0"/>
            <a:t>) — </a:t>
          </a:r>
          <a:r>
            <a:rPr lang="uk-UA" sz="2000" b="0" noProof="0" dirty="0" smtClean="0"/>
            <a:t>для збирання та обробки контактів учасників</a:t>
          </a:r>
          <a:r>
            <a:rPr lang="ru-RU" sz="2000" b="0" noProof="0" dirty="0" smtClean="0"/>
            <a:t>.</a:t>
          </a:r>
          <a:endParaRPr lang="uk-UA" sz="2000" b="0" noProof="0" dirty="0"/>
        </a:p>
      </dgm:t>
    </dgm:pt>
    <dgm:pt modelId="{0D00C5D5-41D1-4F02-A1EF-1ADB401FCC40}" type="parTrans" cxnId="{D7D7B9E4-AD5E-43C3-9DB6-C95317A59166}">
      <dgm:prSet/>
      <dgm:spPr/>
      <dgm:t>
        <a:bodyPr/>
        <a:lstStyle/>
        <a:p>
          <a:endParaRPr lang="uk-UA" sz="2000"/>
        </a:p>
      </dgm:t>
    </dgm:pt>
    <dgm:pt modelId="{F5731AB2-2CE3-4A9B-94AE-6ED15AB45BD9}" type="sibTrans" cxnId="{D7D7B9E4-AD5E-43C3-9DB6-C95317A59166}">
      <dgm:prSet/>
      <dgm:spPr/>
      <dgm:t>
        <a:bodyPr/>
        <a:lstStyle/>
        <a:p>
          <a:endParaRPr lang="uk-UA" sz="2000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F8ACD6C8-259C-477C-96E0-3F512997D9D4}" type="pres">
      <dgm:prSet presAssocID="{63D2A25E-AA64-40CB-A3CC-B93360BA7626}" presName="compNode" presStyleCnt="0"/>
      <dgm:spPr/>
    </dgm:pt>
    <dgm:pt modelId="{66B51C90-5D22-45A6-A164-9182DBE8DE94}" type="pres">
      <dgm:prSet presAssocID="{63D2A25E-AA64-40CB-A3CC-B93360BA7626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AC72913-5C26-4BB1-805A-7774B8355B44}" type="pres">
      <dgm:prSet presAssocID="{63D2A25E-AA64-40CB-A3CC-B93360BA7626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FB1942D-1D9C-4530-AA46-888D46E828E1}" type="presOf" srcId="{63D2A25E-AA64-40CB-A3CC-B93360BA7626}" destId="{4AC72913-5C26-4BB1-805A-7774B8355B44}" srcOrd="0" destOrd="0" presId="urn:microsoft.com/office/officeart/2005/8/layout/pList1"/>
    <dgm:cxn modelId="{BADDFB83-CBAC-436D-A98C-96B223435B46}" type="presOf" srcId="{42249A16-8EF8-4752-9D8E-49CFC632219F}" destId="{DC9E92B1-8D81-4851-9DB5-757B02D055AB}" srcOrd="0" destOrd="0" presId="urn:microsoft.com/office/officeart/2005/8/layout/pList1"/>
    <dgm:cxn modelId="{C7A4E4CD-EAC3-4BF0-BF21-A6EF5BAD0C7C}" type="presOf" srcId="{2B96DD88-5826-472E-8323-7351DDB65D72}" destId="{6463F4EC-A593-4CD5-8BC4-E6C7FFC09BA4}" srcOrd="0" destOrd="0" presId="urn:microsoft.com/office/officeart/2005/8/layout/pList1"/>
    <dgm:cxn modelId="{D7D7B9E4-AD5E-43C3-9DB6-C95317A59166}" srcId="{98060B99-E0FD-4A51-AB22-5E08F67A3CC8}" destId="{63D2A25E-AA64-40CB-A3CC-B93360BA7626}" srcOrd="1" destOrd="0" parTransId="{0D00C5D5-41D1-4F02-A1EF-1ADB401FCC40}" sibTransId="{F5731AB2-2CE3-4A9B-94AE-6ED15AB45BD9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0EB5B69F-2771-4A03-926B-BE3375F6EA69}" type="presOf" srcId="{98060B99-E0FD-4A51-AB22-5E08F67A3CC8}" destId="{C5944F0C-2E00-49C2-9C67-4F46A1365A6C}" srcOrd="0" destOrd="0" presId="urn:microsoft.com/office/officeart/2005/8/layout/pList1"/>
    <dgm:cxn modelId="{21972973-FF72-4844-81B7-A1425945DB3F}" type="presParOf" srcId="{C5944F0C-2E00-49C2-9C67-4F46A1365A6C}" destId="{99942356-8A2A-4685-9132-C221BA9D0E53}" srcOrd="0" destOrd="0" presId="urn:microsoft.com/office/officeart/2005/8/layout/pList1"/>
    <dgm:cxn modelId="{F7B6748B-AB82-48FA-A7E0-7A8E94AE2337}" type="presParOf" srcId="{99942356-8A2A-4685-9132-C221BA9D0E53}" destId="{837E3DB8-45F4-4A9F-8C5D-103F3821FBF0}" srcOrd="0" destOrd="0" presId="urn:microsoft.com/office/officeart/2005/8/layout/pList1"/>
    <dgm:cxn modelId="{843C317D-3F85-4434-830C-BE52C4B1DAD2}" type="presParOf" srcId="{99942356-8A2A-4685-9132-C221BA9D0E53}" destId="{DC9E92B1-8D81-4851-9DB5-757B02D055AB}" srcOrd="1" destOrd="0" presId="urn:microsoft.com/office/officeart/2005/8/layout/pList1"/>
    <dgm:cxn modelId="{BE31F613-7BC4-47A6-BD9C-4DFDA1313CD2}" type="presParOf" srcId="{C5944F0C-2E00-49C2-9C67-4F46A1365A6C}" destId="{6463F4EC-A593-4CD5-8BC4-E6C7FFC09BA4}" srcOrd="1" destOrd="0" presId="urn:microsoft.com/office/officeart/2005/8/layout/pList1"/>
    <dgm:cxn modelId="{42E0DC31-02B4-4BD0-9BA5-5D22B7769D77}" type="presParOf" srcId="{C5944F0C-2E00-49C2-9C67-4F46A1365A6C}" destId="{F8ACD6C8-259C-477C-96E0-3F512997D9D4}" srcOrd="2" destOrd="0" presId="urn:microsoft.com/office/officeart/2005/8/layout/pList1"/>
    <dgm:cxn modelId="{D0E5A0DE-09F6-4E3F-9C4E-235E83949208}" type="presParOf" srcId="{F8ACD6C8-259C-477C-96E0-3F512997D9D4}" destId="{66B51C90-5D22-45A6-A164-9182DBE8DE94}" srcOrd="0" destOrd="0" presId="urn:microsoft.com/office/officeart/2005/8/layout/pList1"/>
    <dgm:cxn modelId="{A235B874-2657-4B9B-883D-DACF2330A780}" type="presParOf" srcId="{F8ACD6C8-259C-477C-96E0-3F512997D9D4}" destId="{4AC72913-5C26-4BB1-805A-7774B8355B4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en-US" sz="2000" b="1" noProof="0" dirty="0" smtClean="0"/>
            <a:t>Facebook Events, Instagram, </a:t>
          </a:r>
          <a:r>
            <a:rPr lang="en-US" sz="2000" b="1" noProof="0" dirty="0" err="1" smtClean="0"/>
            <a:t>TikTok</a:t>
          </a:r>
          <a:r>
            <a:rPr lang="en-US" sz="2000" b="1" noProof="0" dirty="0" smtClean="0"/>
            <a:t>, YouTube — </a:t>
          </a:r>
          <a:r>
            <a:rPr lang="uk-UA" sz="2000" b="0" noProof="0" dirty="0" smtClean="0"/>
            <a:t>для створення інтересу, </a:t>
          </a:r>
          <a:r>
            <a:rPr lang="uk-UA" sz="2000" b="0" noProof="0" dirty="0" err="1" smtClean="0"/>
            <a:t>таргетованої</a:t>
          </a:r>
          <a:r>
            <a:rPr lang="uk-UA" sz="2000" b="0" noProof="0" dirty="0" smtClean="0"/>
            <a:t> реклами, вірусного контенту.</a:t>
          </a:r>
          <a:endParaRPr lang="uk-UA" sz="2000" b="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78CB5500-E805-4630-B252-8F0A1B574A6F}">
      <dgm:prSet custT="1"/>
      <dgm:spPr/>
      <dgm:t>
        <a:bodyPr/>
        <a:lstStyle/>
        <a:p>
          <a:r>
            <a:rPr lang="ru-RU" sz="2000" b="1" noProof="0" dirty="0" smtClean="0"/>
            <a:t>SEO (</a:t>
          </a:r>
          <a:r>
            <a:rPr lang="ru-RU" sz="2000" b="1" noProof="0" dirty="0" err="1" smtClean="0"/>
            <a:t>просування</a:t>
          </a:r>
          <a:r>
            <a:rPr lang="ru-RU" sz="2000" b="1" noProof="0" dirty="0" smtClean="0"/>
            <a:t>), </a:t>
          </a:r>
          <a:r>
            <a:rPr lang="ru-RU" sz="2000" b="1" noProof="0" dirty="0" err="1" smtClean="0"/>
            <a:t>email</a:t>
          </a:r>
          <a:r>
            <a:rPr lang="ru-RU" sz="2000" b="1" noProof="0" dirty="0" smtClean="0"/>
            <a:t>-маркетинг, чат-</a:t>
          </a:r>
          <a:r>
            <a:rPr lang="ru-RU" sz="2000" b="1" noProof="0" dirty="0" err="1" smtClean="0"/>
            <a:t>боти</a:t>
          </a:r>
          <a:r>
            <a:rPr lang="ru-RU" sz="2000" b="1" noProof="0" dirty="0" smtClean="0"/>
            <a:t> — </a:t>
          </a:r>
          <a:r>
            <a:rPr lang="ru-RU" sz="2000" b="0" noProof="0" dirty="0" smtClean="0"/>
            <a:t>для </a:t>
          </a:r>
          <a:r>
            <a:rPr lang="uk-UA" sz="2000" b="0" noProof="0" dirty="0" smtClean="0"/>
            <a:t>персоналізованої комунікації</a:t>
          </a:r>
          <a:r>
            <a:rPr lang="uk-UA" sz="2000" b="1" noProof="0" dirty="0" smtClean="0"/>
            <a:t>.</a:t>
          </a:r>
          <a:endParaRPr lang="uk-UA" sz="2000" noProof="0" dirty="0"/>
        </a:p>
      </dgm:t>
    </dgm:pt>
    <dgm:pt modelId="{EAE6C4A6-FF1B-45F0-BDFD-19C4A2C72BFD}" type="parTrans" cxnId="{5DC1FDE4-87F5-499E-B390-78765F3A9E48}">
      <dgm:prSet/>
      <dgm:spPr/>
      <dgm:t>
        <a:bodyPr/>
        <a:lstStyle/>
        <a:p>
          <a:endParaRPr lang="uk-UA" sz="2000"/>
        </a:p>
      </dgm:t>
    </dgm:pt>
    <dgm:pt modelId="{9DB81AFF-9BA4-42E7-A04C-14A50F2BD15E}" type="sibTrans" cxnId="{5DC1FDE4-87F5-499E-B390-78765F3A9E48}">
      <dgm:prSet/>
      <dgm:spPr/>
      <dgm:t>
        <a:bodyPr/>
        <a:lstStyle/>
        <a:p>
          <a:endParaRPr lang="uk-UA" sz="2000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A484AFCD-8606-46C3-857A-216F88813A5C}" type="pres">
      <dgm:prSet presAssocID="{78CB5500-E805-4630-B252-8F0A1B574A6F}" presName="compNode" presStyleCnt="0"/>
      <dgm:spPr/>
    </dgm:pt>
    <dgm:pt modelId="{44786AB0-8589-4B14-B155-CF2BE4DE8D1E}" type="pres">
      <dgm:prSet presAssocID="{78CB5500-E805-4630-B252-8F0A1B574A6F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8643F63-0AD1-47C9-B501-609C591FB394}" type="pres">
      <dgm:prSet presAssocID="{78CB5500-E805-4630-B252-8F0A1B574A6F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DC1FDE4-87F5-499E-B390-78765F3A9E48}" srcId="{98060B99-E0FD-4A51-AB22-5E08F67A3CC8}" destId="{78CB5500-E805-4630-B252-8F0A1B574A6F}" srcOrd="1" destOrd="0" parTransId="{EAE6C4A6-FF1B-45F0-BDFD-19C4A2C72BFD}" sibTransId="{9DB81AFF-9BA4-42E7-A04C-14A50F2BD15E}"/>
    <dgm:cxn modelId="{ED3096A8-D59C-41FF-9D6F-A415F67BE9E7}" type="presOf" srcId="{2B96DD88-5826-472E-8323-7351DDB65D72}" destId="{6463F4EC-A593-4CD5-8BC4-E6C7FFC09BA4}" srcOrd="0" destOrd="0" presId="urn:microsoft.com/office/officeart/2005/8/layout/pList1"/>
    <dgm:cxn modelId="{BB0D7469-2E40-43C1-8693-FC6A76158053}" type="presOf" srcId="{78CB5500-E805-4630-B252-8F0A1B574A6F}" destId="{B8643F63-0AD1-47C9-B501-609C591FB394}" srcOrd="0" destOrd="0" presId="urn:microsoft.com/office/officeart/2005/8/layout/pList1"/>
    <dgm:cxn modelId="{1ABC06DF-FBE5-41B9-AAAC-7551554DBC74}" type="presOf" srcId="{98060B99-E0FD-4A51-AB22-5E08F67A3CC8}" destId="{C5944F0C-2E00-49C2-9C67-4F46A1365A6C}" srcOrd="0" destOrd="0" presId="urn:microsoft.com/office/officeart/2005/8/layout/pList1"/>
    <dgm:cxn modelId="{10665331-0624-4F12-BB2E-2277ECED626A}" type="presOf" srcId="{42249A16-8EF8-4752-9D8E-49CFC632219F}" destId="{DC9E92B1-8D81-4851-9DB5-757B02D055AB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2852E750-AA1D-4CDA-891B-7CA51BF0116A}" type="presParOf" srcId="{C5944F0C-2E00-49C2-9C67-4F46A1365A6C}" destId="{99942356-8A2A-4685-9132-C221BA9D0E53}" srcOrd="0" destOrd="0" presId="urn:microsoft.com/office/officeart/2005/8/layout/pList1"/>
    <dgm:cxn modelId="{A88669F9-26D0-4E69-A3E2-7D5B514EF6CA}" type="presParOf" srcId="{99942356-8A2A-4685-9132-C221BA9D0E53}" destId="{837E3DB8-45F4-4A9F-8C5D-103F3821FBF0}" srcOrd="0" destOrd="0" presId="urn:microsoft.com/office/officeart/2005/8/layout/pList1"/>
    <dgm:cxn modelId="{09F0816B-757B-43F4-A7FE-8CB1645A6CBC}" type="presParOf" srcId="{99942356-8A2A-4685-9132-C221BA9D0E53}" destId="{DC9E92B1-8D81-4851-9DB5-757B02D055AB}" srcOrd="1" destOrd="0" presId="urn:microsoft.com/office/officeart/2005/8/layout/pList1"/>
    <dgm:cxn modelId="{C9B0A1AE-FCD7-4D7B-A55F-75F63F3E15F8}" type="presParOf" srcId="{C5944F0C-2E00-49C2-9C67-4F46A1365A6C}" destId="{6463F4EC-A593-4CD5-8BC4-E6C7FFC09BA4}" srcOrd="1" destOrd="0" presId="urn:microsoft.com/office/officeart/2005/8/layout/pList1"/>
    <dgm:cxn modelId="{FD14DC27-3197-408A-811F-48508AE2665A}" type="presParOf" srcId="{C5944F0C-2E00-49C2-9C67-4F46A1365A6C}" destId="{A484AFCD-8606-46C3-857A-216F88813A5C}" srcOrd="2" destOrd="0" presId="urn:microsoft.com/office/officeart/2005/8/layout/pList1"/>
    <dgm:cxn modelId="{884A21C1-6CA0-4F86-908E-8C170E5E3EC5}" type="presParOf" srcId="{A484AFCD-8606-46C3-857A-216F88813A5C}" destId="{44786AB0-8589-4B14-B155-CF2BE4DE8D1E}" srcOrd="0" destOrd="0" presId="urn:microsoft.com/office/officeart/2005/8/layout/pList1"/>
    <dgm:cxn modelId="{CF19A90E-069B-4639-BFBD-593E23C42FD0}" type="presParOf" srcId="{A484AFCD-8606-46C3-857A-216F88813A5C}" destId="{B8643F63-0AD1-47C9-B501-609C591FB39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en-US" sz="2000" b="1" noProof="0" dirty="0" smtClean="0"/>
            <a:t>Eventbrite, </a:t>
          </a:r>
          <a:r>
            <a:rPr lang="en-US" sz="2000" b="1" noProof="0" dirty="0" err="1" smtClean="0"/>
            <a:t>Eventix</a:t>
          </a:r>
          <a:r>
            <a:rPr lang="en-US" sz="2000" b="1" noProof="0" dirty="0" smtClean="0"/>
            <a:t>, Concert.ua — </a:t>
          </a:r>
          <a:r>
            <a:rPr lang="uk-UA" sz="2000" b="0" noProof="0" dirty="0" smtClean="0"/>
            <a:t>автоматизують продаж, створюють списки учасників, генерують </a:t>
          </a:r>
          <a:r>
            <a:rPr lang="en-US" sz="2000" b="0" noProof="0" dirty="0" smtClean="0"/>
            <a:t>QR-</a:t>
          </a:r>
          <a:r>
            <a:rPr lang="uk-UA" sz="2000" b="0" noProof="0" dirty="0" smtClean="0"/>
            <a:t>коди</a:t>
          </a:r>
          <a:endParaRPr lang="uk-UA" sz="2000" b="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D7E892C7-0AA6-46E0-BB86-EAAC4584E088}">
      <dgm:prSet phldrT="[Текст]" custT="1"/>
      <dgm:spPr/>
      <dgm:t>
        <a:bodyPr/>
        <a:lstStyle/>
        <a:p>
          <a:r>
            <a:rPr lang="en-US" sz="2000" b="1" noProof="0" dirty="0" smtClean="0"/>
            <a:t>Google Forms, </a:t>
          </a:r>
          <a:r>
            <a:rPr lang="en-US" sz="2000" b="1" noProof="0" dirty="0" err="1" smtClean="0"/>
            <a:t>Mentimeter</a:t>
          </a:r>
          <a:r>
            <a:rPr lang="en-US" sz="2000" b="1" noProof="0" dirty="0" smtClean="0"/>
            <a:t>, </a:t>
          </a:r>
          <a:r>
            <a:rPr lang="en-US" sz="2000" b="1" noProof="0" dirty="0" err="1" smtClean="0"/>
            <a:t>Slido</a:t>
          </a:r>
          <a:r>
            <a:rPr lang="en-US" sz="2000" b="1" noProof="0" dirty="0" smtClean="0"/>
            <a:t> </a:t>
          </a:r>
          <a:r>
            <a:rPr lang="en-US" sz="2000" b="0" noProof="0" dirty="0" smtClean="0"/>
            <a:t>— </a:t>
          </a:r>
          <a:r>
            <a:rPr lang="uk-UA" sz="2000" b="0" noProof="0" dirty="0" smtClean="0"/>
            <a:t>дозволяють збирати зворотний зв’язок у реальному часі.</a:t>
          </a:r>
          <a:endParaRPr lang="uk-UA" sz="2000" b="0" noProof="0" dirty="0"/>
        </a:p>
      </dgm:t>
    </dgm:pt>
    <dgm:pt modelId="{19E3481A-3B86-46CA-B247-BA27D50D10A6}" type="parTrans" cxnId="{995F0A6E-8B28-434E-A45C-1D00E7C1D90D}">
      <dgm:prSet/>
      <dgm:spPr/>
      <dgm:t>
        <a:bodyPr/>
        <a:lstStyle/>
        <a:p>
          <a:endParaRPr lang="uk-UA"/>
        </a:p>
      </dgm:t>
    </dgm:pt>
    <dgm:pt modelId="{20CF6911-D716-42D2-B21D-01770F3489A9}" type="sibTrans" cxnId="{995F0A6E-8B28-434E-A45C-1D00E7C1D90D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B925ABED-FFD7-434B-BE32-22658EB9EBFF}" type="pres">
      <dgm:prSet presAssocID="{D7E892C7-0AA6-46E0-BB86-EAAC4584E088}" presName="compNode" presStyleCnt="0"/>
      <dgm:spPr/>
    </dgm:pt>
    <dgm:pt modelId="{022CBA2F-C056-46C4-86EB-149C1B31D708}" type="pres">
      <dgm:prSet presAssocID="{D7E892C7-0AA6-46E0-BB86-EAAC4584E088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0278C84-FA98-4619-B395-EDBACDAE5697}" type="pres">
      <dgm:prSet presAssocID="{D7E892C7-0AA6-46E0-BB86-EAAC4584E088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4484E68-6B14-46C9-9343-2552D112F6B0}" type="presOf" srcId="{98060B99-E0FD-4A51-AB22-5E08F67A3CC8}" destId="{C5944F0C-2E00-49C2-9C67-4F46A1365A6C}" srcOrd="0" destOrd="0" presId="urn:microsoft.com/office/officeart/2005/8/layout/pList1"/>
    <dgm:cxn modelId="{FD43DD1A-6CDD-4E4A-A9E3-D6001463B553}" type="presOf" srcId="{42249A16-8EF8-4752-9D8E-49CFC632219F}" destId="{DC9E92B1-8D81-4851-9DB5-757B02D055AB}" srcOrd="0" destOrd="0" presId="urn:microsoft.com/office/officeart/2005/8/layout/pList1"/>
    <dgm:cxn modelId="{995F0A6E-8B28-434E-A45C-1D00E7C1D90D}" srcId="{98060B99-E0FD-4A51-AB22-5E08F67A3CC8}" destId="{D7E892C7-0AA6-46E0-BB86-EAAC4584E088}" srcOrd="1" destOrd="0" parTransId="{19E3481A-3B86-46CA-B247-BA27D50D10A6}" sibTransId="{20CF6911-D716-42D2-B21D-01770F3489A9}"/>
    <dgm:cxn modelId="{89E4CD73-B70F-4803-8E75-6E9660E9E1B7}" type="presOf" srcId="{2B96DD88-5826-472E-8323-7351DDB65D72}" destId="{6463F4EC-A593-4CD5-8BC4-E6C7FFC09BA4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1D377926-8DBB-4B59-BB29-26C7BF9DC04E}" type="presOf" srcId="{D7E892C7-0AA6-46E0-BB86-EAAC4584E088}" destId="{90278C84-FA98-4619-B395-EDBACDAE5697}" srcOrd="0" destOrd="0" presId="urn:microsoft.com/office/officeart/2005/8/layout/pList1"/>
    <dgm:cxn modelId="{7B27391B-EFDC-4057-8F3D-324C5C16846F}" type="presParOf" srcId="{C5944F0C-2E00-49C2-9C67-4F46A1365A6C}" destId="{99942356-8A2A-4685-9132-C221BA9D0E53}" srcOrd="0" destOrd="0" presId="urn:microsoft.com/office/officeart/2005/8/layout/pList1"/>
    <dgm:cxn modelId="{0A57F7A9-F7EB-4004-9461-D4F21E960E43}" type="presParOf" srcId="{99942356-8A2A-4685-9132-C221BA9D0E53}" destId="{837E3DB8-45F4-4A9F-8C5D-103F3821FBF0}" srcOrd="0" destOrd="0" presId="urn:microsoft.com/office/officeart/2005/8/layout/pList1"/>
    <dgm:cxn modelId="{9B6AD412-F1C7-46F4-89FC-8E6A051E921A}" type="presParOf" srcId="{99942356-8A2A-4685-9132-C221BA9D0E53}" destId="{DC9E92B1-8D81-4851-9DB5-757B02D055AB}" srcOrd="1" destOrd="0" presId="urn:microsoft.com/office/officeart/2005/8/layout/pList1"/>
    <dgm:cxn modelId="{8C433411-712C-4DE1-AC73-9D71FBE06055}" type="presParOf" srcId="{C5944F0C-2E00-49C2-9C67-4F46A1365A6C}" destId="{6463F4EC-A593-4CD5-8BC4-E6C7FFC09BA4}" srcOrd="1" destOrd="0" presId="urn:microsoft.com/office/officeart/2005/8/layout/pList1"/>
    <dgm:cxn modelId="{A32CB023-DAE8-4E4E-81C9-63A86019AEB9}" type="presParOf" srcId="{C5944F0C-2E00-49C2-9C67-4F46A1365A6C}" destId="{B925ABED-FFD7-434B-BE32-22658EB9EBFF}" srcOrd="2" destOrd="0" presId="urn:microsoft.com/office/officeart/2005/8/layout/pList1"/>
    <dgm:cxn modelId="{7B054572-11E7-44DD-9124-C344F441C6AE}" type="presParOf" srcId="{B925ABED-FFD7-434B-BE32-22658EB9EBFF}" destId="{022CBA2F-C056-46C4-86EB-149C1B31D708}" srcOrd="0" destOrd="0" presId="urn:microsoft.com/office/officeart/2005/8/layout/pList1"/>
    <dgm:cxn modelId="{222D6EE2-9363-435A-8A7F-83C0BAFE11F3}" type="presParOf" srcId="{B925ABED-FFD7-434B-BE32-22658EB9EBFF}" destId="{90278C84-FA98-4619-B395-EDBACDAE569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en-US" sz="2200" b="1" noProof="0" dirty="0" smtClean="0"/>
            <a:t>Zoom, Google Meet, MS Teams — </a:t>
          </a:r>
          <a:r>
            <a:rPr lang="uk-UA" sz="2200" b="0" noProof="0" dirty="0" smtClean="0"/>
            <a:t>для </a:t>
          </a:r>
          <a:r>
            <a:rPr lang="uk-UA" sz="2200" b="0" noProof="0" dirty="0" err="1" smtClean="0"/>
            <a:t>вебінарів</a:t>
          </a:r>
          <a:r>
            <a:rPr lang="uk-UA" sz="2200" b="0" noProof="0" dirty="0" smtClean="0"/>
            <a:t>, </a:t>
          </a:r>
          <a:r>
            <a:rPr lang="uk-UA" sz="2200" b="0" noProof="0" dirty="0" err="1" smtClean="0"/>
            <a:t>воркшопів</a:t>
          </a:r>
          <a:r>
            <a:rPr lang="uk-UA" sz="2200" b="0" noProof="0" dirty="0" smtClean="0"/>
            <a:t>, </a:t>
          </a:r>
          <a:r>
            <a:rPr lang="uk-UA" sz="2200" b="0" noProof="0" dirty="0" err="1" smtClean="0"/>
            <a:t>пресконференцій</a:t>
          </a:r>
          <a:r>
            <a:rPr lang="uk-UA" sz="2200" b="0" noProof="0" dirty="0" smtClean="0"/>
            <a:t>.</a:t>
          </a:r>
          <a:endParaRPr lang="uk-UA" sz="2200" b="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2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200"/>
        </a:p>
      </dgm:t>
    </dgm:pt>
    <dgm:pt modelId="{D7E892C7-0AA6-46E0-BB86-EAAC4584E088}">
      <dgm:prSet phldrT="[Текст]" custT="1"/>
      <dgm:spPr/>
      <dgm:t>
        <a:bodyPr/>
        <a:lstStyle/>
        <a:p>
          <a:r>
            <a:rPr lang="en-US" sz="2200" b="1" noProof="0" dirty="0" smtClean="0"/>
            <a:t>Twitch, YouTube Live, </a:t>
          </a:r>
          <a:r>
            <a:rPr lang="en-US" sz="2200" b="1" noProof="0" dirty="0" err="1" smtClean="0"/>
            <a:t>Hopin</a:t>
          </a:r>
          <a:r>
            <a:rPr lang="en-US" sz="2200" b="1" noProof="0" dirty="0" smtClean="0"/>
            <a:t> </a:t>
          </a:r>
          <a:r>
            <a:rPr lang="en-US" sz="2200" b="0" noProof="0" dirty="0" smtClean="0"/>
            <a:t>— </a:t>
          </a:r>
          <a:r>
            <a:rPr lang="uk-UA" sz="2200" b="0" noProof="0" dirty="0" smtClean="0"/>
            <a:t>для стримів і гібридних форматів.</a:t>
          </a:r>
          <a:endParaRPr lang="uk-UA" sz="2200" b="0" noProof="0" dirty="0"/>
        </a:p>
      </dgm:t>
    </dgm:pt>
    <dgm:pt modelId="{19E3481A-3B86-46CA-B247-BA27D50D10A6}" type="parTrans" cxnId="{995F0A6E-8B28-434E-A45C-1D00E7C1D90D}">
      <dgm:prSet/>
      <dgm:spPr/>
      <dgm:t>
        <a:bodyPr/>
        <a:lstStyle/>
        <a:p>
          <a:endParaRPr lang="uk-UA" sz="2200"/>
        </a:p>
      </dgm:t>
    </dgm:pt>
    <dgm:pt modelId="{20CF6911-D716-42D2-B21D-01770F3489A9}" type="sibTrans" cxnId="{995F0A6E-8B28-434E-A45C-1D00E7C1D90D}">
      <dgm:prSet/>
      <dgm:spPr/>
      <dgm:t>
        <a:bodyPr/>
        <a:lstStyle/>
        <a:p>
          <a:endParaRPr lang="uk-UA" sz="2200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B925ABED-FFD7-434B-BE32-22658EB9EBFF}" type="pres">
      <dgm:prSet presAssocID="{D7E892C7-0AA6-46E0-BB86-EAAC4584E088}" presName="compNode" presStyleCnt="0"/>
      <dgm:spPr/>
    </dgm:pt>
    <dgm:pt modelId="{022CBA2F-C056-46C4-86EB-149C1B31D708}" type="pres">
      <dgm:prSet presAssocID="{D7E892C7-0AA6-46E0-BB86-EAAC4584E088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0278C84-FA98-4619-B395-EDBACDAE5697}" type="pres">
      <dgm:prSet presAssocID="{D7E892C7-0AA6-46E0-BB86-EAAC4584E088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8B47950-15F5-480D-A35E-E220CB51184C}" type="presOf" srcId="{2B96DD88-5826-472E-8323-7351DDB65D72}" destId="{6463F4EC-A593-4CD5-8BC4-E6C7FFC09BA4}" srcOrd="0" destOrd="0" presId="urn:microsoft.com/office/officeart/2005/8/layout/pList1"/>
    <dgm:cxn modelId="{AE36ADD4-3993-4518-9426-4F3F46702087}" type="presOf" srcId="{98060B99-E0FD-4A51-AB22-5E08F67A3CC8}" destId="{C5944F0C-2E00-49C2-9C67-4F46A1365A6C}" srcOrd="0" destOrd="0" presId="urn:microsoft.com/office/officeart/2005/8/layout/pList1"/>
    <dgm:cxn modelId="{6CFC4611-61BC-4BCC-AB6B-C907F7EE8BCF}" type="presOf" srcId="{D7E892C7-0AA6-46E0-BB86-EAAC4584E088}" destId="{90278C84-FA98-4619-B395-EDBACDAE5697}" srcOrd="0" destOrd="0" presId="urn:microsoft.com/office/officeart/2005/8/layout/pList1"/>
    <dgm:cxn modelId="{995F0A6E-8B28-434E-A45C-1D00E7C1D90D}" srcId="{98060B99-E0FD-4A51-AB22-5E08F67A3CC8}" destId="{D7E892C7-0AA6-46E0-BB86-EAAC4584E088}" srcOrd="1" destOrd="0" parTransId="{19E3481A-3B86-46CA-B247-BA27D50D10A6}" sibTransId="{20CF6911-D716-42D2-B21D-01770F3489A9}"/>
    <dgm:cxn modelId="{28EDD2AA-232B-459E-BCCC-6F3A5508B5A0}" type="presOf" srcId="{42249A16-8EF8-4752-9D8E-49CFC632219F}" destId="{DC9E92B1-8D81-4851-9DB5-757B02D055AB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B854FBA6-DC1B-4B44-A6B8-7EDC3A4402AE}" type="presParOf" srcId="{C5944F0C-2E00-49C2-9C67-4F46A1365A6C}" destId="{99942356-8A2A-4685-9132-C221BA9D0E53}" srcOrd="0" destOrd="0" presId="urn:microsoft.com/office/officeart/2005/8/layout/pList1"/>
    <dgm:cxn modelId="{5B21C6B9-85BE-4831-BA6C-6E4ED5925DFD}" type="presParOf" srcId="{99942356-8A2A-4685-9132-C221BA9D0E53}" destId="{837E3DB8-45F4-4A9F-8C5D-103F3821FBF0}" srcOrd="0" destOrd="0" presId="urn:microsoft.com/office/officeart/2005/8/layout/pList1"/>
    <dgm:cxn modelId="{1778703F-3460-4524-9DB8-A54F405CA9E5}" type="presParOf" srcId="{99942356-8A2A-4685-9132-C221BA9D0E53}" destId="{DC9E92B1-8D81-4851-9DB5-757B02D055AB}" srcOrd="1" destOrd="0" presId="urn:microsoft.com/office/officeart/2005/8/layout/pList1"/>
    <dgm:cxn modelId="{D3CE4E0A-FF85-4C6C-8BCE-3E36E839E7CF}" type="presParOf" srcId="{C5944F0C-2E00-49C2-9C67-4F46A1365A6C}" destId="{6463F4EC-A593-4CD5-8BC4-E6C7FFC09BA4}" srcOrd="1" destOrd="0" presId="urn:microsoft.com/office/officeart/2005/8/layout/pList1"/>
    <dgm:cxn modelId="{4428C59F-B0C6-405F-84A8-F5E4C1EECCAB}" type="presParOf" srcId="{C5944F0C-2E00-49C2-9C67-4F46A1365A6C}" destId="{B925ABED-FFD7-434B-BE32-22658EB9EBFF}" srcOrd="2" destOrd="0" presId="urn:microsoft.com/office/officeart/2005/8/layout/pList1"/>
    <dgm:cxn modelId="{C211FF5B-609E-4775-97A1-48344F476709}" type="presParOf" srcId="{B925ABED-FFD7-434B-BE32-22658EB9EBFF}" destId="{022CBA2F-C056-46C4-86EB-149C1B31D708}" srcOrd="0" destOrd="0" presId="urn:microsoft.com/office/officeart/2005/8/layout/pList1"/>
    <dgm:cxn modelId="{AAA8F9C4-939F-47E5-962A-6A2DC63C69B9}" type="presParOf" srcId="{B925ABED-FFD7-434B-BE32-22658EB9EBFF}" destId="{90278C84-FA98-4619-B395-EDBACDAE569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</dgm:pt>
    <dgm:pt modelId="{28CBEAC3-8837-490B-B72B-FF83510283B0}">
      <dgm:prSet custT="1"/>
      <dgm:spPr/>
      <dgm:t>
        <a:bodyPr/>
        <a:lstStyle/>
        <a:p>
          <a:r>
            <a:rPr lang="uk-UA" sz="2200" b="1" noProof="0" dirty="0" smtClean="0"/>
            <a:t>Глобалізація досвіду
</a:t>
          </a:r>
          <a:r>
            <a:rPr lang="uk-UA" sz="2200" b="0" noProof="0" dirty="0" smtClean="0"/>
            <a:t>Події стають доступними міжнародній аудиторії. </a:t>
          </a:r>
        </a:p>
        <a:p>
          <a:r>
            <a:rPr lang="uk-UA" sz="2200" b="0" i="1" noProof="0" dirty="0" smtClean="0"/>
            <a:t>Наприклад, українець може долучитися до </a:t>
          </a:r>
          <a:r>
            <a:rPr lang="uk-UA" sz="2200" b="0" i="1" noProof="0" dirty="0" err="1" smtClean="0"/>
            <a:t>воркшопу</a:t>
          </a:r>
          <a:r>
            <a:rPr lang="uk-UA" sz="2200" b="0" i="1" noProof="0" dirty="0" smtClean="0"/>
            <a:t> з Кенії або лекції зі </a:t>
          </a:r>
          <a:r>
            <a:rPr lang="uk-UA" sz="2200" b="0" i="1" noProof="0" dirty="0" err="1" smtClean="0"/>
            <a:t>Стенфорду</a:t>
          </a:r>
          <a:r>
            <a:rPr lang="uk-UA" sz="2200" b="0" i="1" noProof="0" dirty="0" smtClean="0"/>
            <a:t> — і навпаки</a:t>
          </a:r>
          <a:r>
            <a:rPr lang="uk-UA" sz="2200" b="1" i="1" noProof="0" dirty="0" smtClean="0"/>
            <a:t>.</a:t>
          </a:r>
          <a:endParaRPr lang="uk-UA" sz="2200" i="1" noProof="0" dirty="0"/>
        </a:p>
      </dgm:t>
    </dgm:pt>
    <dgm:pt modelId="{BE46DA13-F4E9-498C-AA2B-F969AE843EFC}" type="parTrans" cxnId="{C01073E5-F804-48B4-BFDF-1D87004EF8B5}">
      <dgm:prSet/>
      <dgm:spPr/>
      <dgm:t>
        <a:bodyPr/>
        <a:lstStyle/>
        <a:p>
          <a:endParaRPr lang="uk-UA" sz="2000"/>
        </a:p>
      </dgm:t>
    </dgm:pt>
    <dgm:pt modelId="{27148807-50E8-4FF6-94E0-CCAF49C1D258}" type="sibTrans" cxnId="{C01073E5-F804-48B4-BFDF-1D87004EF8B5}">
      <dgm:prSet/>
      <dgm:spPr/>
      <dgm:t>
        <a:bodyPr/>
        <a:lstStyle/>
        <a:p>
          <a:endParaRPr lang="uk-UA" sz="2000"/>
        </a:p>
      </dgm:t>
    </dgm:pt>
    <dgm:pt modelId="{896B3A07-0111-4151-885E-F39E2EAC8D9D}">
      <dgm:prSet phldrT="[Текст]" custT="1"/>
      <dgm:spPr/>
      <dgm:t>
        <a:bodyPr/>
        <a:lstStyle/>
        <a:p>
          <a:r>
            <a:rPr lang="uk-UA" sz="2200" b="1" noProof="0" dirty="0" err="1" smtClean="0"/>
            <a:t>Інклюзивність</a:t>
          </a:r>
          <a:r>
            <a:rPr lang="uk-UA" sz="2200" noProof="0" dirty="0" smtClean="0"/>
            <a:t>: </a:t>
          </a:r>
          <a:r>
            <a:rPr lang="uk-UA" sz="2200" b="0" noProof="0" dirty="0" smtClean="0"/>
            <a:t>Онлайн-події відкривають можливості для тих, хто раніше не мав доступу до «</a:t>
          </a:r>
          <a:r>
            <a:rPr lang="uk-UA" sz="2200" b="0" noProof="0" dirty="0" err="1" smtClean="0"/>
            <a:t>офлайн</a:t>
          </a:r>
          <a:r>
            <a:rPr lang="uk-UA" sz="2200" b="0" noProof="0" dirty="0" smtClean="0"/>
            <a:t>» формату</a:t>
          </a:r>
          <a:endParaRPr lang="uk-UA" sz="2200" b="0" noProof="0" dirty="0"/>
        </a:p>
      </dgm:t>
    </dgm:pt>
    <dgm:pt modelId="{DD6DA10F-DC23-495C-A947-9DA166D40294}" type="parTrans" cxnId="{2037684F-CFFF-47B8-80FB-25283ADF0BAC}">
      <dgm:prSet/>
      <dgm:spPr/>
      <dgm:t>
        <a:bodyPr/>
        <a:lstStyle/>
        <a:p>
          <a:endParaRPr lang="uk-UA"/>
        </a:p>
      </dgm:t>
    </dgm:pt>
    <dgm:pt modelId="{0007E153-8931-42D5-927A-D7C64F86811B}" type="sibTrans" cxnId="{2037684F-CFFF-47B8-80FB-25283ADF0BAC}">
      <dgm:prSet/>
      <dgm:spPr/>
      <dgm:t>
        <a:bodyPr/>
        <a:lstStyle/>
        <a:p>
          <a:endParaRPr lang="uk-UA"/>
        </a:p>
      </dgm:t>
    </dgm:pt>
    <dgm:pt modelId="{679C61E9-10E3-48DC-911D-CCB47842A4D9}">
      <dgm:prSet phldrT="[Текст]" custT="1"/>
      <dgm:spPr/>
      <dgm:t>
        <a:bodyPr/>
        <a:lstStyle/>
        <a:p>
          <a:r>
            <a:rPr lang="uk-UA" sz="2200" b="1" noProof="0" dirty="0" smtClean="0"/>
            <a:t>люди з інвалідністю,
мешканці віддалених населених пунктів,
батьки маленьких дітей,
студенти або працівники з щільним графіком.</a:t>
          </a:r>
          <a:endParaRPr lang="uk-UA" sz="2200" noProof="0" dirty="0"/>
        </a:p>
      </dgm:t>
    </dgm:pt>
    <dgm:pt modelId="{F3774138-3C19-48C7-A1AF-AA03631DA462}" type="parTrans" cxnId="{4F2E24A6-90F3-48FE-9E74-A1BF2AC69232}">
      <dgm:prSet/>
      <dgm:spPr/>
      <dgm:t>
        <a:bodyPr/>
        <a:lstStyle/>
        <a:p>
          <a:endParaRPr lang="uk-UA"/>
        </a:p>
      </dgm:t>
    </dgm:pt>
    <dgm:pt modelId="{3DBA4526-BB7D-48A0-B6E7-ECDC4D366676}" type="sibTrans" cxnId="{4F2E24A6-90F3-48FE-9E74-A1BF2AC69232}">
      <dgm:prSet/>
      <dgm:spPr/>
      <dgm:t>
        <a:bodyPr/>
        <a:lstStyle/>
        <a:p>
          <a:endParaRPr lang="uk-UA"/>
        </a:p>
      </dgm:t>
    </dgm:pt>
    <dgm:pt modelId="{09052023-8626-4FB3-9F81-F271A18E36FA}" type="pres">
      <dgm:prSet presAssocID="{98060B99-E0FD-4A51-AB22-5E08F67A3CC8}" presName="linear" presStyleCnt="0">
        <dgm:presLayoutVars>
          <dgm:dir/>
          <dgm:resizeHandles val="exact"/>
        </dgm:presLayoutVars>
      </dgm:prSet>
      <dgm:spPr/>
    </dgm:pt>
    <dgm:pt modelId="{4E15489B-DBF6-48C9-A0B6-9B5596F65518}" type="pres">
      <dgm:prSet presAssocID="{896B3A07-0111-4151-885E-F39E2EAC8D9D}" presName="comp" presStyleCnt="0"/>
      <dgm:spPr/>
    </dgm:pt>
    <dgm:pt modelId="{8701F1A4-6A32-4200-99F8-21C606DEAAC6}" type="pres">
      <dgm:prSet presAssocID="{896B3A07-0111-4151-885E-F39E2EAC8D9D}" presName="box" presStyleLbl="node1" presStyleIdx="0" presStyleCnt="2"/>
      <dgm:spPr/>
      <dgm:t>
        <a:bodyPr/>
        <a:lstStyle/>
        <a:p>
          <a:endParaRPr lang="uk-UA"/>
        </a:p>
      </dgm:t>
    </dgm:pt>
    <dgm:pt modelId="{077A62BF-D569-4D8C-A4F3-59C74C9C9111}" type="pres">
      <dgm:prSet presAssocID="{896B3A07-0111-4151-885E-F39E2EAC8D9D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507C86-8D96-404D-8E3C-1C2B44091BA7}" type="pres">
      <dgm:prSet presAssocID="{896B3A07-0111-4151-885E-F39E2EAC8D9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E6BB10-9A75-4A1B-A73E-C627B22D327C}" type="pres">
      <dgm:prSet presAssocID="{0007E153-8931-42D5-927A-D7C64F86811B}" presName="spacer" presStyleCnt="0"/>
      <dgm:spPr/>
    </dgm:pt>
    <dgm:pt modelId="{638E993D-FBD9-43FF-BE8A-1BFA7FD4DF67}" type="pres">
      <dgm:prSet presAssocID="{28CBEAC3-8837-490B-B72B-FF83510283B0}" presName="comp" presStyleCnt="0"/>
      <dgm:spPr/>
    </dgm:pt>
    <dgm:pt modelId="{5563B767-71F1-4C0B-A438-661DAEBC94DB}" type="pres">
      <dgm:prSet presAssocID="{28CBEAC3-8837-490B-B72B-FF83510283B0}" presName="box" presStyleLbl="node1" presStyleIdx="1" presStyleCnt="2" custLinFactNeighborX="9615" custLinFactNeighborY="-1448"/>
      <dgm:spPr/>
      <dgm:t>
        <a:bodyPr/>
        <a:lstStyle/>
        <a:p>
          <a:endParaRPr lang="uk-UA"/>
        </a:p>
      </dgm:t>
    </dgm:pt>
    <dgm:pt modelId="{7DB6A736-DDA7-4502-9013-4EBAC80545EF}" type="pres">
      <dgm:prSet presAssocID="{28CBEAC3-8837-490B-B72B-FF83510283B0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9A3F26-358E-4843-A123-427646E6E448}" type="pres">
      <dgm:prSet presAssocID="{28CBEAC3-8837-490B-B72B-FF83510283B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B31E3A4-74C0-4C53-9DEE-21A5F4AB763C}" type="presOf" srcId="{679C61E9-10E3-48DC-911D-CCB47842A4D9}" destId="{3D507C86-8D96-404D-8E3C-1C2B44091BA7}" srcOrd="1" destOrd="1" presId="urn:microsoft.com/office/officeart/2005/8/layout/vList4"/>
    <dgm:cxn modelId="{0E7525F1-8877-40D0-BF14-5C53F5C11546}" type="presOf" srcId="{28CBEAC3-8837-490B-B72B-FF83510283B0}" destId="{819A3F26-358E-4843-A123-427646E6E448}" srcOrd="1" destOrd="0" presId="urn:microsoft.com/office/officeart/2005/8/layout/vList4"/>
    <dgm:cxn modelId="{C01073E5-F804-48B4-BFDF-1D87004EF8B5}" srcId="{98060B99-E0FD-4A51-AB22-5E08F67A3CC8}" destId="{28CBEAC3-8837-490B-B72B-FF83510283B0}" srcOrd="1" destOrd="0" parTransId="{BE46DA13-F4E9-498C-AA2B-F969AE843EFC}" sibTransId="{27148807-50E8-4FF6-94E0-CCAF49C1D258}"/>
    <dgm:cxn modelId="{7C96C155-28AA-4C29-8EC6-868ACD576216}" type="presOf" srcId="{28CBEAC3-8837-490B-B72B-FF83510283B0}" destId="{5563B767-71F1-4C0B-A438-661DAEBC94DB}" srcOrd="0" destOrd="0" presId="urn:microsoft.com/office/officeart/2005/8/layout/vList4"/>
    <dgm:cxn modelId="{4F2E24A6-90F3-48FE-9E74-A1BF2AC69232}" srcId="{896B3A07-0111-4151-885E-F39E2EAC8D9D}" destId="{679C61E9-10E3-48DC-911D-CCB47842A4D9}" srcOrd="0" destOrd="0" parTransId="{F3774138-3C19-48C7-A1AF-AA03631DA462}" sibTransId="{3DBA4526-BB7D-48A0-B6E7-ECDC4D366676}"/>
    <dgm:cxn modelId="{2037684F-CFFF-47B8-80FB-25283ADF0BAC}" srcId="{98060B99-E0FD-4A51-AB22-5E08F67A3CC8}" destId="{896B3A07-0111-4151-885E-F39E2EAC8D9D}" srcOrd="0" destOrd="0" parTransId="{DD6DA10F-DC23-495C-A947-9DA166D40294}" sibTransId="{0007E153-8931-42D5-927A-D7C64F86811B}"/>
    <dgm:cxn modelId="{5BFD1CE1-11A5-4312-A9AC-15624CC7CBC2}" type="presOf" srcId="{679C61E9-10E3-48DC-911D-CCB47842A4D9}" destId="{8701F1A4-6A32-4200-99F8-21C606DEAAC6}" srcOrd="0" destOrd="1" presId="urn:microsoft.com/office/officeart/2005/8/layout/vList4"/>
    <dgm:cxn modelId="{2D9F1006-082D-4695-A551-E6B8A7DB94F5}" type="presOf" srcId="{896B3A07-0111-4151-885E-F39E2EAC8D9D}" destId="{8701F1A4-6A32-4200-99F8-21C606DEAAC6}" srcOrd="0" destOrd="0" presId="urn:microsoft.com/office/officeart/2005/8/layout/vList4"/>
    <dgm:cxn modelId="{4707BE35-E7A8-4ABE-B1E0-337170AA9F9D}" type="presOf" srcId="{98060B99-E0FD-4A51-AB22-5E08F67A3CC8}" destId="{09052023-8626-4FB3-9F81-F271A18E36FA}" srcOrd="0" destOrd="0" presId="urn:microsoft.com/office/officeart/2005/8/layout/vList4"/>
    <dgm:cxn modelId="{6B41616A-E538-4971-8572-B67C24D82D7C}" type="presOf" srcId="{896B3A07-0111-4151-885E-F39E2EAC8D9D}" destId="{3D507C86-8D96-404D-8E3C-1C2B44091BA7}" srcOrd="1" destOrd="0" presId="urn:microsoft.com/office/officeart/2005/8/layout/vList4"/>
    <dgm:cxn modelId="{812092AF-4E02-4C55-80E1-8D1B7371F131}" type="presParOf" srcId="{09052023-8626-4FB3-9F81-F271A18E36FA}" destId="{4E15489B-DBF6-48C9-A0B6-9B5596F65518}" srcOrd="0" destOrd="0" presId="urn:microsoft.com/office/officeart/2005/8/layout/vList4"/>
    <dgm:cxn modelId="{EC81415F-7819-4C75-A3B2-10E5CC023257}" type="presParOf" srcId="{4E15489B-DBF6-48C9-A0B6-9B5596F65518}" destId="{8701F1A4-6A32-4200-99F8-21C606DEAAC6}" srcOrd="0" destOrd="0" presId="urn:microsoft.com/office/officeart/2005/8/layout/vList4"/>
    <dgm:cxn modelId="{2B147724-8FE8-48E7-B45A-33052B328220}" type="presParOf" srcId="{4E15489B-DBF6-48C9-A0B6-9B5596F65518}" destId="{077A62BF-D569-4D8C-A4F3-59C74C9C9111}" srcOrd="1" destOrd="0" presId="urn:microsoft.com/office/officeart/2005/8/layout/vList4"/>
    <dgm:cxn modelId="{A5DAEC24-ECDD-418B-AAC7-5EF1D460F9C1}" type="presParOf" srcId="{4E15489B-DBF6-48C9-A0B6-9B5596F65518}" destId="{3D507C86-8D96-404D-8E3C-1C2B44091BA7}" srcOrd="2" destOrd="0" presId="urn:microsoft.com/office/officeart/2005/8/layout/vList4"/>
    <dgm:cxn modelId="{998236D1-7959-4D98-A525-F82189603C8C}" type="presParOf" srcId="{09052023-8626-4FB3-9F81-F271A18E36FA}" destId="{8EE6BB10-9A75-4A1B-A73E-C627B22D327C}" srcOrd="1" destOrd="0" presId="urn:microsoft.com/office/officeart/2005/8/layout/vList4"/>
    <dgm:cxn modelId="{041283FF-A95D-46E1-A79A-5BEF410D1AAE}" type="presParOf" srcId="{09052023-8626-4FB3-9F81-F271A18E36FA}" destId="{638E993D-FBD9-43FF-BE8A-1BFA7FD4DF67}" srcOrd="2" destOrd="0" presId="urn:microsoft.com/office/officeart/2005/8/layout/vList4"/>
    <dgm:cxn modelId="{0B93921D-88DE-495D-8D71-D7CA08B41EAF}" type="presParOf" srcId="{638E993D-FBD9-43FF-BE8A-1BFA7FD4DF67}" destId="{5563B767-71F1-4C0B-A438-661DAEBC94DB}" srcOrd="0" destOrd="0" presId="urn:microsoft.com/office/officeart/2005/8/layout/vList4"/>
    <dgm:cxn modelId="{A88D71FC-3CBE-466F-8E3A-06D9E2496B51}" type="presParOf" srcId="{638E993D-FBD9-43FF-BE8A-1BFA7FD4DF67}" destId="{7DB6A736-DDA7-4502-9013-4EBAC80545EF}" srcOrd="1" destOrd="0" presId="urn:microsoft.com/office/officeart/2005/8/layout/vList4"/>
    <dgm:cxn modelId="{CDC6F739-54E3-4BA8-89AB-27E6344E44AB}" type="presParOf" srcId="{638E993D-FBD9-43FF-BE8A-1BFA7FD4DF67}" destId="{819A3F26-358E-4843-A123-427646E6E44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</dgm:pt>
    <dgm:pt modelId="{28CBEAC3-8837-490B-B72B-FF83510283B0}">
      <dgm:prSet custT="1"/>
      <dgm:spPr/>
      <dgm:t>
        <a:bodyPr/>
        <a:lstStyle/>
        <a:p>
          <a:r>
            <a:rPr lang="uk-UA" sz="2200" b="1" noProof="0" dirty="0" smtClean="0"/>
            <a:t>Нові форми </a:t>
          </a:r>
          <a:r>
            <a:rPr lang="uk-UA" sz="2200" b="1" noProof="0" dirty="0" err="1" smtClean="0"/>
            <a:t>активізму</a:t>
          </a:r>
          <a:r>
            <a:rPr lang="uk-UA" sz="2200" b="1" noProof="0" dirty="0" smtClean="0"/>
            <a:t>
</a:t>
          </a:r>
          <a:r>
            <a:rPr lang="uk-UA" sz="2200" b="0" noProof="0" dirty="0" smtClean="0"/>
            <a:t>Онлайн-події сприяють соціальному руху: від цифрових протестів і петицій до </a:t>
          </a:r>
          <a:r>
            <a:rPr lang="uk-UA" sz="2200" b="0" noProof="0" dirty="0" err="1" smtClean="0"/>
            <a:t>флешмобів</a:t>
          </a:r>
          <a:r>
            <a:rPr lang="uk-UA" sz="2200" b="0" noProof="0" dirty="0" smtClean="0"/>
            <a:t> у </a:t>
          </a:r>
          <a:r>
            <a:rPr lang="en-US" sz="2200" b="0" noProof="0" dirty="0" err="1" smtClean="0"/>
            <a:t>TikTok</a:t>
          </a:r>
          <a:r>
            <a:rPr lang="en-US" sz="2200" b="0" noProof="0" dirty="0" smtClean="0"/>
            <a:t>. </a:t>
          </a:r>
          <a:endParaRPr lang="uk-UA" sz="2200" b="0" noProof="0" dirty="0" smtClean="0"/>
        </a:p>
        <a:p>
          <a:r>
            <a:rPr lang="uk-UA" sz="2200" b="0" noProof="0" dirty="0" smtClean="0"/>
            <a:t>Вони формують нову культуру участі — менш формалізовану, але більш масову</a:t>
          </a:r>
          <a:r>
            <a:rPr lang="uk-UA" sz="2200" b="1" noProof="0" dirty="0" smtClean="0"/>
            <a:t>.</a:t>
          </a:r>
          <a:endParaRPr lang="uk-UA" sz="2200" i="1" noProof="0" dirty="0"/>
        </a:p>
      </dgm:t>
    </dgm:pt>
    <dgm:pt modelId="{BE46DA13-F4E9-498C-AA2B-F969AE843EFC}" type="parTrans" cxnId="{C01073E5-F804-48B4-BFDF-1D87004EF8B5}">
      <dgm:prSet/>
      <dgm:spPr/>
      <dgm:t>
        <a:bodyPr/>
        <a:lstStyle/>
        <a:p>
          <a:endParaRPr lang="uk-UA" sz="2000"/>
        </a:p>
      </dgm:t>
    </dgm:pt>
    <dgm:pt modelId="{27148807-50E8-4FF6-94E0-CCAF49C1D258}" type="sibTrans" cxnId="{C01073E5-F804-48B4-BFDF-1D87004EF8B5}">
      <dgm:prSet/>
      <dgm:spPr/>
      <dgm:t>
        <a:bodyPr/>
        <a:lstStyle/>
        <a:p>
          <a:endParaRPr lang="uk-UA" sz="2000"/>
        </a:p>
      </dgm:t>
    </dgm:pt>
    <dgm:pt modelId="{896B3A07-0111-4151-885E-F39E2EAC8D9D}">
      <dgm:prSet phldrT="[Текст]" custT="1"/>
      <dgm:spPr/>
      <dgm:t>
        <a:bodyPr/>
        <a:lstStyle/>
        <a:p>
          <a:r>
            <a:rPr lang="uk-UA" sz="2200" b="1" noProof="0" dirty="0" smtClean="0"/>
            <a:t>Цифрова нерівність
</a:t>
          </a:r>
          <a:r>
            <a:rPr lang="uk-UA" sz="2200" b="0" noProof="0" dirty="0" smtClean="0"/>
            <a:t>Цей фактор обмежує доступ для деяких груп населення:</a:t>
          </a:r>
          <a:endParaRPr lang="uk-UA" sz="2200" b="0" noProof="0" dirty="0"/>
        </a:p>
      </dgm:t>
    </dgm:pt>
    <dgm:pt modelId="{DD6DA10F-DC23-495C-A947-9DA166D40294}" type="parTrans" cxnId="{2037684F-CFFF-47B8-80FB-25283ADF0BAC}">
      <dgm:prSet/>
      <dgm:spPr/>
      <dgm:t>
        <a:bodyPr/>
        <a:lstStyle/>
        <a:p>
          <a:endParaRPr lang="uk-UA"/>
        </a:p>
      </dgm:t>
    </dgm:pt>
    <dgm:pt modelId="{0007E153-8931-42D5-927A-D7C64F86811B}" type="sibTrans" cxnId="{2037684F-CFFF-47B8-80FB-25283ADF0BAC}">
      <dgm:prSet/>
      <dgm:spPr/>
      <dgm:t>
        <a:bodyPr/>
        <a:lstStyle/>
        <a:p>
          <a:endParaRPr lang="uk-UA"/>
        </a:p>
      </dgm:t>
    </dgm:pt>
    <dgm:pt modelId="{300C8847-AE63-4DF9-AA5C-4C301E76C1B8}">
      <dgm:prSet phldrT="[Текст]" custT="1"/>
      <dgm:spPr/>
      <dgm:t>
        <a:bodyPr/>
        <a:lstStyle/>
        <a:p>
          <a:r>
            <a:rPr lang="uk-UA" sz="2200" b="1" noProof="0" dirty="0" smtClean="0"/>
            <a:t>брак пристроїв;
низька якість інтернету;
відсутність цифрової грамотності</a:t>
          </a:r>
          <a:r>
            <a:rPr lang="ru-RU" sz="2200" b="1" noProof="0" dirty="0" smtClean="0"/>
            <a:t>.</a:t>
          </a:r>
          <a:endParaRPr lang="uk-UA" sz="2200" b="0" noProof="0" dirty="0"/>
        </a:p>
      </dgm:t>
    </dgm:pt>
    <dgm:pt modelId="{5A41000A-9808-441D-ACDC-45E605AE7D16}" type="parTrans" cxnId="{CA4D5B2C-614B-44E3-B5EE-540F858731DD}">
      <dgm:prSet/>
      <dgm:spPr/>
      <dgm:t>
        <a:bodyPr/>
        <a:lstStyle/>
        <a:p>
          <a:endParaRPr lang="uk-UA"/>
        </a:p>
      </dgm:t>
    </dgm:pt>
    <dgm:pt modelId="{090907D2-4E71-48D2-9E32-5562B4FCEEC8}" type="sibTrans" cxnId="{CA4D5B2C-614B-44E3-B5EE-540F858731DD}">
      <dgm:prSet/>
      <dgm:spPr/>
      <dgm:t>
        <a:bodyPr/>
        <a:lstStyle/>
        <a:p>
          <a:endParaRPr lang="uk-UA"/>
        </a:p>
      </dgm:t>
    </dgm:pt>
    <dgm:pt modelId="{09052023-8626-4FB3-9F81-F271A18E36FA}" type="pres">
      <dgm:prSet presAssocID="{98060B99-E0FD-4A51-AB22-5E08F67A3CC8}" presName="linear" presStyleCnt="0">
        <dgm:presLayoutVars>
          <dgm:dir/>
          <dgm:resizeHandles val="exact"/>
        </dgm:presLayoutVars>
      </dgm:prSet>
      <dgm:spPr/>
    </dgm:pt>
    <dgm:pt modelId="{4E15489B-DBF6-48C9-A0B6-9B5596F65518}" type="pres">
      <dgm:prSet presAssocID="{896B3A07-0111-4151-885E-F39E2EAC8D9D}" presName="comp" presStyleCnt="0"/>
      <dgm:spPr/>
    </dgm:pt>
    <dgm:pt modelId="{8701F1A4-6A32-4200-99F8-21C606DEAAC6}" type="pres">
      <dgm:prSet presAssocID="{896B3A07-0111-4151-885E-F39E2EAC8D9D}" presName="box" presStyleLbl="node1" presStyleIdx="0" presStyleCnt="2"/>
      <dgm:spPr/>
      <dgm:t>
        <a:bodyPr/>
        <a:lstStyle/>
        <a:p>
          <a:endParaRPr lang="uk-UA"/>
        </a:p>
      </dgm:t>
    </dgm:pt>
    <dgm:pt modelId="{077A62BF-D569-4D8C-A4F3-59C74C9C9111}" type="pres">
      <dgm:prSet presAssocID="{896B3A07-0111-4151-885E-F39E2EAC8D9D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507C86-8D96-404D-8E3C-1C2B44091BA7}" type="pres">
      <dgm:prSet presAssocID="{896B3A07-0111-4151-885E-F39E2EAC8D9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E6BB10-9A75-4A1B-A73E-C627B22D327C}" type="pres">
      <dgm:prSet presAssocID="{0007E153-8931-42D5-927A-D7C64F86811B}" presName="spacer" presStyleCnt="0"/>
      <dgm:spPr/>
    </dgm:pt>
    <dgm:pt modelId="{638E993D-FBD9-43FF-BE8A-1BFA7FD4DF67}" type="pres">
      <dgm:prSet presAssocID="{28CBEAC3-8837-490B-B72B-FF83510283B0}" presName="comp" presStyleCnt="0"/>
      <dgm:spPr/>
    </dgm:pt>
    <dgm:pt modelId="{5563B767-71F1-4C0B-A438-661DAEBC94DB}" type="pres">
      <dgm:prSet presAssocID="{28CBEAC3-8837-490B-B72B-FF83510283B0}" presName="box" presStyleLbl="node1" presStyleIdx="1" presStyleCnt="2" custLinFactNeighborX="-297" custLinFactNeighborY="-1774"/>
      <dgm:spPr/>
      <dgm:t>
        <a:bodyPr/>
        <a:lstStyle/>
        <a:p>
          <a:endParaRPr lang="uk-UA"/>
        </a:p>
      </dgm:t>
    </dgm:pt>
    <dgm:pt modelId="{7DB6A736-DDA7-4502-9013-4EBAC80545EF}" type="pres">
      <dgm:prSet presAssocID="{28CBEAC3-8837-490B-B72B-FF83510283B0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9A3F26-358E-4843-A123-427646E6E448}" type="pres">
      <dgm:prSet presAssocID="{28CBEAC3-8837-490B-B72B-FF83510283B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A4D5B2C-614B-44E3-B5EE-540F858731DD}" srcId="{896B3A07-0111-4151-885E-F39E2EAC8D9D}" destId="{300C8847-AE63-4DF9-AA5C-4C301E76C1B8}" srcOrd="0" destOrd="0" parTransId="{5A41000A-9808-441D-ACDC-45E605AE7D16}" sibTransId="{090907D2-4E71-48D2-9E32-5562B4FCEEC8}"/>
    <dgm:cxn modelId="{D409D7F4-AF57-4B88-BCAA-4FA847197BCD}" type="presOf" srcId="{28CBEAC3-8837-490B-B72B-FF83510283B0}" destId="{5563B767-71F1-4C0B-A438-661DAEBC94DB}" srcOrd="0" destOrd="0" presId="urn:microsoft.com/office/officeart/2005/8/layout/vList4"/>
    <dgm:cxn modelId="{2037684F-CFFF-47B8-80FB-25283ADF0BAC}" srcId="{98060B99-E0FD-4A51-AB22-5E08F67A3CC8}" destId="{896B3A07-0111-4151-885E-F39E2EAC8D9D}" srcOrd="0" destOrd="0" parTransId="{DD6DA10F-DC23-495C-A947-9DA166D40294}" sibTransId="{0007E153-8931-42D5-927A-D7C64F86811B}"/>
    <dgm:cxn modelId="{6A1BCB9A-6356-4004-914B-620742F4167C}" type="presOf" srcId="{300C8847-AE63-4DF9-AA5C-4C301E76C1B8}" destId="{3D507C86-8D96-404D-8E3C-1C2B44091BA7}" srcOrd="1" destOrd="1" presId="urn:microsoft.com/office/officeart/2005/8/layout/vList4"/>
    <dgm:cxn modelId="{C01073E5-F804-48B4-BFDF-1D87004EF8B5}" srcId="{98060B99-E0FD-4A51-AB22-5E08F67A3CC8}" destId="{28CBEAC3-8837-490B-B72B-FF83510283B0}" srcOrd="1" destOrd="0" parTransId="{BE46DA13-F4E9-498C-AA2B-F969AE843EFC}" sibTransId="{27148807-50E8-4FF6-94E0-CCAF49C1D258}"/>
    <dgm:cxn modelId="{86275E9F-81CE-4F75-AC09-76B14FA40DFC}" type="presOf" srcId="{896B3A07-0111-4151-885E-F39E2EAC8D9D}" destId="{3D507C86-8D96-404D-8E3C-1C2B44091BA7}" srcOrd="1" destOrd="0" presId="urn:microsoft.com/office/officeart/2005/8/layout/vList4"/>
    <dgm:cxn modelId="{FAC30187-A226-4A28-BED6-50DC39628705}" type="presOf" srcId="{98060B99-E0FD-4A51-AB22-5E08F67A3CC8}" destId="{09052023-8626-4FB3-9F81-F271A18E36FA}" srcOrd="0" destOrd="0" presId="urn:microsoft.com/office/officeart/2005/8/layout/vList4"/>
    <dgm:cxn modelId="{1462A312-D2B7-4B36-9563-3CB2BB584AC2}" type="presOf" srcId="{28CBEAC3-8837-490B-B72B-FF83510283B0}" destId="{819A3F26-358E-4843-A123-427646E6E448}" srcOrd="1" destOrd="0" presId="urn:microsoft.com/office/officeart/2005/8/layout/vList4"/>
    <dgm:cxn modelId="{530B053A-13FA-4BEE-8BF5-C78BD9B8EDBA}" type="presOf" srcId="{896B3A07-0111-4151-885E-F39E2EAC8D9D}" destId="{8701F1A4-6A32-4200-99F8-21C606DEAAC6}" srcOrd="0" destOrd="0" presId="urn:microsoft.com/office/officeart/2005/8/layout/vList4"/>
    <dgm:cxn modelId="{48C7678C-FEC5-43E8-9022-978B2F037EB4}" type="presOf" srcId="{300C8847-AE63-4DF9-AA5C-4C301E76C1B8}" destId="{8701F1A4-6A32-4200-99F8-21C606DEAAC6}" srcOrd="0" destOrd="1" presId="urn:microsoft.com/office/officeart/2005/8/layout/vList4"/>
    <dgm:cxn modelId="{60E5A63A-E254-493E-A7FA-380F4A02FDAE}" type="presParOf" srcId="{09052023-8626-4FB3-9F81-F271A18E36FA}" destId="{4E15489B-DBF6-48C9-A0B6-9B5596F65518}" srcOrd="0" destOrd="0" presId="urn:microsoft.com/office/officeart/2005/8/layout/vList4"/>
    <dgm:cxn modelId="{F81CCE68-EF6C-422C-8C7F-392B94ED1C37}" type="presParOf" srcId="{4E15489B-DBF6-48C9-A0B6-9B5596F65518}" destId="{8701F1A4-6A32-4200-99F8-21C606DEAAC6}" srcOrd="0" destOrd="0" presId="urn:microsoft.com/office/officeart/2005/8/layout/vList4"/>
    <dgm:cxn modelId="{1E9ADA0D-869D-4A14-970E-E84DA4070945}" type="presParOf" srcId="{4E15489B-DBF6-48C9-A0B6-9B5596F65518}" destId="{077A62BF-D569-4D8C-A4F3-59C74C9C9111}" srcOrd="1" destOrd="0" presId="urn:microsoft.com/office/officeart/2005/8/layout/vList4"/>
    <dgm:cxn modelId="{1B51F403-1CC6-400B-A754-E0FFF56F078E}" type="presParOf" srcId="{4E15489B-DBF6-48C9-A0B6-9B5596F65518}" destId="{3D507C86-8D96-404D-8E3C-1C2B44091BA7}" srcOrd="2" destOrd="0" presId="urn:microsoft.com/office/officeart/2005/8/layout/vList4"/>
    <dgm:cxn modelId="{5E8090B9-8277-4DCB-9D19-9B93974EFF2B}" type="presParOf" srcId="{09052023-8626-4FB3-9F81-F271A18E36FA}" destId="{8EE6BB10-9A75-4A1B-A73E-C627B22D327C}" srcOrd="1" destOrd="0" presId="urn:microsoft.com/office/officeart/2005/8/layout/vList4"/>
    <dgm:cxn modelId="{9415D5D0-425F-4AD3-B851-864B0EAF3FE3}" type="presParOf" srcId="{09052023-8626-4FB3-9F81-F271A18E36FA}" destId="{638E993D-FBD9-43FF-BE8A-1BFA7FD4DF67}" srcOrd="2" destOrd="0" presId="urn:microsoft.com/office/officeart/2005/8/layout/vList4"/>
    <dgm:cxn modelId="{4104BC64-D06F-444E-925A-D71523CD870F}" type="presParOf" srcId="{638E993D-FBD9-43FF-BE8A-1BFA7FD4DF67}" destId="{5563B767-71F1-4C0B-A438-661DAEBC94DB}" srcOrd="0" destOrd="0" presId="urn:microsoft.com/office/officeart/2005/8/layout/vList4"/>
    <dgm:cxn modelId="{19D89259-F852-4699-96D6-46DA87E393BE}" type="presParOf" srcId="{638E993D-FBD9-43FF-BE8A-1BFA7FD4DF67}" destId="{7DB6A736-DDA7-4502-9013-4EBAC80545EF}" srcOrd="1" destOrd="0" presId="urn:microsoft.com/office/officeart/2005/8/layout/vList4"/>
    <dgm:cxn modelId="{0AD0D3FB-3119-400A-9AA2-9CBDB2653823}" type="presParOf" srcId="{638E993D-FBD9-43FF-BE8A-1BFA7FD4DF67}" destId="{819A3F26-358E-4843-A123-427646E6E44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noProof="0" dirty="0" smtClean="0"/>
            <a:t>Візуальна </a:t>
          </a:r>
          <a:r>
            <a:rPr lang="uk-UA" sz="2000" noProof="0" dirty="0" err="1" smtClean="0"/>
            <a:t>айдентика</a:t>
          </a:r>
          <a:r>
            <a:rPr lang="uk-UA" sz="2000" noProof="0" dirty="0" smtClean="0"/>
            <a:t> (логотип, кольори, шрифт</a:t>
          </a:r>
          <a:r>
            <a:rPr lang="ru-RU" sz="2000" dirty="0" smtClean="0"/>
            <a:t>).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0F1BE8DE-22A3-4FC1-A3A0-BA04F1D81757}">
      <dgm:prSet/>
      <dgm:spPr/>
      <dgm:t>
        <a:bodyPr/>
        <a:lstStyle/>
        <a:p>
          <a:r>
            <a:rPr lang="uk-UA" dirty="0" smtClean="0"/>
            <a:t>Концептуальні </a:t>
          </a:r>
          <a:r>
            <a:rPr lang="uk-UA" dirty="0" err="1" smtClean="0"/>
            <a:t>хештеги</a:t>
          </a:r>
          <a:r>
            <a:rPr lang="uk-UA" dirty="0" smtClean="0"/>
            <a:t> (#</a:t>
          </a:r>
          <a:r>
            <a:rPr lang="en-US" dirty="0" err="1" smtClean="0"/>
            <a:t>BeyondMusic</a:t>
          </a:r>
          <a:r>
            <a:rPr lang="en-US" dirty="0" smtClean="0"/>
            <a:t>, #</a:t>
          </a:r>
          <a:r>
            <a:rPr lang="en-US" dirty="0" err="1" smtClean="0"/>
            <a:t>KyivTechSummit</a:t>
          </a:r>
          <a:r>
            <a:rPr lang="en-US" dirty="0" smtClean="0"/>
            <a:t>).</a:t>
          </a:r>
          <a:endParaRPr lang="en-US" dirty="0"/>
        </a:p>
      </dgm:t>
    </dgm:pt>
    <dgm:pt modelId="{D805E65D-4A82-41D7-A77A-F47C4CC9C63C}" type="parTrans" cxnId="{3D3F31F1-CB85-4A8C-8B6D-55225C2BBC9D}">
      <dgm:prSet/>
      <dgm:spPr/>
      <dgm:t>
        <a:bodyPr/>
        <a:lstStyle/>
        <a:p>
          <a:endParaRPr lang="uk-UA"/>
        </a:p>
      </dgm:t>
    </dgm:pt>
    <dgm:pt modelId="{908D17CB-70B4-4AAB-9169-500E84329F3A}" type="sibTrans" cxnId="{3D3F31F1-CB85-4A8C-8B6D-55225C2BBC9D}">
      <dgm:prSet/>
      <dgm:spPr/>
      <dgm:t>
        <a:bodyPr/>
        <a:lstStyle/>
        <a:p>
          <a:endParaRPr lang="uk-UA"/>
        </a:p>
      </dgm:t>
    </dgm:pt>
    <dgm:pt modelId="{7FE7B468-0102-40B2-8D05-97CEBF72D2A3}">
      <dgm:prSet/>
      <dgm:spPr/>
      <dgm:t>
        <a:bodyPr/>
        <a:lstStyle/>
        <a:p>
          <a:r>
            <a:rPr lang="uk-UA" noProof="0" dirty="0" smtClean="0"/>
            <a:t>Єдиний стиль оформлення постів, відео, </a:t>
          </a:r>
          <a:r>
            <a:rPr lang="uk-UA" noProof="0" dirty="0" err="1" smtClean="0"/>
            <a:t>сторіс</a:t>
          </a:r>
          <a:r>
            <a:rPr lang="uk-UA" noProof="0" dirty="0" smtClean="0"/>
            <a:t>.</a:t>
          </a:r>
          <a:endParaRPr lang="uk-UA" noProof="0" dirty="0"/>
        </a:p>
      </dgm:t>
    </dgm:pt>
    <dgm:pt modelId="{16CE04AA-5041-4751-BB79-CC59858D65F9}" type="parTrans" cxnId="{4E0063EF-19F3-4EA3-B624-EB9CAE576100}">
      <dgm:prSet/>
      <dgm:spPr/>
      <dgm:t>
        <a:bodyPr/>
        <a:lstStyle/>
        <a:p>
          <a:endParaRPr lang="uk-UA"/>
        </a:p>
      </dgm:t>
    </dgm:pt>
    <dgm:pt modelId="{2A423B77-102D-4CE2-A3FD-0619B8472E80}" type="sibTrans" cxnId="{4E0063EF-19F3-4EA3-B624-EB9CAE576100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FFDD91DB-02E9-41CC-A40D-B60BD2306739}" type="pres">
      <dgm:prSet presAssocID="{0F1BE8DE-22A3-4FC1-A3A0-BA04F1D81757}" presName="compNode" presStyleCnt="0"/>
      <dgm:spPr/>
    </dgm:pt>
    <dgm:pt modelId="{C571FB4E-1DAB-46D2-BC67-C69C260F80FC}" type="pres">
      <dgm:prSet presAssocID="{0F1BE8DE-22A3-4FC1-A3A0-BA04F1D81757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CC6060-7227-4D74-8711-C10CDD92D358}" type="pres">
      <dgm:prSet presAssocID="{0F1BE8DE-22A3-4FC1-A3A0-BA04F1D81757}" presName="textRect" presStyleLbl="revTx" presStyleIdx="1" presStyleCnt="3">
        <dgm:presLayoutVars>
          <dgm:bulletEnabled val="1"/>
        </dgm:presLayoutVars>
      </dgm:prSet>
      <dgm:spPr/>
    </dgm:pt>
    <dgm:pt modelId="{03654970-3361-4B23-96A1-54EEB9634BA6}" type="pres">
      <dgm:prSet presAssocID="{908D17CB-70B4-4AAB-9169-500E84329F3A}" presName="sibTrans" presStyleLbl="sibTrans2D1" presStyleIdx="0" presStyleCnt="0"/>
      <dgm:spPr/>
    </dgm:pt>
    <dgm:pt modelId="{2908CE0C-5CB5-4C86-9F3B-4DA29E24883C}" type="pres">
      <dgm:prSet presAssocID="{7FE7B468-0102-40B2-8D05-97CEBF72D2A3}" presName="compNode" presStyleCnt="0"/>
      <dgm:spPr/>
    </dgm:pt>
    <dgm:pt modelId="{0DE27AFC-0E32-4B66-89AB-BC8A0987324B}" type="pres">
      <dgm:prSet presAssocID="{7FE7B468-0102-40B2-8D05-97CEBF72D2A3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B484BBF-8B31-4791-86F5-583F246B04DB}" type="pres">
      <dgm:prSet presAssocID="{7FE7B468-0102-40B2-8D05-97CEBF72D2A3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F8C26E5F-5C72-42CC-9BDD-7ED9F1662525}" type="presOf" srcId="{2B96DD88-5826-472E-8323-7351DDB65D72}" destId="{6463F4EC-A593-4CD5-8BC4-E6C7FFC09BA4}" srcOrd="0" destOrd="0" presId="urn:microsoft.com/office/officeart/2005/8/layout/pList1"/>
    <dgm:cxn modelId="{7DF81AEA-D1DA-4BA5-83FE-6D28890E0036}" type="presOf" srcId="{7FE7B468-0102-40B2-8D05-97CEBF72D2A3}" destId="{BB484BBF-8B31-4791-86F5-583F246B04DB}" srcOrd="0" destOrd="0" presId="urn:microsoft.com/office/officeart/2005/8/layout/pList1"/>
    <dgm:cxn modelId="{A52C76ED-2BE3-4E20-B53D-1FBEF37AECEA}" type="presOf" srcId="{98060B99-E0FD-4A51-AB22-5E08F67A3CC8}" destId="{C5944F0C-2E00-49C2-9C67-4F46A1365A6C}" srcOrd="0" destOrd="0" presId="urn:microsoft.com/office/officeart/2005/8/layout/pList1"/>
    <dgm:cxn modelId="{4E0063EF-19F3-4EA3-B624-EB9CAE576100}" srcId="{98060B99-E0FD-4A51-AB22-5E08F67A3CC8}" destId="{7FE7B468-0102-40B2-8D05-97CEBF72D2A3}" srcOrd="2" destOrd="0" parTransId="{16CE04AA-5041-4751-BB79-CC59858D65F9}" sibTransId="{2A423B77-102D-4CE2-A3FD-0619B8472E80}"/>
    <dgm:cxn modelId="{56854915-852A-4A71-ACEF-D5E7634449C5}" type="presOf" srcId="{908D17CB-70B4-4AAB-9169-500E84329F3A}" destId="{03654970-3361-4B23-96A1-54EEB9634BA6}" srcOrd="0" destOrd="0" presId="urn:microsoft.com/office/officeart/2005/8/layout/pList1"/>
    <dgm:cxn modelId="{ABCE29D9-6BBA-4966-85EA-BF6EFA7D4E57}" type="presOf" srcId="{0F1BE8DE-22A3-4FC1-A3A0-BA04F1D81757}" destId="{4ECC6060-7227-4D74-8711-C10CDD92D358}" srcOrd="0" destOrd="0" presId="urn:microsoft.com/office/officeart/2005/8/layout/pList1"/>
    <dgm:cxn modelId="{F5F417C6-12D8-47C0-B05D-E4ED1B9AF0D8}" type="presOf" srcId="{42249A16-8EF8-4752-9D8E-49CFC632219F}" destId="{DC9E92B1-8D81-4851-9DB5-757B02D055AB}" srcOrd="0" destOrd="0" presId="urn:microsoft.com/office/officeart/2005/8/layout/pList1"/>
    <dgm:cxn modelId="{3D3F31F1-CB85-4A8C-8B6D-55225C2BBC9D}" srcId="{98060B99-E0FD-4A51-AB22-5E08F67A3CC8}" destId="{0F1BE8DE-22A3-4FC1-A3A0-BA04F1D81757}" srcOrd="1" destOrd="0" parTransId="{D805E65D-4A82-41D7-A77A-F47C4CC9C63C}" sibTransId="{908D17CB-70B4-4AAB-9169-500E84329F3A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1AF9C37B-F249-4E3B-AE58-F4E5C3552F48}" type="presParOf" srcId="{C5944F0C-2E00-49C2-9C67-4F46A1365A6C}" destId="{99942356-8A2A-4685-9132-C221BA9D0E53}" srcOrd="0" destOrd="0" presId="urn:microsoft.com/office/officeart/2005/8/layout/pList1"/>
    <dgm:cxn modelId="{F3F50B3D-925A-46CF-B11F-8EFF8A99085A}" type="presParOf" srcId="{99942356-8A2A-4685-9132-C221BA9D0E53}" destId="{837E3DB8-45F4-4A9F-8C5D-103F3821FBF0}" srcOrd="0" destOrd="0" presId="urn:microsoft.com/office/officeart/2005/8/layout/pList1"/>
    <dgm:cxn modelId="{573E2F62-4E9A-43A2-86DF-4F7721396801}" type="presParOf" srcId="{99942356-8A2A-4685-9132-C221BA9D0E53}" destId="{DC9E92B1-8D81-4851-9DB5-757B02D055AB}" srcOrd="1" destOrd="0" presId="urn:microsoft.com/office/officeart/2005/8/layout/pList1"/>
    <dgm:cxn modelId="{482C1918-323C-4FA4-994F-35CC9408D46C}" type="presParOf" srcId="{C5944F0C-2E00-49C2-9C67-4F46A1365A6C}" destId="{6463F4EC-A593-4CD5-8BC4-E6C7FFC09BA4}" srcOrd="1" destOrd="0" presId="urn:microsoft.com/office/officeart/2005/8/layout/pList1"/>
    <dgm:cxn modelId="{D4529FB3-54E2-4322-8FE8-7FCE78920136}" type="presParOf" srcId="{C5944F0C-2E00-49C2-9C67-4F46A1365A6C}" destId="{FFDD91DB-02E9-41CC-A40D-B60BD2306739}" srcOrd="2" destOrd="0" presId="urn:microsoft.com/office/officeart/2005/8/layout/pList1"/>
    <dgm:cxn modelId="{1EEEDB8B-06EF-4221-9609-BA784831A5E8}" type="presParOf" srcId="{FFDD91DB-02E9-41CC-A40D-B60BD2306739}" destId="{C571FB4E-1DAB-46D2-BC67-C69C260F80FC}" srcOrd="0" destOrd="0" presId="urn:microsoft.com/office/officeart/2005/8/layout/pList1"/>
    <dgm:cxn modelId="{21A4D7E3-88B7-4212-B121-73960DBA45A0}" type="presParOf" srcId="{FFDD91DB-02E9-41CC-A40D-B60BD2306739}" destId="{4ECC6060-7227-4D74-8711-C10CDD92D358}" srcOrd="1" destOrd="0" presId="urn:microsoft.com/office/officeart/2005/8/layout/pList1"/>
    <dgm:cxn modelId="{92498E87-4FA8-4363-BEC1-53B82189F8AB}" type="presParOf" srcId="{C5944F0C-2E00-49C2-9C67-4F46A1365A6C}" destId="{03654970-3361-4B23-96A1-54EEB9634BA6}" srcOrd="3" destOrd="0" presId="urn:microsoft.com/office/officeart/2005/8/layout/pList1"/>
    <dgm:cxn modelId="{083FA2BC-694B-483E-A0CF-E80FE3E4A5BE}" type="presParOf" srcId="{C5944F0C-2E00-49C2-9C67-4F46A1365A6C}" destId="{2908CE0C-5CB5-4C86-9F3B-4DA29E24883C}" srcOrd="4" destOrd="0" presId="urn:microsoft.com/office/officeart/2005/8/layout/pList1"/>
    <dgm:cxn modelId="{2FEB521A-20AD-42EC-9EFA-D8B2F4283252}" type="presParOf" srcId="{2908CE0C-5CB5-4C86-9F3B-4DA29E24883C}" destId="{0DE27AFC-0E32-4B66-89AB-BC8A0987324B}" srcOrd="0" destOrd="0" presId="urn:microsoft.com/office/officeart/2005/8/layout/pList1"/>
    <dgm:cxn modelId="{6E7D9FB7-9F1E-4CF8-A3B5-816AD1A6E2D1}" type="presParOf" srcId="{2908CE0C-5CB5-4C86-9F3B-4DA29E24883C}" destId="{BB484BBF-8B31-4791-86F5-583F246B04D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err="1" smtClean="0"/>
            <a:t>Сторітелінг</a:t>
          </a:r>
          <a:endParaRPr lang="uk-UA" sz="2000" b="1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0F1BE8DE-22A3-4FC1-A3A0-BA04F1D81757}">
      <dgm:prSet custT="1"/>
      <dgm:spPr/>
      <dgm:t>
        <a:bodyPr/>
        <a:lstStyle/>
        <a:p>
          <a:r>
            <a:rPr lang="uk-UA" sz="1800" dirty="0" smtClean="0"/>
            <a:t> </a:t>
          </a:r>
          <a:r>
            <a:rPr lang="uk-UA" sz="1800" b="1" dirty="0" smtClean="0"/>
            <a:t>Інтерактивність і </a:t>
          </a:r>
          <a:r>
            <a:rPr lang="uk-UA" sz="1800" b="1" dirty="0" err="1" smtClean="0"/>
            <a:t>гейміфікація</a:t>
          </a:r>
          <a:endParaRPr lang="en-US" sz="1800" b="1" dirty="0"/>
        </a:p>
      </dgm:t>
    </dgm:pt>
    <dgm:pt modelId="{D805E65D-4A82-41D7-A77A-F47C4CC9C63C}" type="parTrans" cxnId="{3D3F31F1-CB85-4A8C-8B6D-55225C2BBC9D}">
      <dgm:prSet/>
      <dgm:spPr/>
      <dgm:t>
        <a:bodyPr/>
        <a:lstStyle/>
        <a:p>
          <a:endParaRPr lang="uk-UA"/>
        </a:p>
      </dgm:t>
    </dgm:pt>
    <dgm:pt modelId="{908D17CB-70B4-4AAB-9169-500E84329F3A}" type="sibTrans" cxnId="{3D3F31F1-CB85-4A8C-8B6D-55225C2BBC9D}">
      <dgm:prSet/>
      <dgm:spPr/>
      <dgm:t>
        <a:bodyPr/>
        <a:lstStyle/>
        <a:p>
          <a:endParaRPr lang="uk-UA"/>
        </a:p>
      </dgm:t>
    </dgm:pt>
    <dgm:pt modelId="{7FE7B468-0102-40B2-8D05-97CEBF72D2A3}">
      <dgm:prSet custT="1"/>
      <dgm:spPr/>
      <dgm:t>
        <a:bodyPr/>
        <a:lstStyle/>
        <a:p>
          <a:r>
            <a:rPr lang="en-US" sz="1800" b="1" dirty="0" smtClean="0"/>
            <a:t>Data-driven </a:t>
          </a:r>
          <a:r>
            <a:rPr lang="uk-UA" sz="1800" b="1" dirty="0" smtClean="0"/>
            <a:t>підхід</a:t>
          </a:r>
          <a:endParaRPr lang="uk-UA" sz="1800" noProof="0" dirty="0"/>
        </a:p>
      </dgm:t>
    </dgm:pt>
    <dgm:pt modelId="{16CE04AA-5041-4751-BB79-CC59858D65F9}" type="parTrans" cxnId="{4E0063EF-19F3-4EA3-B624-EB9CAE576100}">
      <dgm:prSet/>
      <dgm:spPr/>
      <dgm:t>
        <a:bodyPr/>
        <a:lstStyle/>
        <a:p>
          <a:endParaRPr lang="uk-UA"/>
        </a:p>
      </dgm:t>
    </dgm:pt>
    <dgm:pt modelId="{2A423B77-102D-4CE2-A3FD-0619B8472E80}" type="sibTrans" cxnId="{4E0063EF-19F3-4EA3-B624-EB9CAE576100}">
      <dgm:prSet/>
      <dgm:spPr/>
      <dgm:t>
        <a:bodyPr/>
        <a:lstStyle/>
        <a:p>
          <a:endParaRPr lang="uk-UA"/>
        </a:p>
      </dgm:t>
    </dgm:pt>
    <dgm:pt modelId="{3B447DD7-1ECA-4600-95EF-9FADB8B9F85B}">
      <dgm:prSet custT="1"/>
      <dgm:spPr/>
      <dgm:t>
        <a:bodyPr/>
        <a:lstStyle/>
        <a:p>
          <a:r>
            <a:rPr lang="uk-UA" sz="1800" noProof="0" dirty="0" smtClean="0"/>
            <a:t>Створення «</a:t>
          </a:r>
          <a:r>
            <a:rPr lang="uk-UA" sz="1800" noProof="0" dirty="0" err="1" smtClean="0"/>
            <a:t>наративу</a:t>
          </a:r>
          <a:r>
            <a:rPr lang="uk-UA" sz="1800" noProof="0" dirty="0" smtClean="0"/>
            <a:t> події» через серії постів і відео.</a:t>
          </a:r>
          <a:endParaRPr lang="uk-UA" sz="1800" noProof="0" dirty="0"/>
        </a:p>
      </dgm:t>
    </dgm:pt>
    <dgm:pt modelId="{2BF7D4F0-942F-44D9-B96E-0955FD0C9EAB}" type="parTrans" cxnId="{E2A9D51B-4FD2-44EC-9FFF-EABF8C5984F0}">
      <dgm:prSet/>
      <dgm:spPr/>
      <dgm:t>
        <a:bodyPr/>
        <a:lstStyle/>
        <a:p>
          <a:endParaRPr lang="uk-UA"/>
        </a:p>
      </dgm:t>
    </dgm:pt>
    <dgm:pt modelId="{923B721B-C885-42AC-A9F8-14268A45FB37}" type="sibTrans" cxnId="{E2A9D51B-4FD2-44EC-9FFF-EABF8C5984F0}">
      <dgm:prSet/>
      <dgm:spPr/>
      <dgm:t>
        <a:bodyPr/>
        <a:lstStyle/>
        <a:p>
          <a:endParaRPr lang="uk-UA"/>
        </a:p>
      </dgm:t>
    </dgm:pt>
    <dgm:pt modelId="{D0CD0E64-614A-4FEC-B321-455968022C75}">
      <dgm:prSet custT="1"/>
      <dgm:spPr/>
      <dgm:t>
        <a:bodyPr/>
        <a:lstStyle/>
        <a:p>
          <a:r>
            <a:rPr lang="uk-UA" sz="1800" dirty="0" smtClean="0"/>
            <a:t>Реальні історії учасників (</a:t>
          </a:r>
          <a:r>
            <a:rPr lang="en-US" sz="1800" dirty="0" smtClean="0"/>
            <a:t>User Generated Content).</a:t>
          </a:r>
          <a:endParaRPr lang="en-US" sz="1800" dirty="0"/>
        </a:p>
      </dgm:t>
    </dgm:pt>
    <dgm:pt modelId="{13FA93EC-A8B5-4516-8187-FBEB4D57B973}" type="parTrans" cxnId="{CFA93C5C-EC6C-4FA5-98B9-678E9887630F}">
      <dgm:prSet/>
      <dgm:spPr/>
      <dgm:t>
        <a:bodyPr/>
        <a:lstStyle/>
        <a:p>
          <a:endParaRPr lang="uk-UA"/>
        </a:p>
      </dgm:t>
    </dgm:pt>
    <dgm:pt modelId="{6DF15D94-8622-4BCF-98A4-07CF73970F36}" type="sibTrans" cxnId="{CFA93C5C-EC6C-4FA5-98B9-678E9887630F}">
      <dgm:prSet/>
      <dgm:spPr/>
      <dgm:t>
        <a:bodyPr/>
        <a:lstStyle/>
        <a:p>
          <a:endParaRPr lang="uk-UA"/>
        </a:p>
      </dgm:t>
    </dgm:pt>
    <dgm:pt modelId="{4F8C8A18-6F99-4D16-A8E3-86BBBA48C7F3}">
      <dgm:prSet phldrT="[Текст]" custT="1"/>
      <dgm:spPr/>
      <dgm:t>
        <a:bodyPr/>
        <a:lstStyle/>
        <a:p>
          <a:r>
            <a:rPr lang="uk-UA" sz="1800" noProof="0" dirty="0" smtClean="0"/>
            <a:t>Історії про організаторів, учасників, </a:t>
          </a:r>
          <a:r>
            <a:rPr lang="uk-UA" sz="1800" noProof="0" dirty="0" err="1" smtClean="0"/>
            <a:t>бекстейдж</a:t>
          </a:r>
          <a:r>
            <a:rPr lang="uk-UA" sz="1800" noProof="0" dirty="0" smtClean="0"/>
            <a:t>.</a:t>
          </a:r>
          <a:endParaRPr lang="uk-UA" sz="1800" noProof="0" dirty="0"/>
        </a:p>
      </dgm:t>
    </dgm:pt>
    <dgm:pt modelId="{8EB8834A-C53C-484B-9E26-107A64FF1C08}" type="parTrans" cxnId="{31F9E752-8312-44DF-B248-33ED2DBE224D}">
      <dgm:prSet/>
      <dgm:spPr/>
      <dgm:t>
        <a:bodyPr/>
        <a:lstStyle/>
        <a:p>
          <a:endParaRPr lang="uk-UA"/>
        </a:p>
      </dgm:t>
    </dgm:pt>
    <dgm:pt modelId="{888ABFE9-4BF1-46DD-AADD-73E3BF3C5A3D}" type="sibTrans" cxnId="{31F9E752-8312-44DF-B248-33ED2DBE224D}">
      <dgm:prSet/>
      <dgm:spPr/>
      <dgm:t>
        <a:bodyPr/>
        <a:lstStyle/>
        <a:p>
          <a:endParaRPr lang="uk-UA"/>
        </a:p>
      </dgm:t>
    </dgm:pt>
    <dgm:pt modelId="{C906ADC6-5FCF-49AB-80AB-FC9B2C5B4723}">
      <dgm:prSet custT="1"/>
      <dgm:spPr/>
      <dgm:t>
        <a:bodyPr/>
        <a:lstStyle/>
        <a:p>
          <a:r>
            <a:rPr lang="uk-UA" sz="1800" dirty="0" err="1" smtClean="0"/>
            <a:t>Квести</a:t>
          </a:r>
          <a:r>
            <a:rPr lang="uk-UA" sz="1800" dirty="0" smtClean="0"/>
            <a:t>, </a:t>
          </a:r>
          <a:r>
            <a:rPr lang="uk-UA" sz="1800" dirty="0" err="1" smtClean="0"/>
            <a:t>челленджі</a:t>
          </a:r>
          <a:r>
            <a:rPr lang="uk-UA" sz="1800" dirty="0" smtClean="0"/>
            <a:t>, опитування.
</a:t>
          </a:r>
          <a:r>
            <a:rPr lang="en-US" sz="1800" dirty="0" smtClean="0"/>
            <a:t>AR-</a:t>
          </a:r>
          <a:r>
            <a:rPr lang="uk-UA" sz="1800" dirty="0" smtClean="0"/>
            <a:t>фільтри, віртуальні сувеніри.
Системи </a:t>
          </a:r>
          <a:r>
            <a:rPr lang="uk-UA" sz="1800" dirty="0" err="1" smtClean="0"/>
            <a:t>бейджів</a:t>
          </a:r>
          <a:r>
            <a:rPr lang="uk-UA" sz="1800" dirty="0" smtClean="0"/>
            <a:t> або балів за активність.</a:t>
          </a:r>
          <a:endParaRPr lang="en-US" sz="1800" dirty="0"/>
        </a:p>
      </dgm:t>
    </dgm:pt>
    <dgm:pt modelId="{6E44171C-81AA-4604-B932-D82A4CE367DC}" type="parTrans" cxnId="{FC0036AA-1F59-4798-8BB1-CF1EA0EBB5AA}">
      <dgm:prSet/>
      <dgm:spPr/>
      <dgm:t>
        <a:bodyPr/>
        <a:lstStyle/>
        <a:p>
          <a:endParaRPr lang="uk-UA"/>
        </a:p>
      </dgm:t>
    </dgm:pt>
    <dgm:pt modelId="{A986EFE3-DCB6-425C-8640-AEE2EA68F304}" type="sibTrans" cxnId="{FC0036AA-1F59-4798-8BB1-CF1EA0EBB5AA}">
      <dgm:prSet/>
      <dgm:spPr/>
      <dgm:t>
        <a:bodyPr/>
        <a:lstStyle/>
        <a:p>
          <a:endParaRPr lang="uk-UA"/>
        </a:p>
      </dgm:t>
    </dgm:pt>
    <dgm:pt modelId="{5E782ECB-19D9-4A02-B071-7B99D41A9F79}">
      <dgm:prSet custT="1"/>
      <dgm:spPr/>
      <dgm:t>
        <a:bodyPr/>
        <a:lstStyle/>
        <a:p>
          <a:r>
            <a:rPr lang="uk-UA" sz="1800" dirty="0" smtClean="0"/>
            <a:t>Аналітика поведінки користувачів онлайн.</a:t>
          </a:r>
          <a:endParaRPr lang="uk-UA" sz="1800" dirty="0"/>
        </a:p>
      </dgm:t>
    </dgm:pt>
    <dgm:pt modelId="{438D71AD-DE30-4EF6-ABF0-1134FFC8EF26}" type="parTrans" cxnId="{70A6F744-6259-48E1-9EB3-BD184475B7F5}">
      <dgm:prSet/>
      <dgm:spPr/>
      <dgm:t>
        <a:bodyPr/>
        <a:lstStyle/>
        <a:p>
          <a:endParaRPr lang="uk-UA"/>
        </a:p>
      </dgm:t>
    </dgm:pt>
    <dgm:pt modelId="{94DC8913-A4CA-41A7-8787-D032F86A04CF}" type="sibTrans" cxnId="{70A6F744-6259-48E1-9EB3-BD184475B7F5}">
      <dgm:prSet/>
      <dgm:spPr/>
      <dgm:t>
        <a:bodyPr/>
        <a:lstStyle/>
        <a:p>
          <a:endParaRPr lang="uk-UA"/>
        </a:p>
      </dgm:t>
    </dgm:pt>
    <dgm:pt modelId="{8ED88CBE-C1E7-45AD-8C85-2B4DBC85B911}">
      <dgm:prSet custT="1"/>
      <dgm:spPr/>
      <dgm:t>
        <a:bodyPr/>
        <a:lstStyle/>
        <a:p>
          <a:r>
            <a:rPr lang="uk-UA" sz="1800" dirty="0" err="1" smtClean="0"/>
            <a:t>Ретаргетинг</a:t>
          </a:r>
          <a:r>
            <a:rPr lang="uk-UA" sz="1800" dirty="0" smtClean="0"/>
            <a:t>, </a:t>
          </a:r>
          <a:r>
            <a:rPr lang="en-US" sz="1800" dirty="0" smtClean="0"/>
            <a:t>A/B-</a:t>
          </a:r>
          <a:r>
            <a:rPr lang="uk-UA" sz="1800" dirty="0" smtClean="0"/>
            <a:t>тестування контенту.</a:t>
          </a:r>
          <a:endParaRPr lang="uk-UA" sz="1800" dirty="0"/>
        </a:p>
      </dgm:t>
    </dgm:pt>
    <dgm:pt modelId="{5A71DD7B-CB1E-4280-9C94-6466AD372514}" type="parTrans" cxnId="{AED01802-D3C8-4D38-8B1E-8C7323F5D1B7}">
      <dgm:prSet/>
      <dgm:spPr/>
      <dgm:t>
        <a:bodyPr/>
        <a:lstStyle/>
        <a:p>
          <a:endParaRPr lang="uk-UA"/>
        </a:p>
      </dgm:t>
    </dgm:pt>
    <dgm:pt modelId="{EEB74069-0E30-4857-AFE4-EDF725DEB8C5}" type="sibTrans" cxnId="{AED01802-D3C8-4D38-8B1E-8C7323F5D1B7}">
      <dgm:prSet/>
      <dgm:spPr/>
      <dgm:t>
        <a:bodyPr/>
        <a:lstStyle/>
        <a:p>
          <a:endParaRPr lang="uk-UA"/>
        </a:p>
      </dgm:t>
    </dgm:pt>
    <dgm:pt modelId="{2FFFE86B-7D7F-4B9A-ACEC-481892A9BEEB}">
      <dgm:prSet custT="1"/>
      <dgm:spPr/>
      <dgm:t>
        <a:bodyPr/>
        <a:lstStyle/>
        <a:p>
          <a:r>
            <a:rPr lang="ru-RU" sz="1800" dirty="0" err="1" smtClean="0"/>
            <a:t>Автоматизоване</a:t>
          </a:r>
          <a:r>
            <a:rPr lang="ru-RU" sz="1800" dirty="0" smtClean="0"/>
            <a:t> </a:t>
          </a:r>
          <a:r>
            <a:rPr lang="ru-RU" sz="1800" dirty="0" err="1" smtClean="0"/>
            <a:t>залучення</a:t>
          </a:r>
          <a:r>
            <a:rPr lang="ru-RU" sz="1800" dirty="0" smtClean="0"/>
            <a:t> через </a:t>
          </a:r>
          <a:r>
            <a:rPr lang="ru-RU" sz="1800" dirty="0" err="1" smtClean="0"/>
            <a:t>email</a:t>
          </a:r>
          <a:r>
            <a:rPr lang="ru-RU" sz="1800" dirty="0" smtClean="0"/>
            <a:t>, </a:t>
          </a:r>
          <a:r>
            <a:rPr lang="ru-RU" sz="1800" dirty="0" err="1" smtClean="0"/>
            <a:t>боти</a:t>
          </a:r>
          <a:r>
            <a:rPr lang="ru-RU" sz="1800" dirty="0" smtClean="0"/>
            <a:t>, CRM.</a:t>
          </a:r>
          <a:endParaRPr lang="ru-RU" sz="1800" dirty="0"/>
        </a:p>
      </dgm:t>
    </dgm:pt>
    <dgm:pt modelId="{568CA70B-3B26-4EA2-888A-1523D962E0B2}" type="parTrans" cxnId="{0ABB1084-C669-4FCB-B406-A0D59CFA8B0D}">
      <dgm:prSet/>
      <dgm:spPr/>
      <dgm:t>
        <a:bodyPr/>
        <a:lstStyle/>
        <a:p>
          <a:endParaRPr lang="uk-UA"/>
        </a:p>
      </dgm:t>
    </dgm:pt>
    <dgm:pt modelId="{A0113A77-69B5-4374-AA3F-D05150DAC0CF}" type="sibTrans" cxnId="{0ABB1084-C669-4FCB-B406-A0D59CFA8B0D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FFDD91DB-02E9-41CC-A40D-B60BD2306739}" type="pres">
      <dgm:prSet presAssocID="{0F1BE8DE-22A3-4FC1-A3A0-BA04F1D81757}" presName="compNode" presStyleCnt="0"/>
      <dgm:spPr/>
    </dgm:pt>
    <dgm:pt modelId="{C571FB4E-1DAB-46D2-BC67-C69C260F80FC}" type="pres">
      <dgm:prSet presAssocID="{0F1BE8DE-22A3-4FC1-A3A0-BA04F1D81757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CC6060-7227-4D74-8711-C10CDD92D358}" type="pres">
      <dgm:prSet presAssocID="{0F1BE8DE-22A3-4FC1-A3A0-BA04F1D81757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654970-3361-4B23-96A1-54EEB9634BA6}" type="pres">
      <dgm:prSet presAssocID="{908D17CB-70B4-4AAB-9169-500E84329F3A}" presName="sibTrans" presStyleLbl="sibTrans2D1" presStyleIdx="0" presStyleCnt="0"/>
      <dgm:spPr/>
    </dgm:pt>
    <dgm:pt modelId="{2908CE0C-5CB5-4C86-9F3B-4DA29E24883C}" type="pres">
      <dgm:prSet presAssocID="{7FE7B468-0102-40B2-8D05-97CEBF72D2A3}" presName="compNode" presStyleCnt="0"/>
      <dgm:spPr/>
    </dgm:pt>
    <dgm:pt modelId="{0DE27AFC-0E32-4B66-89AB-BC8A0987324B}" type="pres">
      <dgm:prSet presAssocID="{7FE7B468-0102-40B2-8D05-97CEBF72D2A3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B484BBF-8B31-4791-86F5-583F246B04DB}" type="pres">
      <dgm:prSet presAssocID="{7FE7B468-0102-40B2-8D05-97CEBF72D2A3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ABB1084-C669-4FCB-B406-A0D59CFA8B0D}" srcId="{7FE7B468-0102-40B2-8D05-97CEBF72D2A3}" destId="{2FFFE86B-7D7F-4B9A-ACEC-481892A9BEEB}" srcOrd="2" destOrd="0" parTransId="{568CA70B-3B26-4EA2-888A-1523D962E0B2}" sibTransId="{A0113A77-69B5-4374-AA3F-D05150DAC0CF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6DF2791E-07AA-409E-9184-2D181F39A87F}" type="presOf" srcId="{8ED88CBE-C1E7-45AD-8C85-2B4DBC85B911}" destId="{BB484BBF-8B31-4791-86F5-583F246B04DB}" srcOrd="0" destOrd="2" presId="urn:microsoft.com/office/officeart/2005/8/layout/pList1"/>
    <dgm:cxn modelId="{EF34D08F-36D6-4591-92DF-A1539FAF3BA4}" type="presOf" srcId="{0F1BE8DE-22A3-4FC1-A3A0-BA04F1D81757}" destId="{4ECC6060-7227-4D74-8711-C10CDD92D358}" srcOrd="0" destOrd="0" presId="urn:microsoft.com/office/officeart/2005/8/layout/pList1"/>
    <dgm:cxn modelId="{CA27D746-BE23-4E3A-9278-35961EBB3002}" type="presOf" srcId="{98060B99-E0FD-4A51-AB22-5E08F67A3CC8}" destId="{C5944F0C-2E00-49C2-9C67-4F46A1365A6C}" srcOrd="0" destOrd="0" presId="urn:microsoft.com/office/officeart/2005/8/layout/pList1"/>
    <dgm:cxn modelId="{E2A9D51B-4FD2-44EC-9FFF-EABF8C5984F0}" srcId="{42249A16-8EF8-4752-9D8E-49CFC632219F}" destId="{3B447DD7-1ECA-4600-95EF-9FADB8B9F85B}" srcOrd="1" destOrd="0" parTransId="{2BF7D4F0-942F-44D9-B96E-0955FD0C9EAB}" sibTransId="{923B721B-C885-42AC-A9F8-14268A45FB37}"/>
    <dgm:cxn modelId="{70A6F744-6259-48E1-9EB3-BD184475B7F5}" srcId="{7FE7B468-0102-40B2-8D05-97CEBF72D2A3}" destId="{5E782ECB-19D9-4A02-B071-7B99D41A9F79}" srcOrd="0" destOrd="0" parTransId="{438D71AD-DE30-4EF6-ABF0-1134FFC8EF26}" sibTransId="{94DC8913-A4CA-41A7-8787-D032F86A04CF}"/>
    <dgm:cxn modelId="{682D440B-7EFA-4797-AD82-47AE3639C0E1}" type="presOf" srcId="{3B447DD7-1ECA-4600-95EF-9FADB8B9F85B}" destId="{DC9E92B1-8D81-4851-9DB5-757B02D055AB}" srcOrd="0" destOrd="2" presId="urn:microsoft.com/office/officeart/2005/8/layout/pList1"/>
    <dgm:cxn modelId="{CFA93C5C-EC6C-4FA5-98B9-678E9887630F}" srcId="{42249A16-8EF8-4752-9D8E-49CFC632219F}" destId="{D0CD0E64-614A-4FEC-B321-455968022C75}" srcOrd="2" destOrd="0" parTransId="{13FA93EC-A8B5-4516-8187-FBEB4D57B973}" sibTransId="{6DF15D94-8622-4BCF-98A4-07CF73970F36}"/>
    <dgm:cxn modelId="{31F9E752-8312-44DF-B248-33ED2DBE224D}" srcId="{42249A16-8EF8-4752-9D8E-49CFC632219F}" destId="{4F8C8A18-6F99-4D16-A8E3-86BBBA48C7F3}" srcOrd="0" destOrd="0" parTransId="{8EB8834A-C53C-484B-9E26-107A64FF1C08}" sibTransId="{888ABFE9-4BF1-46DD-AADD-73E3BF3C5A3D}"/>
    <dgm:cxn modelId="{D858C48B-95D4-4869-B052-A9F1787A8020}" type="presOf" srcId="{C906ADC6-5FCF-49AB-80AB-FC9B2C5B4723}" destId="{4ECC6060-7227-4D74-8711-C10CDD92D358}" srcOrd="0" destOrd="1" presId="urn:microsoft.com/office/officeart/2005/8/layout/pList1"/>
    <dgm:cxn modelId="{FC0036AA-1F59-4798-8BB1-CF1EA0EBB5AA}" srcId="{0F1BE8DE-22A3-4FC1-A3A0-BA04F1D81757}" destId="{C906ADC6-5FCF-49AB-80AB-FC9B2C5B4723}" srcOrd="0" destOrd="0" parTransId="{6E44171C-81AA-4604-B932-D82A4CE367DC}" sibTransId="{A986EFE3-DCB6-425C-8640-AEE2EA68F304}"/>
    <dgm:cxn modelId="{4E0063EF-19F3-4EA3-B624-EB9CAE576100}" srcId="{98060B99-E0FD-4A51-AB22-5E08F67A3CC8}" destId="{7FE7B468-0102-40B2-8D05-97CEBF72D2A3}" srcOrd="2" destOrd="0" parTransId="{16CE04AA-5041-4751-BB79-CC59858D65F9}" sibTransId="{2A423B77-102D-4CE2-A3FD-0619B8472E80}"/>
    <dgm:cxn modelId="{842E2646-B5A5-4700-A356-D8DCC594E607}" type="presOf" srcId="{D0CD0E64-614A-4FEC-B321-455968022C75}" destId="{DC9E92B1-8D81-4851-9DB5-757B02D055AB}" srcOrd="0" destOrd="3" presId="urn:microsoft.com/office/officeart/2005/8/layout/pList1"/>
    <dgm:cxn modelId="{B96C662A-3462-4123-9087-88EF1AAE920A}" type="presOf" srcId="{5E782ECB-19D9-4A02-B071-7B99D41A9F79}" destId="{BB484BBF-8B31-4791-86F5-583F246B04DB}" srcOrd="0" destOrd="1" presId="urn:microsoft.com/office/officeart/2005/8/layout/pList1"/>
    <dgm:cxn modelId="{3D3F31F1-CB85-4A8C-8B6D-55225C2BBC9D}" srcId="{98060B99-E0FD-4A51-AB22-5E08F67A3CC8}" destId="{0F1BE8DE-22A3-4FC1-A3A0-BA04F1D81757}" srcOrd="1" destOrd="0" parTransId="{D805E65D-4A82-41D7-A77A-F47C4CC9C63C}" sibTransId="{908D17CB-70B4-4AAB-9169-500E84329F3A}"/>
    <dgm:cxn modelId="{AED01802-D3C8-4D38-8B1E-8C7323F5D1B7}" srcId="{7FE7B468-0102-40B2-8D05-97CEBF72D2A3}" destId="{8ED88CBE-C1E7-45AD-8C85-2B4DBC85B911}" srcOrd="1" destOrd="0" parTransId="{5A71DD7B-CB1E-4280-9C94-6466AD372514}" sibTransId="{EEB74069-0E30-4857-AFE4-EDF725DEB8C5}"/>
    <dgm:cxn modelId="{27630389-89CB-4DB0-87FA-1E914F876A43}" type="presOf" srcId="{2FFFE86B-7D7F-4B9A-ACEC-481892A9BEEB}" destId="{BB484BBF-8B31-4791-86F5-583F246B04DB}" srcOrd="0" destOrd="3" presId="urn:microsoft.com/office/officeart/2005/8/layout/pList1"/>
    <dgm:cxn modelId="{69ADDDFC-7F7B-4377-B651-6F97A31F9A90}" type="presOf" srcId="{42249A16-8EF8-4752-9D8E-49CFC632219F}" destId="{DC9E92B1-8D81-4851-9DB5-757B02D055AB}" srcOrd="0" destOrd="0" presId="urn:microsoft.com/office/officeart/2005/8/layout/pList1"/>
    <dgm:cxn modelId="{450CA5AA-995E-4AA4-B9A8-D9C5FD73B085}" type="presOf" srcId="{7FE7B468-0102-40B2-8D05-97CEBF72D2A3}" destId="{BB484BBF-8B31-4791-86F5-583F246B04DB}" srcOrd="0" destOrd="0" presId="urn:microsoft.com/office/officeart/2005/8/layout/pList1"/>
    <dgm:cxn modelId="{16C934DE-F045-4C31-BCE3-8D124EBC7046}" type="presOf" srcId="{908D17CB-70B4-4AAB-9169-500E84329F3A}" destId="{03654970-3361-4B23-96A1-54EEB9634BA6}" srcOrd="0" destOrd="0" presId="urn:microsoft.com/office/officeart/2005/8/layout/pList1"/>
    <dgm:cxn modelId="{A07EDC19-908F-4F28-AE1C-D869B9459FB0}" type="presOf" srcId="{2B96DD88-5826-472E-8323-7351DDB65D72}" destId="{6463F4EC-A593-4CD5-8BC4-E6C7FFC09BA4}" srcOrd="0" destOrd="0" presId="urn:microsoft.com/office/officeart/2005/8/layout/pList1"/>
    <dgm:cxn modelId="{F4422DC6-A552-4AD8-87E2-A764FB1F494E}" type="presOf" srcId="{4F8C8A18-6F99-4D16-A8E3-86BBBA48C7F3}" destId="{DC9E92B1-8D81-4851-9DB5-757B02D055AB}" srcOrd="0" destOrd="1" presId="urn:microsoft.com/office/officeart/2005/8/layout/pList1"/>
    <dgm:cxn modelId="{CD97E682-2E76-455E-8AEB-1E88FEE36071}" type="presParOf" srcId="{C5944F0C-2E00-49C2-9C67-4F46A1365A6C}" destId="{99942356-8A2A-4685-9132-C221BA9D0E53}" srcOrd="0" destOrd="0" presId="urn:microsoft.com/office/officeart/2005/8/layout/pList1"/>
    <dgm:cxn modelId="{498504BF-D191-4C63-91BE-A7B5AC5C7096}" type="presParOf" srcId="{99942356-8A2A-4685-9132-C221BA9D0E53}" destId="{837E3DB8-45F4-4A9F-8C5D-103F3821FBF0}" srcOrd="0" destOrd="0" presId="urn:microsoft.com/office/officeart/2005/8/layout/pList1"/>
    <dgm:cxn modelId="{C0795D54-579A-4243-B9EF-25A2F4CE76F9}" type="presParOf" srcId="{99942356-8A2A-4685-9132-C221BA9D0E53}" destId="{DC9E92B1-8D81-4851-9DB5-757B02D055AB}" srcOrd="1" destOrd="0" presId="urn:microsoft.com/office/officeart/2005/8/layout/pList1"/>
    <dgm:cxn modelId="{4B0DFD61-871D-4443-9F01-577ADEABB969}" type="presParOf" srcId="{C5944F0C-2E00-49C2-9C67-4F46A1365A6C}" destId="{6463F4EC-A593-4CD5-8BC4-E6C7FFC09BA4}" srcOrd="1" destOrd="0" presId="urn:microsoft.com/office/officeart/2005/8/layout/pList1"/>
    <dgm:cxn modelId="{D91C739D-1E42-4A6B-AFE1-44AEB30C6687}" type="presParOf" srcId="{C5944F0C-2E00-49C2-9C67-4F46A1365A6C}" destId="{FFDD91DB-02E9-41CC-A40D-B60BD2306739}" srcOrd="2" destOrd="0" presId="urn:microsoft.com/office/officeart/2005/8/layout/pList1"/>
    <dgm:cxn modelId="{C7CA349B-7596-40CA-A4BF-B33DD3629F99}" type="presParOf" srcId="{FFDD91DB-02E9-41CC-A40D-B60BD2306739}" destId="{C571FB4E-1DAB-46D2-BC67-C69C260F80FC}" srcOrd="0" destOrd="0" presId="urn:microsoft.com/office/officeart/2005/8/layout/pList1"/>
    <dgm:cxn modelId="{D2866A35-F126-4279-9D94-4F8B93E33683}" type="presParOf" srcId="{FFDD91DB-02E9-41CC-A40D-B60BD2306739}" destId="{4ECC6060-7227-4D74-8711-C10CDD92D358}" srcOrd="1" destOrd="0" presId="urn:microsoft.com/office/officeart/2005/8/layout/pList1"/>
    <dgm:cxn modelId="{2A7F6BC9-874D-4B54-8542-0ACB4F16E7BC}" type="presParOf" srcId="{C5944F0C-2E00-49C2-9C67-4F46A1365A6C}" destId="{03654970-3361-4B23-96A1-54EEB9634BA6}" srcOrd="3" destOrd="0" presId="urn:microsoft.com/office/officeart/2005/8/layout/pList1"/>
    <dgm:cxn modelId="{75A28378-B519-480A-B2A0-D6BFF56228C2}" type="presParOf" srcId="{C5944F0C-2E00-49C2-9C67-4F46A1365A6C}" destId="{2908CE0C-5CB5-4C86-9F3B-4DA29E24883C}" srcOrd="4" destOrd="0" presId="urn:microsoft.com/office/officeart/2005/8/layout/pList1"/>
    <dgm:cxn modelId="{38A80691-210F-43AA-8737-0AAD3841C89B}" type="presParOf" srcId="{2908CE0C-5CB5-4C86-9F3B-4DA29E24883C}" destId="{0DE27AFC-0E32-4B66-89AB-BC8A0987324B}" srcOrd="0" destOrd="0" presId="urn:microsoft.com/office/officeart/2005/8/layout/pList1"/>
    <dgm:cxn modelId="{A498EDA4-B34A-4C92-9D33-27E8C60F08AA}" type="presParOf" srcId="{2908CE0C-5CB5-4C86-9F3B-4DA29E24883C}" destId="{BB484BBF-8B31-4791-86F5-583F246B04D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18227-6F2E-41CF-A294-C88FB954F0A1}">
      <dsp:nvSpPr>
        <dsp:cNvPr id="0" name=""/>
        <dsp:cNvSpPr/>
      </dsp:nvSpPr>
      <dsp:spPr>
        <a:xfrm>
          <a:off x="0" y="0"/>
          <a:ext cx="4861842" cy="8985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smtClean="0"/>
            <a:t>швидко поширювати інформацію;</a:t>
          </a:r>
          <a:endParaRPr lang="uk-UA" sz="2100" b="1" kern="1200"/>
        </a:p>
      </dsp:txBody>
      <dsp:txXfrm>
        <a:off x="43864" y="43864"/>
        <a:ext cx="4774114" cy="810832"/>
      </dsp:txXfrm>
    </dsp:sp>
    <dsp:sp modelId="{D4D74985-D61F-4F93-BB2D-6D7D46AF2207}">
      <dsp:nvSpPr>
        <dsp:cNvPr id="0" name=""/>
        <dsp:cNvSpPr/>
      </dsp:nvSpPr>
      <dsp:spPr>
        <a:xfrm>
          <a:off x="0" y="1059095"/>
          <a:ext cx="4861842" cy="8985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сегментувати аудиторію за інтересами;</a:t>
          </a:r>
          <a:endParaRPr lang="uk-UA" sz="2100" b="1" kern="1200" dirty="0"/>
        </a:p>
      </dsp:txBody>
      <dsp:txXfrm>
        <a:off x="43864" y="1102959"/>
        <a:ext cx="4774114" cy="810832"/>
      </dsp:txXfrm>
    </dsp:sp>
    <dsp:sp modelId="{8B4E5159-F58D-4EDA-B16B-761ECBCF7A77}">
      <dsp:nvSpPr>
        <dsp:cNvPr id="0" name=""/>
        <dsp:cNvSpPr/>
      </dsp:nvSpPr>
      <dsp:spPr>
        <a:xfrm>
          <a:off x="0" y="2095896"/>
          <a:ext cx="4861842" cy="8985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/>
            <a:t>реєструвати учасників та вести аналітику;</a:t>
          </a:r>
          <a:endParaRPr lang="ru-RU" sz="2100" b="1" kern="1200"/>
        </a:p>
      </dsp:txBody>
      <dsp:txXfrm>
        <a:off x="43864" y="2139760"/>
        <a:ext cx="4774114" cy="810832"/>
      </dsp:txXfrm>
    </dsp:sp>
    <dsp:sp modelId="{D5C6B6A2-7CA4-4BF6-A6F0-B5897D79E44E}">
      <dsp:nvSpPr>
        <dsp:cNvPr id="0" name=""/>
        <dsp:cNvSpPr/>
      </dsp:nvSpPr>
      <dsp:spPr>
        <a:xfrm>
          <a:off x="0" y="3132696"/>
          <a:ext cx="4861842" cy="8985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/>
            <a:t>проводити як онлайн-, так і гібридні події.</a:t>
          </a:r>
          <a:endParaRPr lang="ru-RU" sz="2100" b="1" kern="1200"/>
        </a:p>
      </dsp:txBody>
      <dsp:txXfrm>
        <a:off x="43864" y="3176560"/>
        <a:ext cx="4774114" cy="8108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1292530" y="2868"/>
          <a:ext cx="2657483" cy="183100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1292530" y="1833874"/>
          <a:ext cx="2657483" cy="98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Instagram: </a:t>
          </a:r>
          <a:r>
            <a:rPr lang="uk-UA" sz="2000" kern="1200" dirty="0" smtClean="0"/>
            <a:t>емоційна </a:t>
          </a:r>
          <a:r>
            <a:rPr lang="uk-UA" sz="2000" kern="1200" dirty="0" err="1" smtClean="0"/>
            <a:t>залученість</a:t>
          </a:r>
          <a:r>
            <a:rPr lang="uk-UA" sz="2000" kern="1200" dirty="0" smtClean="0"/>
            <a:t>, прямі ефіри, </a:t>
          </a:r>
          <a:r>
            <a:rPr lang="en-US" sz="2000" kern="1200" dirty="0" smtClean="0"/>
            <a:t>Reels.</a:t>
          </a:r>
          <a:endParaRPr lang="uk-UA" sz="2000" kern="1200" noProof="0" dirty="0"/>
        </a:p>
      </dsp:txBody>
      <dsp:txXfrm>
        <a:off x="1292530" y="1833874"/>
        <a:ext cx="2657483" cy="985926"/>
      </dsp:txXfrm>
    </dsp:sp>
    <dsp:sp modelId="{B05B738B-AB2B-471F-B0A7-1478F6700F80}">
      <dsp:nvSpPr>
        <dsp:cNvPr id="0" name=""/>
        <dsp:cNvSpPr/>
      </dsp:nvSpPr>
      <dsp:spPr>
        <a:xfrm>
          <a:off x="4215874" y="2868"/>
          <a:ext cx="2657483" cy="183100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833DDC-66B3-4541-B85E-A807BF14D97A}">
      <dsp:nvSpPr>
        <dsp:cNvPr id="0" name=""/>
        <dsp:cNvSpPr/>
      </dsp:nvSpPr>
      <dsp:spPr>
        <a:xfrm>
          <a:off x="4215874" y="1833874"/>
          <a:ext cx="2657483" cy="98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err="1" smtClean="0"/>
            <a:t>TikTok</a:t>
          </a:r>
          <a:r>
            <a:rPr lang="uk-UA" sz="1800" kern="1200" noProof="0" dirty="0" smtClean="0"/>
            <a:t>: вірусний ефект, неформальні відео.</a:t>
          </a:r>
          <a:endParaRPr lang="uk-UA" sz="1800" kern="1200" noProof="0" dirty="0"/>
        </a:p>
      </dsp:txBody>
      <dsp:txXfrm>
        <a:off x="4215874" y="1833874"/>
        <a:ext cx="2657483" cy="985926"/>
      </dsp:txXfrm>
    </dsp:sp>
    <dsp:sp modelId="{4D2BF869-9744-4160-8926-72DD321A5903}">
      <dsp:nvSpPr>
        <dsp:cNvPr id="0" name=""/>
        <dsp:cNvSpPr/>
      </dsp:nvSpPr>
      <dsp:spPr>
        <a:xfrm>
          <a:off x="7139217" y="2868"/>
          <a:ext cx="2657483" cy="183100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AAADDB-033D-4B98-AC47-086E7C78716F}">
      <dsp:nvSpPr>
        <dsp:cNvPr id="0" name=""/>
        <dsp:cNvSpPr/>
      </dsp:nvSpPr>
      <dsp:spPr>
        <a:xfrm>
          <a:off x="7139217" y="1833874"/>
          <a:ext cx="2657483" cy="98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Facebook: </a:t>
          </a:r>
          <a:r>
            <a:rPr lang="uk-UA" sz="1700" kern="1200" smtClean="0"/>
            <a:t>реєстрація, ком'юніті, стріми.</a:t>
          </a:r>
          <a:endParaRPr lang="uk-UA" sz="1700" kern="1200"/>
        </a:p>
      </dsp:txBody>
      <dsp:txXfrm>
        <a:off x="7139217" y="1833874"/>
        <a:ext cx="2657483" cy="985926"/>
      </dsp:txXfrm>
    </dsp:sp>
    <dsp:sp modelId="{79307556-54D5-4940-A0D5-07F71B7C47B1}">
      <dsp:nvSpPr>
        <dsp:cNvPr id="0" name=""/>
        <dsp:cNvSpPr/>
      </dsp:nvSpPr>
      <dsp:spPr>
        <a:xfrm>
          <a:off x="2754202" y="3085549"/>
          <a:ext cx="2657483" cy="183100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281E51-AF4A-43D6-B248-4422928210BB}">
      <dsp:nvSpPr>
        <dsp:cNvPr id="0" name=""/>
        <dsp:cNvSpPr/>
      </dsp:nvSpPr>
      <dsp:spPr>
        <a:xfrm>
          <a:off x="2754202" y="4916555"/>
          <a:ext cx="2657483" cy="98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YouTube: </a:t>
          </a:r>
          <a:r>
            <a:rPr lang="uk-UA" sz="1700" kern="1200" smtClean="0"/>
            <a:t>повні записи подій, інтерв’ю, хайлайти.</a:t>
          </a:r>
          <a:endParaRPr lang="uk-UA" sz="1700" kern="1200"/>
        </a:p>
      </dsp:txBody>
      <dsp:txXfrm>
        <a:off x="2754202" y="4916555"/>
        <a:ext cx="2657483" cy="985926"/>
      </dsp:txXfrm>
    </dsp:sp>
    <dsp:sp modelId="{BD890232-1732-48AA-9297-2AE09FF7BA05}">
      <dsp:nvSpPr>
        <dsp:cNvPr id="0" name=""/>
        <dsp:cNvSpPr/>
      </dsp:nvSpPr>
      <dsp:spPr>
        <a:xfrm>
          <a:off x="5677546" y="3085549"/>
          <a:ext cx="2657483" cy="1831006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9AAEC3-F113-4E91-B937-4632182DE659}">
      <dsp:nvSpPr>
        <dsp:cNvPr id="0" name=""/>
        <dsp:cNvSpPr/>
      </dsp:nvSpPr>
      <dsp:spPr>
        <a:xfrm>
          <a:off x="5677546" y="4916555"/>
          <a:ext cx="2657483" cy="98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Власні мобільні додатки: </a:t>
          </a:r>
          <a:r>
            <a:rPr lang="uk-UA" sz="1700" kern="1200" dirty="0" err="1" smtClean="0"/>
            <a:t>кастомізований</a:t>
          </a:r>
          <a:r>
            <a:rPr lang="uk-UA" sz="1700" kern="1200" dirty="0" smtClean="0"/>
            <a:t> досвід, </a:t>
          </a:r>
          <a:r>
            <a:rPr lang="en-US" sz="1700" kern="1200" dirty="0" smtClean="0"/>
            <a:t>push-</a:t>
          </a:r>
          <a:r>
            <a:rPr lang="uk-UA" sz="1700" kern="1200" dirty="0" smtClean="0"/>
            <a:t>сповіщення.</a:t>
          </a:r>
          <a:endParaRPr lang="uk-UA" sz="1700" kern="1200" dirty="0"/>
        </a:p>
      </dsp:txBody>
      <dsp:txXfrm>
        <a:off x="5677546" y="4916555"/>
        <a:ext cx="2657483" cy="9859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211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211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Віртуальні музеї </a:t>
          </a:r>
          <a:r>
            <a:rPr lang="uk-UA" sz="2000" kern="1200" dirty="0" smtClean="0"/>
            <a:t>(</a:t>
          </a:r>
          <a:r>
            <a:rPr lang="en-US" sz="2000" kern="1200" dirty="0" smtClean="0"/>
            <a:t>Louvre Online, </a:t>
          </a:r>
          <a:r>
            <a:rPr lang="uk-UA" sz="2000" kern="1200" dirty="0" smtClean="0"/>
            <a:t>Мистецький Арсенал онлайн).</a:t>
          </a:r>
          <a:endParaRPr lang="uk-UA" sz="2000" kern="1200" noProof="0" dirty="0"/>
        </a:p>
      </dsp:txBody>
      <dsp:txXfrm>
        <a:off x="2211" y="2847993"/>
        <a:ext cx="3508915" cy="1301807"/>
      </dsp:txXfrm>
    </dsp:sp>
    <dsp:sp modelId="{1EBA410A-6012-4D6A-8E91-F73177F9BFE3}">
      <dsp:nvSpPr>
        <dsp:cNvPr id="0" name=""/>
        <dsp:cNvSpPr/>
      </dsp:nvSpPr>
      <dsp:spPr>
        <a:xfrm>
          <a:off x="3862166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E2D972-993F-406E-A57E-AD5F1DC82BBF}">
      <dsp:nvSpPr>
        <dsp:cNvPr id="0" name=""/>
        <dsp:cNvSpPr/>
      </dsp:nvSpPr>
      <dsp:spPr>
        <a:xfrm>
          <a:off x="3862166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noProof="0" dirty="0" smtClean="0"/>
            <a:t>Концерти в </a:t>
          </a:r>
          <a:r>
            <a:rPr lang="uk-UA" sz="2300" kern="1200" noProof="0" dirty="0" err="1" smtClean="0"/>
            <a:t>метавсесвітах</a:t>
          </a:r>
          <a:r>
            <a:rPr lang="uk-UA" sz="2300" kern="1200" noProof="0" dirty="0" smtClean="0"/>
            <a:t> (наприклад, </a:t>
          </a:r>
          <a:r>
            <a:rPr lang="uk-UA" sz="2300" kern="1200" noProof="0" dirty="0" err="1" smtClean="0"/>
            <a:t>Travis</a:t>
          </a:r>
          <a:r>
            <a:rPr lang="uk-UA" sz="2300" kern="1200" noProof="0" dirty="0" smtClean="0"/>
            <a:t> </a:t>
          </a:r>
          <a:r>
            <a:rPr lang="uk-UA" sz="2300" kern="1200" noProof="0" dirty="0" err="1" smtClean="0"/>
            <a:t>Scott</a:t>
          </a:r>
          <a:r>
            <a:rPr lang="uk-UA" sz="2300" kern="1200" noProof="0" dirty="0" smtClean="0"/>
            <a:t> у </a:t>
          </a:r>
          <a:r>
            <a:rPr lang="uk-UA" sz="2300" kern="1200" noProof="0" dirty="0" err="1" smtClean="0"/>
            <a:t>Fortnite</a:t>
          </a:r>
          <a:r>
            <a:rPr lang="uk-UA" sz="2300" kern="1200" noProof="0" dirty="0" smtClean="0"/>
            <a:t>).</a:t>
          </a:r>
          <a:endParaRPr lang="uk-UA" sz="2300" kern="1200" noProof="0" dirty="0"/>
        </a:p>
      </dsp:txBody>
      <dsp:txXfrm>
        <a:off x="3862166" y="2847993"/>
        <a:ext cx="3508915" cy="1301807"/>
      </dsp:txXfrm>
    </dsp:sp>
    <dsp:sp modelId="{CCA18755-F027-4DA7-9080-DC39B58E8D02}">
      <dsp:nvSpPr>
        <dsp:cNvPr id="0" name=""/>
        <dsp:cNvSpPr/>
      </dsp:nvSpPr>
      <dsp:spPr>
        <a:xfrm>
          <a:off x="7722120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DE2AA9-0151-4E0B-B0B1-41DC8E7C55E0}">
      <dsp:nvSpPr>
        <dsp:cNvPr id="0" name=""/>
        <dsp:cNvSpPr/>
      </dsp:nvSpPr>
      <dsp:spPr>
        <a:xfrm>
          <a:off x="7722120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Онлайн-фестивалі, цифрові інсталяції, </a:t>
          </a:r>
          <a:r>
            <a:rPr lang="en-US" sz="2300" kern="1200" dirty="0" smtClean="0"/>
            <a:t>NFT-</a:t>
          </a:r>
          <a:r>
            <a:rPr lang="uk-UA" sz="2300" kern="1200" dirty="0" smtClean="0"/>
            <a:t>мистецтво</a:t>
          </a:r>
          <a:endParaRPr lang="uk-UA" sz="2300" kern="1200" dirty="0"/>
        </a:p>
      </dsp:txBody>
      <dsp:txXfrm>
        <a:off x="7722120" y="2847993"/>
        <a:ext cx="3508915" cy="13018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211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211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Онлайн-кампанії за права людини </a:t>
          </a:r>
          <a:r>
            <a:rPr lang="uk-UA" sz="2000" kern="1200" dirty="0" smtClean="0"/>
            <a:t>(#</a:t>
          </a:r>
          <a:r>
            <a:rPr lang="en-US" sz="2000" kern="1200" dirty="0" err="1" smtClean="0"/>
            <a:t>MeToo</a:t>
          </a:r>
          <a:r>
            <a:rPr lang="en-US" sz="2000" kern="1200" dirty="0" smtClean="0"/>
            <a:t>, #</a:t>
          </a:r>
          <a:r>
            <a:rPr lang="en-US" sz="2000" kern="1200" dirty="0" err="1" smtClean="0"/>
            <a:t>StandWithUkraine</a:t>
          </a:r>
          <a:r>
            <a:rPr lang="en-US" sz="2000" kern="1200" dirty="0" smtClean="0"/>
            <a:t>).</a:t>
          </a:r>
          <a:endParaRPr lang="uk-UA" sz="2000" kern="1200" noProof="0" dirty="0"/>
        </a:p>
      </dsp:txBody>
      <dsp:txXfrm>
        <a:off x="2211" y="2847993"/>
        <a:ext cx="3508915" cy="1301807"/>
      </dsp:txXfrm>
    </dsp:sp>
    <dsp:sp modelId="{2C6B0928-4AC4-4303-85A2-A9AC4C10683B}">
      <dsp:nvSpPr>
        <dsp:cNvPr id="0" name=""/>
        <dsp:cNvSpPr/>
      </dsp:nvSpPr>
      <dsp:spPr>
        <a:xfrm>
          <a:off x="3862166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06F9AE-006B-408F-B003-C9A9A4A0E5BD}">
      <dsp:nvSpPr>
        <dsp:cNvPr id="0" name=""/>
        <dsp:cNvSpPr/>
      </dsp:nvSpPr>
      <dsp:spPr>
        <a:xfrm>
          <a:off x="3862166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Віртуальні </a:t>
          </a:r>
          <a:r>
            <a:rPr lang="uk-UA" sz="2000" kern="1200" dirty="0" err="1" smtClean="0"/>
            <a:t>флешмоби</a:t>
          </a:r>
          <a:r>
            <a:rPr lang="uk-UA" sz="2000" kern="1200" dirty="0" smtClean="0"/>
            <a:t>, петиції, віртуальні марші.</a:t>
          </a:r>
          <a:endParaRPr lang="uk-UA" sz="2000" kern="1200" dirty="0"/>
        </a:p>
      </dsp:txBody>
      <dsp:txXfrm>
        <a:off x="3862166" y="2847993"/>
        <a:ext cx="3508915" cy="1301807"/>
      </dsp:txXfrm>
    </dsp:sp>
    <dsp:sp modelId="{F0DD13CE-5012-4038-AF05-740F09E45508}">
      <dsp:nvSpPr>
        <dsp:cNvPr id="0" name=""/>
        <dsp:cNvSpPr/>
      </dsp:nvSpPr>
      <dsp:spPr>
        <a:xfrm>
          <a:off x="7722120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19D6EE-D2FD-4FAE-920A-D375A24CB72C}">
      <dsp:nvSpPr>
        <dsp:cNvPr id="0" name=""/>
        <dsp:cNvSpPr/>
      </dsp:nvSpPr>
      <dsp:spPr>
        <a:xfrm>
          <a:off x="7722120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Цифрові волонтерські платформи </a:t>
          </a:r>
          <a:r>
            <a:rPr lang="uk-UA" sz="2000" kern="1200" noProof="0" dirty="0" smtClean="0"/>
            <a:t>(наприклад, допомога переселенцям через чат-боти</a:t>
          </a:r>
          <a:r>
            <a:rPr lang="ru-RU" sz="2000" kern="1200" dirty="0" smtClean="0"/>
            <a:t>).</a:t>
          </a:r>
          <a:endParaRPr lang="ru-RU" sz="2000" kern="1200" dirty="0"/>
        </a:p>
      </dsp:txBody>
      <dsp:txXfrm>
        <a:off x="7722120" y="2847993"/>
        <a:ext cx="3508915" cy="13018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225" y="418429"/>
          <a:ext cx="3531408" cy="243314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225" y="2851569"/>
          <a:ext cx="3531408" cy="131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Онлайн-мітинги, вибори, дебати </a:t>
          </a:r>
          <a:r>
            <a:rPr lang="uk-UA" sz="2000" kern="1200" noProof="0" dirty="0" smtClean="0"/>
            <a:t>(наприклад, вибори в Естонії з онлайн-голосуванням).</a:t>
          </a:r>
          <a:endParaRPr lang="uk-UA" sz="2000" kern="1200" noProof="0" dirty="0"/>
        </a:p>
      </dsp:txBody>
      <dsp:txXfrm>
        <a:off x="2225" y="2851569"/>
        <a:ext cx="3531408" cy="1310152"/>
      </dsp:txXfrm>
    </dsp:sp>
    <dsp:sp modelId="{272C01BE-8ABB-48E1-86B2-BB7436079F81}">
      <dsp:nvSpPr>
        <dsp:cNvPr id="0" name=""/>
        <dsp:cNvSpPr/>
      </dsp:nvSpPr>
      <dsp:spPr>
        <a:xfrm>
          <a:off x="3886923" y="418429"/>
          <a:ext cx="3531408" cy="243314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5F8A92-B7A1-4499-A16A-565F31ADFF23}">
      <dsp:nvSpPr>
        <dsp:cNvPr id="0" name=""/>
        <dsp:cNvSpPr/>
      </dsp:nvSpPr>
      <dsp:spPr>
        <a:xfrm>
          <a:off x="3886923" y="2851569"/>
          <a:ext cx="3531408" cy="131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Використання </a:t>
          </a:r>
          <a:r>
            <a:rPr lang="en-US" sz="2000" b="1" kern="1200" dirty="0" smtClean="0"/>
            <a:t>Big Data </a:t>
          </a:r>
          <a:r>
            <a:rPr lang="uk-UA" sz="2000" b="1" kern="1200" dirty="0" smtClean="0"/>
            <a:t>для </a:t>
          </a:r>
          <a:r>
            <a:rPr lang="uk-UA" sz="2000" b="1" kern="1200" dirty="0" err="1" smtClean="0"/>
            <a:t>мікротаргетингу</a:t>
          </a:r>
          <a:r>
            <a:rPr lang="uk-UA" sz="2000" b="1" kern="1200" dirty="0" smtClean="0"/>
            <a:t> </a:t>
          </a:r>
          <a:r>
            <a:rPr lang="uk-UA" sz="2000" kern="1200" dirty="0" smtClean="0"/>
            <a:t>(як у кампаніях </a:t>
          </a:r>
          <a:r>
            <a:rPr lang="en-US" sz="2000" kern="1200" dirty="0" smtClean="0"/>
            <a:t>Trump </a:t>
          </a:r>
          <a:r>
            <a:rPr lang="uk-UA" sz="2000" kern="1200" dirty="0" smtClean="0"/>
            <a:t>чи </a:t>
          </a:r>
          <a:r>
            <a:rPr lang="en-US" sz="2000" kern="1200" dirty="0" err="1" smtClean="0"/>
            <a:t>Zelenskyy</a:t>
          </a:r>
          <a:r>
            <a:rPr lang="en-US" sz="2000" kern="1200" dirty="0" smtClean="0"/>
            <a:t>).</a:t>
          </a:r>
          <a:endParaRPr lang="en-US" sz="2000" kern="1200" dirty="0"/>
        </a:p>
      </dsp:txBody>
      <dsp:txXfrm>
        <a:off x="3886923" y="2851569"/>
        <a:ext cx="3531408" cy="1310152"/>
      </dsp:txXfrm>
    </dsp:sp>
    <dsp:sp modelId="{A448CE2C-CB70-41F8-BEDB-AEA742E7396A}">
      <dsp:nvSpPr>
        <dsp:cNvPr id="0" name=""/>
        <dsp:cNvSpPr/>
      </dsp:nvSpPr>
      <dsp:spPr>
        <a:xfrm>
          <a:off x="7771621" y="418429"/>
          <a:ext cx="3531408" cy="243314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644B7D-2693-4115-8220-D53CEC994C27}">
      <dsp:nvSpPr>
        <dsp:cNvPr id="0" name=""/>
        <dsp:cNvSpPr/>
      </dsp:nvSpPr>
      <dsp:spPr>
        <a:xfrm>
          <a:off x="7771621" y="2851569"/>
          <a:ext cx="3531408" cy="131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Платформи для обговорення політики </a:t>
          </a:r>
          <a:r>
            <a:rPr lang="ru-RU" sz="2000" kern="1200" dirty="0" smtClean="0"/>
            <a:t>(</a:t>
          </a:r>
          <a:r>
            <a:rPr lang="uk-UA" sz="2000" kern="1200" noProof="0" dirty="0" smtClean="0"/>
            <a:t>наприклад, “</a:t>
          </a:r>
          <a:r>
            <a:rPr lang="uk-UA" sz="2000" kern="1200" noProof="0" dirty="0" err="1" smtClean="0"/>
            <a:t>Дія.Центр</a:t>
          </a:r>
          <a:r>
            <a:rPr lang="ru-RU" sz="2000" kern="1200" dirty="0" smtClean="0"/>
            <a:t>”).</a:t>
          </a:r>
          <a:endParaRPr lang="ru-RU" sz="2000" kern="1200" dirty="0"/>
        </a:p>
      </dsp:txBody>
      <dsp:txXfrm>
        <a:off x="7771621" y="2851569"/>
        <a:ext cx="3531408" cy="1310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749726" y="2494"/>
          <a:ext cx="4275014" cy="294548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749726" y="2947979"/>
          <a:ext cx="4275014" cy="158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Google Calendar, Trello, Asana — </a:t>
          </a:r>
          <a:r>
            <a:rPr lang="uk-UA" sz="2000" b="0" kern="1200" noProof="0" dirty="0" smtClean="0"/>
            <a:t>для управління командами, </a:t>
          </a:r>
          <a:r>
            <a:rPr lang="uk-UA" sz="2000" b="0" kern="1200" noProof="0" dirty="0" err="1" smtClean="0"/>
            <a:t>дедлайнами</a:t>
          </a:r>
          <a:r>
            <a:rPr lang="uk-UA" sz="2000" b="0" kern="1200" noProof="0" dirty="0" smtClean="0"/>
            <a:t> та завданнями.</a:t>
          </a:r>
          <a:endParaRPr lang="uk-UA" sz="2000" b="0" kern="1200" noProof="0" dirty="0"/>
        </a:p>
      </dsp:txBody>
      <dsp:txXfrm>
        <a:off x="749726" y="2947979"/>
        <a:ext cx="4275014" cy="1586030"/>
      </dsp:txXfrm>
    </dsp:sp>
    <dsp:sp modelId="{66B51C90-5D22-45A6-A164-9182DBE8DE94}">
      <dsp:nvSpPr>
        <dsp:cNvPr id="0" name=""/>
        <dsp:cNvSpPr/>
      </dsp:nvSpPr>
      <dsp:spPr>
        <a:xfrm>
          <a:off x="5452422" y="2494"/>
          <a:ext cx="4275014" cy="294548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AC72913-5C26-4BB1-805A-7774B8355B44}">
      <dsp:nvSpPr>
        <dsp:cNvPr id="0" name=""/>
        <dsp:cNvSpPr/>
      </dsp:nvSpPr>
      <dsp:spPr>
        <a:xfrm>
          <a:off x="5452422" y="2947979"/>
          <a:ext cx="4275014" cy="158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CRM-платформи (наприклад, </a:t>
          </a:r>
          <a:r>
            <a:rPr lang="uk-UA" sz="2000" b="1" kern="1200" noProof="0" dirty="0" err="1" smtClean="0"/>
            <a:t>HubSpot</a:t>
          </a:r>
          <a:r>
            <a:rPr lang="uk-UA" sz="2000" b="1" kern="1200" noProof="0" dirty="0" smtClean="0"/>
            <a:t>, </a:t>
          </a:r>
          <a:r>
            <a:rPr lang="uk-UA" sz="2000" b="1" kern="1200" noProof="0" dirty="0" err="1" smtClean="0"/>
            <a:t>Zoho</a:t>
          </a:r>
          <a:r>
            <a:rPr lang="uk-UA" sz="2000" b="1" kern="1200" noProof="0" dirty="0" smtClean="0"/>
            <a:t>) — </a:t>
          </a:r>
          <a:r>
            <a:rPr lang="uk-UA" sz="2000" b="0" kern="1200" noProof="0" dirty="0" smtClean="0"/>
            <a:t>для збирання та обробки контактів учасників</a:t>
          </a:r>
          <a:r>
            <a:rPr lang="ru-RU" sz="2000" b="0" kern="1200" noProof="0" dirty="0" smtClean="0"/>
            <a:t>.</a:t>
          </a:r>
          <a:endParaRPr lang="uk-UA" sz="2000" b="0" kern="1200" noProof="0" dirty="0"/>
        </a:p>
      </dsp:txBody>
      <dsp:txXfrm>
        <a:off x="5452422" y="2947979"/>
        <a:ext cx="4275014" cy="15860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1357597" y="2393"/>
          <a:ext cx="3884690" cy="267655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1357597" y="2678944"/>
          <a:ext cx="3884690" cy="144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Facebook Events, Instagram, </a:t>
          </a:r>
          <a:r>
            <a:rPr lang="en-US" sz="2000" b="1" kern="1200" noProof="0" dirty="0" err="1" smtClean="0"/>
            <a:t>TikTok</a:t>
          </a:r>
          <a:r>
            <a:rPr lang="en-US" sz="2000" b="1" kern="1200" noProof="0" dirty="0" smtClean="0"/>
            <a:t>, YouTube — </a:t>
          </a:r>
          <a:r>
            <a:rPr lang="uk-UA" sz="2000" b="0" kern="1200" noProof="0" dirty="0" smtClean="0"/>
            <a:t>для створення інтересу, </a:t>
          </a:r>
          <a:r>
            <a:rPr lang="uk-UA" sz="2000" b="0" kern="1200" noProof="0" dirty="0" err="1" smtClean="0"/>
            <a:t>таргетованої</a:t>
          </a:r>
          <a:r>
            <a:rPr lang="uk-UA" sz="2000" b="0" kern="1200" noProof="0" dirty="0" smtClean="0"/>
            <a:t> реклами, вірусного контенту.</a:t>
          </a:r>
          <a:endParaRPr lang="uk-UA" sz="2000" b="0" kern="1200" noProof="0" dirty="0"/>
        </a:p>
      </dsp:txBody>
      <dsp:txXfrm>
        <a:off x="1357597" y="2678944"/>
        <a:ext cx="3884690" cy="1441220"/>
      </dsp:txXfrm>
    </dsp:sp>
    <dsp:sp modelId="{44786AB0-8589-4B14-B155-CF2BE4DE8D1E}">
      <dsp:nvSpPr>
        <dsp:cNvPr id="0" name=""/>
        <dsp:cNvSpPr/>
      </dsp:nvSpPr>
      <dsp:spPr>
        <a:xfrm>
          <a:off x="5630920" y="2393"/>
          <a:ext cx="3884690" cy="267655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643F63-0AD1-47C9-B501-609C591FB394}">
      <dsp:nvSpPr>
        <dsp:cNvPr id="0" name=""/>
        <dsp:cNvSpPr/>
      </dsp:nvSpPr>
      <dsp:spPr>
        <a:xfrm>
          <a:off x="5630920" y="2678944"/>
          <a:ext cx="3884690" cy="144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/>
            <a:t>SEO (</a:t>
          </a:r>
          <a:r>
            <a:rPr lang="ru-RU" sz="2000" b="1" kern="1200" noProof="0" dirty="0" err="1" smtClean="0"/>
            <a:t>просування</a:t>
          </a:r>
          <a:r>
            <a:rPr lang="ru-RU" sz="2000" b="1" kern="1200" noProof="0" dirty="0" smtClean="0"/>
            <a:t>), </a:t>
          </a:r>
          <a:r>
            <a:rPr lang="ru-RU" sz="2000" b="1" kern="1200" noProof="0" dirty="0" err="1" smtClean="0"/>
            <a:t>email</a:t>
          </a:r>
          <a:r>
            <a:rPr lang="ru-RU" sz="2000" b="1" kern="1200" noProof="0" dirty="0" smtClean="0"/>
            <a:t>-маркетинг, чат-</a:t>
          </a:r>
          <a:r>
            <a:rPr lang="ru-RU" sz="2000" b="1" kern="1200" noProof="0" dirty="0" err="1" smtClean="0"/>
            <a:t>боти</a:t>
          </a:r>
          <a:r>
            <a:rPr lang="ru-RU" sz="2000" b="1" kern="1200" noProof="0" dirty="0" smtClean="0"/>
            <a:t> — </a:t>
          </a:r>
          <a:r>
            <a:rPr lang="ru-RU" sz="2000" b="0" kern="1200" noProof="0" dirty="0" smtClean="0"/>
            <a:t>для </a:t>
          </a:r>
          <a:r>
            <a:rPr lang="uk-UA" sz="2000" b="0" kern="1200" noProof="0" dirty="0" smtClean="0"/>
            <a:t>персоналізованої комунікації</a:t>
          </a:r>
          <a:r>
            <a:rPr lang="uk-UA" sz="2000" b="1" kern="1200" noProof="0" dirty="0" smtClean="0"/>
            <a:t>.</a:t>
          </a:r>
          <a:endParaRPr lang="uk-UA" sz="2000" kern="1200" noProof="0" dirty="0"/>
        </a:p>
      </dsp:txBody>
      <dsp:txXfrm>
        <a:off x="5630920" y="2678944"/>
        <a:ext cx="3884690" cy="1441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86386" y="463"/>
          <a:ext cx="4116227" cy="283608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86386" y="2836544"/>
          <a:ext cx="4116227" cy="152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Eventbrite, </a:t>
          </a:r>
          <a:r>
            <a:rPr lang="en-US" sz="2000" b="1" kern="1200" noProof="0" dirty="0" err="1" smtClean="0"/>
            <a:t>Eventix</a:t>
          </a:r>
          <a:r>
            <a:rPr lang="en-US" sz="2000" b="1" kern="1200" noProof="0" dirty="0" smtClean="0"/>
            <a:t>, Concert.ua — </a:t>
          </a:r>
          <a:r>
            <a:rPr lang="uk-UA" sz="2000" b="0" kern="1200" noProof="0" dirty="0" smtClean="0"/>
            <a:t>автоматизують продаж, створюють списки учасників, генерують </a:t>
          </a:r>
          <a:r>
            <a:rPr lang="en-US" sz="2000" b="0" kern="1200" noProof="0" dirty="0" smtClean="0"/>
            <a:t>QR-</a:t>
          </a:r>
          <a:r>
            <a:rPr lang="uk-UA" sz="2000" b="0" kern="1200" noProof="0" dirty="0" smtClean="0"/>
            <a:t>коди</a:t>
          </a:r>
          <a:endParaRPr lang="uk-UA" sz="2000" b="0" kern="1200" noProof="0" dirty="0"/>
        </a:p>
      </dsp:txBody>
      <dsp:txXfrm>
        <a:off x="286386" y="2836544"/>
        <a:ext cx="4116227" cy="1527120"/>
      </dsp:txXfrm>
    </dsp:sp>
    <dsp:sp modelId="{022CBA2F-C056-46C4-86EB-149C1B31D708}">
      <dsp:nvSpPr>
        <dsp:cNvPr id="0" name=""/>
        <dsp:cNvSpPr/>
      </dsp:nvSpPr>
      <dsp:spPr>
        <a:xfrm>
          <a:off x="4814409" y="463"/>
          <a:ext cx="4116227" cy="283608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278C84-FA98-4619-B395-EDBACDAE5697}">
      <dsp:nvSpPr>
        <dsp:cNvPr id="0" name=""/>
        <dsp:cNvSpPr/>
      </dsp:nvSpPr>
      <dsp:spPr>
        <a:xfrm>
          <a:off x="4814409" y="2836544"/>
          <a:ext cx="4116227" cy="152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Google Forms, </a:t>
          </a:r>
          <a:r>
            <a:rPr lang="en-US" sz="2000" b="1" kern="1200" noProof="0" dirty="0" err="1" smtClean="0"/>
            <a:t>Mentimeter</a:t>
          </a:r>
          <a:r>
            <a:rPr lang="en-US" sz="2000" b="1" kern="1200" noProof="0" dirty="0" smtClean="0"/>
            <a:t>, </a:t>
          </a:r>
          <a:r>
            <a:rPr lang="en-US" sz="2000" b="1" kern="1200" noProof="0" dirty="0" err="1" smtClean="0"/>
            <a:t>Slido</a:t>
          </a:r>
          <a:r>
            <a:rPr lang="en-US" sz="2000" b="1" kern="1200" noProof="0" dirty="0" smtClean="0"/>
            <a:t> </a:t>
          </a:r>
          <a:r>
            <a:rPr lang="en-US" sz="2000" b="0" kern="1200" noProof="0" dirty="0" smtClean="0"/>
            <a:t>— </a:t>
          </a:r>
          <a:r>
            <a:rPr lang="uk-UA" sz="2000" b="0" kern="1200" noProof="0" dirty="0" smtClean="0"/>
            <a:t>дозволяють збирати зворотний зв’язок у реальному часі.</a:t>
          </a:r>
          <a:endParaRPr lang="uk-UA" sz="2000" b="0" kern="1200" noProof="0" dirty="0"/>
        </a:p>
      </dsp:txBody>
      <dsp:txXfrm>
        <a:off x="4814409" y="2836544"/>
        <a:ext cx="4116227" cy="1527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86386" y="463"/>
          <a:ext cx="4116227" cy="283608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86386" y="2836544"/>
          <a:ext cx="4116227" cy="152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noProof="0" dirty="0" smtClean="0"/>
            <a:t>Zoom, Google Meet, MS Teams — </a:t>
          </a:r>
          <a:r>
            <a:rPr lang="uk-UA" sz="2200" b="0" kern="1200" noProof="0" dirty="0" smtClean="0"/>
            <a:t>для </a:t>
          </a:r>
          <a:r>
            <a:rPr lang="uk-UA" sz="2200" b="0" kern="1200" noProof="0" dirty="0" err="1" smtClean="0"/>
            <a:t>вебінарів</a:t>
          </a:r>
          <a:r>
            <a:rPr lang="uk-UA" sz="2200" b="0" kern="1200" noProof="0" dirty="0" smtClean="0"/>
            <a:t>, </a:t>
          </a:r>
          <a:r>
            <a:rPr lang="uk-UA" sz="2200" b="0" kern="1200" noProof="0" dirty="0" err="1" smtClean="0"/>
            <a:t>воркшопів</a:t>
          </a:r>
          <a:r>
            <a:rPr lang="uk-UA" sz="2200" b="0" kern="1200" noProof="0" dirty="0" smtClean="0"/>
            <a:t>, </a:t>
          </a:r>
          <a:r>
            <a:rPr lang="uk-UA" sz="2200" b="0" kern="1200" noProof="0" dirty="0" err="1" smtClean="0"/>
            <a:t>пресконференцій</a:t>
          </a:r>
          <a:r>
            <a:rPr lang="uk-UA" sz="2200" b="0" kern="1200" noProof="0" dirty="0" smtClean="0"/>
            <a:t>.</a:t>
          </a:r>
          <a:endParaRPr lang="uk-UA" sz="2200" b="0" kern="1200" noProof="0" dirty="0"/>
        </a:p>
      </dsp:txBody>
      <dsp:txXfrm>
        <a:off x="286386" y="2836544"/>
        <a:ext cx="4116227" cy="1527120"/>
      </dsp:txXfrm>
    </dsp:sp>
    <dsp:sp modelId="{022CBA2F-C056-46C4-86EB-149C1B31D708}">
      <dsp:nvSpPr>
        <dsp:cNvPr id="0" name=""/>
        <dsp:cNvSpPr/>
      </dsp:nvSpPr>
      <dsp:spPr>
        <a:xfrm>
          <a:off x="4814409" y="463"/>
          <a:ext cx="4116227" cy="283608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278C84-FA98-4619-B395-EDBACDAE5697}">
      <dsp:nvSpPr>
        <dsp:cNvPr id="0" name=""/>
        <dsp:cNvSpPr/>
      </dsp:nvSpPr>
      <dsp:spPr>
        <a:xfrm>
          <a:off x="4814409" y="2836544"/>
          <a:ext cx="4116227" cy="152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noProof="0" dirty="0" smtClean="0"/>
            <a:t>Twitch, YouTube Live, </a:t>
          </a:r>
          <a:r>
            <a:rPr lang="en-US" sz="2200" b="1" kern="1200" noProof="0" dirty="0" err="1" smtClean="0"/>
            <a:t>Hopin</a:t>
          </a:r>
          <a:r>
            <a:rPr lang="en-US" sz="2200" b="1" kern="1200" noProof="0" dirty="0" smtClean="0"/>
            <a:t> </a:t>
          </a:r>
          <a:r>
            <a:rPr lang="en-US" sz="2200" b="0" kern="1200" noProof="0" dirty="0" smtClean="0"/>
            <a:t>— </a:t>
          </a:r>
          <a:r>
            <a:rPr lang="uk-UA" sz="2200" b="0" kern="1200" noProof="0" dirty="0" smtClean="0"/>
            <a:t>для стримів і гібридних форматів.</a:t>
          </a:r>
          <a:endParaRPr lang="uk-UA" sz="2200" b="0" kern="1200" noProof="0" dirty="0"/>
        </a:p>
      </dsp:txBody>
      <dsp:txXfrm>
        <a:off x="4814409" y="2836544"/>
        <a:ext cx="4116227" cy="1527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1F1A4-6A32-4200-99F8-21C606DEAAC6}">
      <dsp:nvSpPr>
        <dsp:cNvPr id="0" name=""/>
        <dsp:cNvSpPr/>
      </dsp:nvSpPr>
      <dsp:spPr>
        <a:xfrm>
          <a:off x="0" y="0"/>
          <a:ext cx="11233248" cy="2395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err="1" smtClean="0"/>
            <a:t>Інклюзивність</a:t>
          </a:r>
          <a:r>
            <a:rPr lang="uk-UA" sz="2200" kern="1200" noProof="0" dirty="0" smtClean="0"/>
            <a:t>: </a:t>
          </a:r>
          <a:r>
            <a:rPr lang="uk-UA" sz="2200" b="0" kern="1200" noProof="0" dirty="0" smtClean="0"/>
            <a:t>Онлайн-події відкривають можливості для тих, хто раніше не мав доступу до «</a:t>
          </a:r>
          <a:r>
            <a:rPr lang="uk-UA" sz="2200" b="0" kern="1200" noProof="0" dirty="0" err="1" smtClean="0"/>
            <a:t>офлайн</a:t>
          </a:r>
          <a:r>
            <a:rPr lang="uk-UA" sz="2200" b="0" kern="1200" noProof="0" dirty="0" smtClean="0"/>
            <a:t>» формату</a:t>
          </a:r>
          <a:endParaRPr lang="uk-UA" sz="2200" b="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noProof="0" dirty="0" smtClean="0"/>
            <a:t>люди з інвалідністю,
мешканці віддалених населених пунктів,
батьки маленьких дітей,
студенти або працівники з щільним графіком.</a:t>
          </a:r>
          <a:endParaRPr lang="uk-UA" sz="2200" kern="1200" noProof="0" dirty="0"/>
        </a:p>
      </dsp:txBody>
      <dsp:txXfrm>
        <a:off x="2486175" y="0"/>
        <a:ext cx="8747072" cy="2395256"/>
      </dsp:txXfrm>
    </dsp:sp>
    <dsp:sp modelId="{077A62BF-D569-4D8C-A4F3-59C74C9C9111}">
      <dsp:nvSpPr>
        <dsp:cNvPr id="0" name=""/>
        <dsp:cNvSpPr/>
      </dsp:nvSpPr>
      <dsp:spPr>
        <a:xfrm>
          <a:off x="239525" y="239525"/>
          <a:ext cx="2246649" cy="19162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63B767-71F1-4C0B-A438-661DAEBC94DB}">
      <dsp:nvSpPr>
        <dsp:cNvPr id="0" name=""/>
        <dsp:cNvSpPr/>
      </dsp:nvSpPr>
      <dsp:spPr>
        <a:xfrm>
          <a:off x="0" y="2600099"/>
          <a:ext cx="11233248" cy="2395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Глобалізація досвіду
</a:t>
          </a:r>
          <a:r>
            <a:rPr lang="uk-UA" sz="2200" b="0" kern="1200" noProof="0" dirty="0" smtClean="0"/>
            <a:t>Події стають доступними міжнародній аудиторії.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i="1" kern="1200" noProof="0" dirty="0" smtClean="0"/>
            <a:t>Наприклад, українець може долучитися до </a:t>
          </a:r>
          <a:r>
            <a:rPr lang="uk-UA" sz="2200" b="0" i="1" kern="1200" noProof="0" dirty="0" err="1" smtClean="0"/>
            <a:t>воркшопу</a:t>
          </a:r>
          <a:r>
            <a:rPr lang="uk-UA" sz="2200" b="0" i="1" kern="1200" noProof="0" dirty="0" smtClean="0"/>
            <a:t> з Кенії або лекції зі </a:t>
          </a:r>
          <a:r>
            <a:rPr lang="uk-UA" sz="2200" b="0" i="1" kern="1200" noProof="0" dirty="0" err="1" smtClean="0"/>
            <a:t>Стенфорду</a:t>
          </a:r>
          <a:r>
            <a:rPr lang="uk-UA" sz="2200" b="0" i="1" kern="1200" noProof="0" dirty="0" smtClean="0"/>
            <a:t> — і навпаки</a:t>
          </a:r>
          <a:r>
            <a:rPr lang="uk-UA" sz="2200" b="1" i="1" kern="1200" noProof="0" dirty="0" smtClean="0"/>
            <a:t>.</a:t>
          </a:r>
          <a:endParaRPr lang="uk-UA" sz="2200" i="1" kern="1200" noProof="0" dirty="0"/>
        </a:p>
      </dsp:txBody>
      <dsp:txXfrm>
        <a:off x="2486175" y="2600099"/>
        <a:ext cx="8747072" cy="2395256"/>
      </dsp:txXfrm>
    </dsp:sp>
    <dsp:sp modelId="{7DB6A736-DDA7-4502-9013-4EBAC80545EF}">
      <dsp:nvSpPr>
        <dsp:cNvPr id="0" name=""/>
        <dsp:cNvSpPr/>
      </dsp:nvSpPr>
      <dsp:spPr>
        <a:xfrm>
          <a:off x="239525" y="2874308"/>
          <a:ext cx="2246649" cy="19162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1F1A4-6A32-4200-99F8-21C606DEAAC6}">
      <dsp:nvSpPr>
        <dsp:cNvPr id="0" name=""/>
        <dsp:cNvSpPr/>
      </dsp:nvSpPr>
      <dsp:spPr>
        <a:xfrm>
          <a:off x="0" y="0"/>
          <a:ext cx="11233248" cy="2395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Цифрова нерівність
</a:t>
          </a:r>
          <a:r>
            <a:rPr lang="uk-UA" sz="2200" b="0" kern="1200" noProof="0" dirty="0" smtClean="0"/>
            <a:t>Цей фактор обмежує доступ для деяких груп населення:</a:t>
          </a:r>
          <a:endParaRPr lang="uk-UA" sz="2200" b="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noProof="0" dirty="0" smtClean="0"/>
            <a:t>брак пристроїв;
низька якість інтернету;
відсутність цифрової грамотності</a:t>
          </a:r>
          <a:r>
            <a:rPr lang="ru-RU" sz="2200" b="1" kern="1200" noProof="0" dirty="0" smtClean="0"/>
            <a:t>.</a:t>
          </a:r>
          <a:endParaRPr lang="uk-UA" sz="2200" b="0" kern="1200" noProof="0" dirty="0"/>
        </a:p>
      </dsp:txBody>
      <dsp:txXfrm>
        <a:off x="2486175" y="0"/>
        <a:ext cx="8747072" cy="2395256"/>
      </dsp:txXfrm>
    </dsp:sp>
    <dsp:sp modelId="{077A62BF-D569-4D8C-A4F3-59C74C9C9111}">
      <dsp:nvSpPr>
        <dsp:cNvPr id="0" name=""/>
        <dsp:cNvSpPr/>
      </dsp:nvSpPr>
      <dsp:spPr>
        <a:xfrm>
          <a:off x="239525" y="239525"/>
          <a:ext cx="2246649" cy="19162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63B767-71F1-4C0B-A438-661DAEBC94DB}">
      <dsp:nvSpPr>
        <dsp:cNvPr id="0" name=""/>
        <dsp:cNvSpPr/>
      </dsp:nvSpPr>
      <dsp:spPr>
        <a:xfrm>
          <a:off x="0" y="2592290"/>
          <a:ext cx="11233248" cy="2395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Нові форми </a:t>
          </a:r>
          <a:r>
            <a:rPr lang="uk-UA" sz="2200" b="1" kern="1200" noProof="0" dirty="0" err="1" smtClean="0"/>
            <a:t>активізму</a:t>
          </a:r>
          <a:r>
            <a:rPr lang="uk-UA" sz="2200" b="1" kern="1200" noProof="0" dirty="0" smtClean="0"/>
            <a:t>
</a:t>
          </a:r>
          <a:r>
            <a:rPr lang="uk-UA" sz="2200" b="0" kern="1200" noProof="0" dirty="0" smtClean="0"/>
            <a:t>Онлайн-події сприяють соціальному руху: від цифрових протестів і петицій до </a:t>
          </a:r>
          <a:r>
            <a:rPr lang="uk-UA" sz="2200" b="0" kern="1200" noProof="0" dirty="0" err="1" smtClean="0"/>
            <a:t>флешмобів</a:t>
          </a:r>
          <a:r>
            <a:rPr lang="uk-UA" sz="2200" b="0" kern="1200" noProof="0" dirty="0" smtClean="0"/>
            <a:t> у </a:t>
          </a:r>
          <a:r>
            <a:rPr lang="en-US" sz="2200" b="0" kern="1200" noProof="0" dirty="0" err="1" smtClean="0"/>
            <a:t>TikTok</a:t>
          </a:r>
          <a:r>
            <a:rPr lang="en-US" sz="2200" b="0" kern="1200" noProof="0" dirty="0" smtClean="0"/>
            <a:t>. </a:t>
          </a:r>
          <a:endParaRPr lang="uk-UA" sz="2200" b="0" kern="1200" noProof="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noProof="0" dirty="0" smtClean="0"/>
            <a:t>Вони формують нову культуру участі — менш формалізовану, але більш масову</a:t>
          </a:r>
          <a:r>
            <a:rPr lang="uk-UA" sz="2200" b="1" kern="1200" noProof="0" dirty="0" smtClean="0"/>
            <a:t>.</a:t>
          </a:r>
          <a:endParaRPr lang="uk-UA" sz="2200" i="1" kern="1200" noProof="0" dirty="0"/>
        </a:p>
      </dsp:txBody>
      <dsp:txXfrm>
        <a:off x="2486175" y="2592290"/>
        <a:ext cx="8747072" cy="2395256"/>
      </dsp:txXfrm>
    </dsp:sp>
    <dsp:sp modelId="{7DB6A736-DDA7-4502-9013-4EBAC80545EF}">
      <dsp:nvSpPr>
        <dsp:cNvPr id="0" name=""/>
        <dsp:cNvSpPr/>
      </dsp:nvSpPr>
      <dsp:spPr>
        <a:xfrm>
          <a:off x="239525" y="2874308"/>
          <a:ext cx="2246649" cy="19162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211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211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Візуальна </a:t>
          </a:r>
          <a:r>
            <a:rPr lang="uk-UA" sz="2000" kern="1200" noProof="0" dirty="0" err="1" smtClean="0"/>
            <a:t>айдентика</a:t>
          </a:r>
          <a:r>
            <a:rPr lang="uk-UA" sz="2000" kern="1200" noProof="0" dirty="0" smtClean="0"/>
            <a:t> (логотип, кольори, шрифт</a:t>
          </a:r>
          <a:r>
            <a:rPr lang="ru-RU" sz="2000" kern="1200" dirty="0" smtClean="0"/>
            <a:t>).</a:t>
          </a:r>
          <a:endParaRPr lang="uk-UA" sz="2000" kern="1200" noProof="0" dirty="0"/>
        </a:p>
      </dsp:txBody>
      <dsp:txXfrm>
        <a:off x="2211" y="2847993"/>
        <a:ext cx="3508915" cy="1301807"/>
      </dsp:txXfrm>
    </dsp:sp>
    <dsp:sp modelId="{C571FB4E-1DAB-46D2-BC67-C69C260F80FC}">
      <dsp:nvSpPr>
        <dsp:cNvPr id="0" name=""/>
        <dsp:cNvSpPr/>
      </dsp:nvSpPr>
      <dsp:spPr>
        <a:xfrm>
          <a:off x="3862166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ECC6060-7227-4D74-8711-C10CDD92D358}">
      <dsp:nvSpPr>
        <dsp:cNvPr id="0" name=""/>
        <dsp:cNvSpPr/>
      </dsp:nvSpPr>
      <dsp:spPr>
        <a:xfrm>
          <a:off x="3862166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Концептуальні </a:t>
          </a:r>
          <a:r>
            <a:rPr lang="uk-UA" sz="2500" kern="1200" dirty="0" err="1" smtClean="0"/>
            <a:t>хештеги</a:t>
          </a:r>
          <a:r>
            <a:rPr lang="uk-UA" sz="2500" kern="1200" dirty="0" smtClean="0"/>
            <a:t> (#</a:t>
          </a:r>
          <a:r>
            <a:rPr lang="en-US" sz="2500" kern="1200" dirty="0" err="1" smtClean="0"/>
            <a:t>BeyondMusic</a:t>
          </a:r>
          <a:r>
            <a:rPr lang="en-US" sz="2500" kern="1200" dirty="0" smtClean="0"/>
            <a:t>, #</a:t>
          </a:r>
          <a:r>
            <a:rPr lang="en-US" sz="2500" kern="1200" dirty="0" err="1" smtClean="0"/>
            <a:t>KyivTechSummit</a:t>
          </a:r>
          <a:r>
            <a:rPr lang="en-US" sz="2500" kern="1200" dirty="0" smtClean="0"/>
            <a:t>).</a:t>
          </a:r>
          <a:endParaRPr lang="en-US" sz="2500" kern="1200" dirty="0"/>
        </a:p>
      </dsp:txBody>
      <dsp:txXfrm>
        <a:off x="3862166" y="2847993"/>
        <a:ext cx="3508915" cy="1301807"/>
      </dsp:txXfrm>
    </dsp:sp>
    <dsp:sp modelId="{0DE27AFC-0E32-4B66-89AB-BC8A0987324B}">
      <dsp:nvSpPr>
        <dsp:cNvPr id="0" name=""/>
        <dsp:cNvSpPr/>
      </dsp:nvSpPr>
      <dsp:spPr>
        <a:xfrm>
          <a:off x="7722120" y="430350"/>
          <a:ext cx="3508915" cy="241764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484BBF-8B31-4791-86F5-583F246B04DB}">
      <dsp:nvSpPr>
        <dsp:cNvPr id="0" name=""/>
        <dsp:cNvSpPr/>
      </dsp:nvSpPr>
      <dsp:spPr>
        <a:xfrm>
          <a:off x="7722120" y="2847993"/>
          <a:ext cx="3508915" cy="130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noProof="0" dirty="0" smtClean="0"/>
            <a:t>Єдиний стиль оформлення постів, відео, </a:t>
          </a:r>
          <a:r>
            <a:rPr lang="uk-UA" sz="2500" kern="1200" noProof="0" dirty="0" err="1" smtClean="0"/>
            <a:t>сторіс</a:t>
          </a:r>
          <a:r>
            <a:rPr lang="uk-UA" sz="2500" kern="1200" noProof="0" dirty="0" smtClean="0"/>
            <a:t>.</a:t>
          </a:r>
          <a:endParaRPr lang="uk-UA" sz="2500" kern="1200" noProof="0" dirty="0"/>
        </a:p>
      </dsp:txBody>
      <dsp:txXfrm>
        <a:off x="7722120" y="2847993"/>
        <a:ext cx="3508915" cy="13018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2225" y="1044677"/>
          <a:ext cx="3531408" cy="243314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2225" y="3477817"/>
          <a:ext cx="3531408" cy="131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err="1" smtClean="0"/>
            <a:t>Сторітелінг</a:t>
          </a:r>
          <a:endParaRPr lang="uk-UA" sz="2000" b="1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Історії про організаторів, учасників, </a:t>
          </a:r>
          <a:r>
            <a:rPr lang="uk-UA" sz="1800" kern="1200" noProof="0" dirty="0" err="1" smtClean="0"/>
            <a:t>бекстейдж</a:t>
          </a:r>
          <a:r>
            <a:rPr lang="uk-UA" sz="1800" kern="1200" noProof="0" dirty="0" smtClean="0"/>
            <a:t>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Створення «</a:t>
          </a:r>
          <a:r>
            <a:rPr lang="uk-UA" sz="1800" kern="1200" noProof="0" dirty="0" err="1" smtClean="0"/>
            <a:t>наративу</a:t>
          </a:r>
          <a:r>
            <a:rPr lang="uk-UA" sz="1800" kern="1200" noProof="0" dirty="0" smtClean="0"/>
            <a:t> події» через серії постів і відео.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Реальні історії учасників (</a:t>
          </a:r>
          <a:r>
            <a:rPr lang="en-US" sz="1800" kern="1200" dirty="0" smtClean="0"/>
            <a:t>User Generated Content).</a:t>
          </a:r>
          <a:endParaRPr lang="en-US" sz="1800" kern="1200" dirty="0"/>
        </a:p>
      </dsp:txBody>
      <dsp:txXfrm>
        <a:off x="2225" y="3477817"/>
        <a:ext cx="3531408" cy="1310152"/>
      </dsp:txXfrm>
    </dsp:sp>
    <dsp:sp modelId="{C571FB4E-1DAB-46D2-BC67-C69C260F80FC}">
      <dsp:nvSpPr>
        <dsp:cNvPr id="0" name=""/>
        <dsp:cNvSpPr/>
      </dsp:nvSpPr>
      <dsp:spPr>
        <a:xfrm>
          <a:off x="3886923" y="1044677"/>
          <a:ext cx="3531408" cy="243314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ECC6060-7227-4D74-8711-C10CDD92D358}">
      <dsp:nvSpPr>
        <dsp:cNvPr id="0" name=""/>
        <dsp:cNvSpPr/>
      </dsp:nvSpPr>
      <dsp:spPr>
        <a:xfrm>
          <a:off x="3886923" y="3477817"/>
          <a:ext cx="3531408" cy="131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 </a:t>
          </a:r>
          <a:r>
            <a:rPr lang="uk-UA" sz="1800" b="1" kern="1200" dirty="0" smtClean="0"/>
            <a:t>Інтерактивність і </a:t>
          </a:r>
          <a:r>
            <a:rPr lang="uk-UA" sz="1800" b="1" kern="1200" dirty="0" err="1" smtClean="0"/>
            <a:t>гейміфікація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Квести</a:t>
          </a:r>
          <a:r>
            <a:rPr lang="uk-UA" sz="1800" kern="1200" dirty="0" smtClean="0"/>
            <a:t>, </a:t>
          </a:r>
          <a:r>
            <a:rPr lang="uk-UA" sz="1800" kern="1200" dirty="0" err="1" smtClean="0"/>
            <a:t>челленджі</a:t>
          </a:r>
          <a:r>
            <a:rPr lang="uk-UA" sz="1800" kern="1200" dirty="0" smtClean="0"/>
            <a:t>, опитування.
</a:t>
          </a:r>
          <a:r>
            <a:rPr lang="en-US" sz="1800" kern="1200" dirty="0" smtClean="0"/>
            <a:t>AR-</a:t>
          </a:r>
          <a:r>
            <a:rPr lang="uk-UA" sz="1800" kern="1200" dirty="0" smtClean="0"/>
            <a:t>фільтри, віртуальні сувеніри.
Системи </a:t>
          </a:r>
          <a:r>
            <a:rPr lang="uk-UA" sz="1800" kern="1200" dirty="0" err="1" smtClean="0"/>
            <a:t>бейджів</a:t>
          </a:r>
          <a:r>
            <a:rPr lang="uk-UA" sz="1800" kern="1200" dirty="0" smtClean="0"/>
            <a:t> або балів за активність.</a:t>
          </a:r>
          <a:endParaRPr lang="en-US" sz="1800" kern="1200" dirty="0"/>
        </a:p>
      </dsp:txBody>
      <dsp:txXfrm>
        <a:off x="3886923" y="3477817"/>
        <a:ext cx="3531408" cy="1310152"/>
      </dsp:txXfrm>
    </dsp:sp>
    <dsp:sp modelId="{0DE27AFC-0E32-4B66-89AB-BC8A0987324B}">
      <dsp:nvSpPr>
        <dsp:cNvPr id="0" name=""/>
        <dsp:cNvSpPr/>
      </dsp:nvSpPr>
      <dsp:spPr>
        <a:xfrm>
          <a:off x="7771621" y="1044677"/>
          <a:ext cx="3531408" cy="243314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484BBF-8B31-4791-86F5-583F246B04DB}">
      <dsp:nvSpPr>
        <dsp:cNvPr id="0" name=""/>
        <dsp:cNvSpPr/>
      </dsp:nvSpPr>
      <dsp:spPr>
        <a:xfrm>
          <a:off x="7771621" y="3477817"/>
          <a:ext cx="3531408" cy="131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Data-driven </a:t>
          </a:r>
          <a:r>
            <a:rPr lang="uk-UA" sz="1800" b="1" kern="1200" dirty="0" smtClean="0"/>
            <a:t>підхід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Аналітика поведінки користувачів онлайн.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Ретаргетинг</a:t>
          </a:r>
          <a:r>
            <a:rPr lang="uk-UA" sz="1800" kern="1200" dirty="0" smtClean="0"/>
            <a:t>, </a:t>
          </a:r>
          <a:r>
            <a:rPr lang="en-US" sz="1800" kern="1200" dirty="0" smtClean="0"/>
            <a:t>A/B-</a:t>
          </a:r>
          <a:r>
            <a:rPr lang="uk-UA" sz="1800" kern="1200" dirty="0" smtClean="0"/>
            <a:t>тестування контенту.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Автоматизоване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залучення</a:t>
          </a:r>
          <a:r>
            <a:rPr lang="ru-RU" sz="1800" kern="1200" dirty="0" smtClean="0"/>
            <a:t> через </a:t>
          </a:r>
          <a:r>
            <a:rPr lang="ru-RU" sz="1800" kern="1200" dirty="0" err="1" smtClean="0"/>
            <a:t>email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боти</a:t>
          </a:r>
          <a:r>
            <a:rPr lang="ru-RU" sz="1800" kern="1200" dirty="0" smtClean="0"/>
            <a:t>, CRM.</a:t>
          </a:r>
          <a:endParaRPr lang="ru-RU" sz="1800" kern="1200" dirty="0"/>
        </a:p>
      </dsp:txBody>
      <dsp:txXfrm>
        <a:off x="7771621" y="3477817"/>
        <a:ext cx="3531408" cy="1310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15.04.2025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35622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836712"/>
            <a:ext cx="9825766" cy="37693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17.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Соціальні події в епоху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цифровізаці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ї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. 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676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919536" y="369531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Онлайн-події та їх соціальний вплив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14332551"/>
              </p:ext>
            </p:extLst>
          </p:nvPr>
        </p:nvGraphicFramePr>
        <p:xfrm>
          <a:off x="335360" y="1484784"/>
          <a:ext cx="11233248" cy="5031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028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676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919536" y="369531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Онлайн-події та їх соціальний вплив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4710802"/>
              </p:ext>
            </p:extLst>
          </p:nvPr>
        </p:nvGraphicFramePr>
        <p:xfrm>
          <a:off x="335360" y="1484784"/>
          <a:ext cx="11233248" cy="5031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6687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7632" y="49922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Інтерактивна вправа:</a:t>
            </a:r>
            <a:endParaRPr lang="uk-UA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4378" y="1196752"/>
            <a:ext cx="5120090" cy="550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/>
              <a:t>Модель “Цифрового мосту”</a:t>
            </a:r>
          </a:p>
          <a:p>
            <a:pPr algn="just"/>
            <a:r>
              <a:rPr lang="uk-UA" sz="2200" dirty="0" smtClean="0"/>
              <a:t>Необхідно вибрати </a:t>
            </a:r>
            <a:r>
              <a:rPr lang="uk-UA" sz="2200" dirty="0"/>
              <a:t>одну вразливу аудиторію (наприклад, пенсіонери, підлітки з сільської місцевості, внутрішньо переміщені особи).</a:t>
            </a:r>
          </a:p>
          <a:p>
            <a:pPr algn="just"/>
            <a:r>
              <a:rPr lang="uk-UA" sz="2200" b="1" dirty="0"/>
              <a:t>Завдання</a:t>
            </a:r>
            <a:r>
              <a:rPr lang="uk-UA" sz="2200" dirty="0"/>
              <a:t>: придумати онлайн-подію, яка: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uk-UA" sz="2200" dirty="0"/>
              <a:t>буде цікавою для цієї групи,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uk-UA" sz="2200" dirty="0"/>
              <a:t>компенсує соціальну ізоляцію або освітній/культурний вакуум,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uk-UA" sz="2200" dirty="0"/>
              <a:t>буде реалізована із урахуванням доступу (наприклад, простий формат, мінімум технологій, легкий інтерфейс).</a:t>
            </a:r>
          </a:p>
          <a:p>
            <a:pPr algn="just"/>
            <a:endParaRPr lang="uk-UA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22887" y="499220"/>
            <a:ext cx="443405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/>
              <a:t>Приклади</a:t>
            </a:r>
            <a:r>
              <a:rPr lang="uk-UA" sz="2200" b="1" i="1" dirty="0" smtClean="0"/>
              <a:t>:</a:t>
            </a:r>
          </a:p>
          <a:p>
            <a:pPr algn="just"/>
            <a:endParaRPr lang="uk-UA" sz="2200" b="1" i="1" dirty="0"/>
          </a:p>
          <a:p>
            <a:pPr algn="just"/>
            <a:r>
              <a:rPr lang="uk-UA" sz="2200" b="1" i="1" dirty="0"/>
              <a:t>Київський міжнародний економічний </a:t>
            </a:r>
            <a:r>
              <a:rPr lang="uk-UA" sz="2200" b="1" i="1" dirty="0" smtClean="0"/>
              <a:t>форум.</a:t>
            </a:r>
          </a:p>
          <a:p>
            <a:pPr algn="just"/>
            <a:r>
              <a:rPr lang="uk-UA" sz="2200" i="1" dirty="0" smtClean="0"/>
              <a:t>Проведений </a:t>
            </a:r>
            <a:r>
              <a:rPr lang="uk-UA" sz="2200" i="1" dirty="0"/>
              <a:t>в гібридному форматі, із прямими включеннями з різних країн, трансляціями в </a:t>
            </a:r>
            <a:r>
              <a:rPr lang="en-US" sz="2200" i="1" dirty="0"/>
              <a:t>YouTube </a:t>
            </a:r>
            <a:r>
              <a:rPr lang="uk-UA" sz="2200" i="1" dirty="0"/>
              <a:t>та інтерактивними </a:t>
            </a:r>
            <a:r>
              <a:rPr lang="en-US" sz="2200" i="1" dirty="0" smtClean="0"/>
              <a:t>Q&amp;A</a:t>
            </a:r>
            <a:endParaRPr lang="uk-UA" sz="2200" i="1" dirty="0" smtClean="0"/>
          </a:p>
          <a:p>
            <a:pPr algn="just"/>
            <a:endParaRPr lang="uk-UA" sz="2200" i="1" dirty="0"/>
          </a:p>
          <a:p>
            <a:pPr algn="just"/>
            <a:r>
              <a:rPr lang="en-US" sz="2200" b="1" i="1" dirty="0" smtClean="0"/>
              <a:t> </a:t>
            </a:r>
            <a:r>
              <a:rPr lang="uk-UA" sz="2200" b="1" i="1" dirty="0"/>
              <a:t>Віртуальний Марш Жінок в Україні (2022</a:t>
            </a:r>
            <a:r>
              <a:rPr lang="uk-UA" sz="2200" b="1" i="1" dirty="0" smtClean="0"/>
              <a:t>)</a:t>
            </a:r>
          </a:p>
          <a:p>
            <a:pPr algn="just"/>
            <a:r>
              <a:rPr lang="uk-UA" sz="2200" i="1" dirty="0" smtClean="0"/>
              <a:t>Через </a:t>
            </a:r>
            <a:r>
              <a:rPr lang="uk-UA" sz="2200" i="1" dirty="0" err="1"/>
              <a:t>безпекові</a:t>
            </a:r>
            <a:r>
              <a:rPr lang="uk-UA" sz="2200" i="1" dirty="0"/>
              <a:t> загрози подія пройшла онлайн — в </a:t>
            </a:r>
            <a:r>
              <a:rPr lang="en-US" sz="2200" i="1" dirty="0"/>
              <a:t>Instagram </a:t>
            </a:r>
            <a:r>
              <a:rPr lang="uk-UA" sz="2200" i="1" dirty="0"/>
              <a:t>і </a:t>
            </a:r>
            <a:r>
              <a:rPr lang="en-US" sz="2200" i="1" dirty="0"/>
              <a:t>Facebook, </a:t>
            </a:r>
            <a:r>
              <a:rPr lang="uk-UA" sz="2200" i="1" dirty="0"/>
              <a:t>зі спільними </a:t>
            </a:r>
            <a:r>
              <a:rPr lang="uk-UA" sz="2200" i="1" dirty="0" err="1"/>
              <a:t>відеозверненнями</a:t>
            </a:r>
            <a:r>
              <a:rPr lang="uk-UA" sz="2200" i="1" dirty="0"/>
              <a:t> та </a:t>
            </a:r>
            <a:r>
              <a:rPr lang="uk-UA" sz="2200" i="1" dirty="0" err="1"/>
              <a:t>хештег</a:t>
            </a:r>
            <a:r>
              <a:rPr lang="uk-UA" sz="2200" i="1" dirty="0"/>
              <a:t>-кампаніями.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953" y="1056131"/>
            <a:ext cx="2133600" cy="2133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947" y="371703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67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68896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991544" y="369531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Стратегії онлайн-присутності для великих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400" y="1196752"/>
            <a:ext cx="10190928" cy="195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Онлайн-присутність</a:t>
            </a:r>
            <a:r>
              <a:rPr lang="uk-UA" sz="2400" dirty="0"/>
              <a:t> — це те, як подія "живе" і взаємодіє з публікою в цифровому середовищі: до, під час і після самої події. </a:t>
            </a:r>
            <a:endParaRPr lang="uk-UA" sz="2400" dirty="0" smtClean="0"/>
          </a:p>
          <a:p>
            <a:pPr algn="just"/>
            <a:r>
              <a:rPr lang="uk-UA" sz="2400" i="1" dirty="0" smtClean="0"/>
              <a:t>Для </a:t>
            </a:r>
            <a:r>
              <a:rPr lang="uk-UA" sz="2400" i="1" dirty="0"/>
              <a:t>великих подій (фестивалі, форуми, виставки, спортивні змагання) це </a:t>
            </a:r>
            <a:r>
              <a:rPr lang="uk-UA" sz="2400" b="1" i="1" dirty="0"/>
              <a:t>стратегічний інструмент впливу, залучення та створення іміджу.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3912" y="3855291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/>
              <a:t>Онлайн-присутність</a:t>
            </a:r>
            <a:r>
              <a:rPr lang="uk-UA" sz="2400" i="1" dirty="0" smtClean="0"/>
              <a:t> — це не доповнення, а повноцінна "сцена" події. Те, що відбувається в інтернеті, може бути не менш важливим, ніж на самій локації.</a:t>
            </a:r>
            <a:endParaRPr lang="uk-UA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332123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64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6768" y="-7034709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Стратегії онлайн-присутності для великих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99717988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 </a:t>
            </a:r>
            <a:r>
              <a:rPr lang="uk-UA" sz="2400" b="1" i="1" dirty="0" err="1"/>
              <a:t>Брендинг</a:t>
            </a:r>
            <a:r>
              <a:rPr lang="uk-UA" sz="2400" b="1" i="1" dirty="0"/>
              <a:t> події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3318839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71561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Стратегії онлайн-присутності для великих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8725168"/>
              </p:ext>
            </p:extLst>
          </p:nvPr>
        </p:nvGraphicFramePr>
        <p:xfrm>
          <a:off x="335360" y="476672"/>
          <a:ext cx="1130525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677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919536" y="73267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Стратегії онлайн-присутності для великих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61193751"/>
              </p:ext>
            </p:extLst>
          </p:nvPr>
        </p:nvGraphicFramePr>
        <p:xfrm>
          <a:off x="407368" y="836712"/>
          <a:ext cx="11089232" cy="590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504166" y="2892263"/>
            <a:ext cx="45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  Платформи і формати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1464245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5821" y="485711"/>
            <a:ext cx="54726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/>
              <a:t>Приклад:</a:t>
            </a:r>
          </a:p>
          <a:p>
            <a:pPr algn="ctr"/>
            <a:endParaRPr lang="uk-UA" sz="2200" b="1" i="1" dirty="0" smtClean="0"/>
          </a:p>
          <a:p>
            <a:pPr algn="just"/>
            <a:r>
              <a:rPr lang="en-US" sz="2400" b="1" i="1" dirty="0"/>
              <a:t>Burning Man (</a:t>
            </a:r>
            <a:r>
              <a:rPr lang="uk-UA" sz="2400" b="1" i="1" dirty="0"/>
              <a:t>віртуальний 2020)</a:t>
            </a:r>
            <a:endParaRPr lang="uk-UA" sz="2400" b="1" dirty="0"/>
          </a:p>
          <a:p>
            <a:pPr algn="just"/>
            <a:r>
              <a:rPr lang="uk-UA" sz="2400" dirty="0"/>
              <a:t>Онлайн-простір з 3</a:t>
            </a:r>
            <a:r>
              <a:rPr lang="en-US" sz="2400" dirty="0"/>
              <a:t>D-</a:t>
            </a:r>
            <a:r>
              <a:rPr lang="uk-UA" sz="2400" dirty="0"/>
              <a:t>взаємодією, прямими включеннями, інтерактивною мапою та </a:t>
            </a:r>
            <a:r>
              <a:rPr lang="en-US" sz="2400" dirty="0"/>
              <a:t>NFT-</a:t>
            </a:r>
            <a:r>
              <a:rPr lang="uk-UA" sz="2400" dirty="0"/>
              <a:t>сувенірами</a:t>
            </a:r>
            <a:r>
              <a:rPr lang="uk-UA" sz="2400" dirty="0" smtClean="0"/>
              <a:t>.</a:t>
            </a:r>
          </a:p>
          <a:p>
            <a:pPr algn="just"/>
            <a:endParaRPr lang="uk-UA" sz="2400" dirty="0"/>
          </a:p>
          <a:p>
            <a:pPr algn="just"/>
            <a:r>
              <a:rPr lang="uk-UA" sz="2400" dirty="0"/>
              <a:t>На кількох онлайн платформах митці, художники й </a:t>
            </a:r>
            <a:r>
              <a:rPr lang="uk-UA" sz="2400" dirty="0" err="1"/>
              <a:t>айтішники</a:t>
            </a:r>
            <a:r>
              <a:rPr lang="uk-UA" sz="2400" dirty="0"/>
              <a:t> презентували свої арт-скульптури та арт-кари, проходили лекції від всесвітньо відомих спікерів, відгриміли концерти та вечірки за участю </a:t>
            </a:r>
            <a:r>
              <a:rPr lang="en-US" sz="2400" dirty="0"/>
              <a:t>Diplo, Oliver </a:t>
            </a:r>
            <a:r>
              <a:rPr lang="en-US" sz="2400" dirty="0" err="1"/>
              <a:t>Koletzki</a:t>
            </a:r>
            <a:r>
              <a:rPr lang="en-US" sz="2400" dirty="0"/>
              <a:t> </a:t>
            </a:r>
            <a:r>
              <a:rPr lang="uk-UA" sz="2400" dirty="0"/>
              <a:t>та </a:t>
            </a:r>
            <a:r>
              <a:rPr lang="en-US" sz="2400" dirty="0"/>
              <a:t>Android Jones.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57" y="590728"/>
            <a:ext cx="4323639" cy="2702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673" y="148982"/>
            <a:ext cx="2030385" cy="3144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716" y="3700335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05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-облако 2"/>
          <p:cNvSpPr/>
          <p:nvPr/>
        </p:nvSpPr>
        <p:spPr>
          <a:xfrm>
            <a:off x="2063552" y="499220"/>
            <a:ext cx="8928992" cy="5522068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5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2500" b="1" u="sng" dirty="0" smtClean="0">
                <a:solidFill>
                  <a:schemeClr val="tx1"/>
                </a:solidFill>
              </a:rPr>
              <a:t> </a:t>
            </a:r>
            <a:r>
              <a:rPr lang="uk-UA" sz="2600" b="1" u="sng" dirty="0">
                <a:solidFill>
                  <a:schemeClr val="tx1"/>
                </a:solidFill>
              </a:rPr>
              <a:t>Дискусійні запитання</a:t>
            </a:r>
            <a:r>
              <a:rPr lang="uk-UA" sz="2600" b="1" u="sng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 algn="ctr">
              <a:buAutoNum type="arabicPeriod"/>
            </a:pPr>
            <a:endParaRPr lang="uk-UA" sz="2500" b="1" u="sng" dirty="0">
              <a:solidFill>
                <a:schemeClr val="tx1"/>
              </a:solidFill>
            </a:endParaRPr>
          </a:p>
          <a:p>
            <a:pPr marL="457200" indent="-457200" algn="ctr">
              <a:buAutoNum type="arabicPeriod"/>
            </a:pPr>
            <a:r>
              <a:rPr lang="uk-UA" sz="2500" b="1" dirty="0" smtClean="0">
                <a:solidFill>
                  <a:schemeClr val="tx1"/>
                </a:solidFill>
              </a:rPr>
              <a:t>Які </a:t>
            </a:r>
            <a:r>
              <a:rPr lang="uk-UA" sz="2500" b="1" dirty="0">
                <a:solidFill>
                  <a:schemeClr val="tx1"/>
                </a:solidFill>
              </a:rPr>
              <a:t>канали онлайн-присутності є найбільш ефективними для молодої аудиторії? А для більш консервативної</a:t>
            </a:r>
            <a:r>
              <a:rPr lang="uk-UA" sz="2500" b="1" dirty="0" smtClean="0">
                <a:solidFill>
                  <a:schemeClr val="tx1"/>
                </a:solidFill>
              </a:rPr>
              <a:t>?</a:t>
            </a:r>
          </a:p>
          <a:p>
            <a:pPr marL="457200" indent="-457200" algn="ctr">
              <a:buAutoNum type="arabicPeriod"/>
            </a:pPr>
            <a:endParaRPr lang="uk-UA" sz="25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2500" b="1" dirty="0" smtClean="0">
                <a:solidFill>
                  <a:schemeClr val="tx1"/>
                </a:solidFill>
              </a:rPr>
              <a:t>2. Чи </a:t>
            </a:r>
            <a:r>
              <a:rPr lang="uk-UA" sz="2500" b="1" dirty="0">
                <a:solidFill>
                  <a:schemeClr val="tx1"/>
                </a:solidFill>
              </a:rPr>
              <a:t>можна створити “відчуття події” лише через екран? Які елементи цьому сприяють?</a:t>
            </a:r>
            <a:endParaRPr lang="uk-UA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47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2912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351584" y="136988"/>
            <a:ext cx="7560840" cy="993685"/>
          </a:xfrm>
        </p:spPr>
        <p:txBody>
          <a:bodyPr>
            <a:noAutofit/>
          </a:bodyPr>
          <a:lstStyle/>
          <a:p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Цифрова трансформація в культурних, соціальних і політичних подіях</a:t>
            </a:r>
            <a:endParaRPr lang="uk-UA" sz="28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400" y="1196753"/>
            <a:ext cx="8784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i="1" dirty="0"/>
              <a:t>Цифрова трансформація</a:t>
            </a:r>
            <a:r>
              <a:rPr lang="uk-UA" sz="2200" i="1" dirty="0"/>
              <a:t> — </a:t>
            </a:r>
            <a:r>
              <a:rPr lang="uk-UA" sz="2200" dirty="0"/>
              <a:t>це не просто використання цифрових інструментів, а </a:t>
            </a:r>
            <a:r>
              <a:rPr lang="uk-UA" sz="2200" b="1" dirty="0"/>
              <a:t>зміна логіки самої події</a:t>
            </a:r>
            <a:r>
              <a:rPr lang="uk-UA" sz="2200" dirty="0"/>
              <a:t>, її структури, аудиторії, цілей та впливу</a:t>
            </a:r>
            <a:r>
              <a:rPr lang="uk-UA" sz="2200" dirty="0" smtClean="0"/>
              <a:t>.</a:t>
            </a:r>
          </a:p>
          <a:p>
            <a:pPr algn="just"/>
            <a:endParaRPr lang="uk-UA" sz="2200" i="1" dirty="0"/>
          </a:p>
          <a:p>
            <a:pPr algn="just"/>
            <a:r>
              <a:rPr lang="uk-UA" sz="2200" i="1" dirty="0"/>
              <a:t>У сучасному світі культурні, соціальні та політичні події не лише "переносяться" онлайн — </a:t>
            </a:r>
            <a:r>
              <a:rPr lang="uk-UA" sz="2200" b="1" i="1" dirty="0"/>
              <a:t>вони змінюються </a:t>
            </a:r>
            <a:r>
              <a:rPr lang="uk-UA" sz="2200" b="1" i="1" dirty="0" err="1"/>
              <a:t>сутнісно</a:t>
            </a:r>
            <a:r>
              <a:rPr lang="uk-UA" sz="2200" i="1" dirty="0"/>
              <a:t> завдяки новим форматам взаємодії, інфраструктурі даних і мережевій </a:t>
            </a:r>
            <a:r>
              <a:rPr lang="uk-UA" sz="2200" i="1" dirty="0" err="1"/>
              <a:t>логіці</a:t>
            </a:r>
            <a:r>
              <a:rPr lang="uk-UA" sz="2200" i="1" dirty="0"/>
              <a:t> комунікації.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002" y="404664"/>
            <a:ext cx="2304256" cy="3491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8415" y="4293096"/>
            <a:ext cx="2592288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i="1" dirty="0">
                <a:solidFill>
                  <a:schemeClr val="accent2"/>
                </a:solidFill>
              </a:rPr>
              <a:t>Онлайн-</a:t>
            </a:r>
            <a:r>
              <a:rPr lang="uk-UA" i="1" dirty="0" err="1">
                <a:solidFill>
                  <a:schemeClr val="accent2"/>
                </a:solidFill>
              </a:rPr>
              <a:t>проєкт</a:t>
            </a:r>
            <a:r>
              <a:rPr lang="uk-UA" i="1" dirty="0">
                <a:solidFill>
                  <a:schemeClr val="accent2"/>
                </a:solidFill>
              </a:rPr>
              <a:t> із віртуальною виставкою українського мистецтва у співпраці з культурними інституціями Європи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440" y="4425915"/>
            <a:ext cx="2880320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i="1" dirty="0" err="1">
                <a:solidFill>
                  <a:schemeClr val="accent2"/>
                </a:solidFill>
              </a:rPr>
              <a:t>Соцмережі</a:t>
            </a:r>
            <a:r>
              <a:rPr lang="uk-UA" i="1" dirty="0">
                <a:solidFill>
                  <a:schemeClr val="accent2"/>
                </a:solidFill>
              </a:rPr>
              <a:t> як інструмент мобілізації (</a:t>
            </a:r>
            <a:r>
              <a:rPr lang="en-US" i="1" dirty="0">
                <a:solidFill>
                  <a:schemeClr val="accent2"/>
                </a:solidFill>
              </a:rPr>
              <a:t>Facebook, Twitter</a:t>
            </a:r>
            <a:r>
              <a:rPr lang="en-US" i="1" dirty="0" smtClean="0">
                <a:solidFill>
                  <a:schemeClr val="accent2"/>
                </a:solidFill>
              </a:rPr>
              <a:t>).</a:t>
            </a:r>
            <a:endParaRPr lang="uk-UA" i="1" dirty="0" smtClean="0">
              <a:solidFill>
                <a:schemeClr val="accent2"/>
              </a:solidFill>
            </a:endParaRPr>
          </a:p>
          <a:p>
            <a:pPr algn="ctr"/>
            <a:r>
              <a:rPr lang="uk-UA" i="1" dirty="0" smtClean="0">
                <a:solidFill>
                  <a:schemeClr val="accent2"/>
                </a:solidFill>
              </a:rPr>
              <a:t>Створення </a:t>
            </a:r>
            <a:r>
              <a:rPr lang="uk-UA" i="1" dirty="0">
                <a:solidFill>
                  <a:schemeClr val="accent2"/>
                </a:solidFill>
              </a:rPr>
              <a:t>громадянського архіву подій (</a:t>
            </a:r>
            <a:r>
              <a:rPr lang="en-US" i="1" dirty="0">
                <a:solidFill>
                  <a:schemeClr val="accent2"/>
                </a:solidFill>
              </a:rPr>
              <a:t>YouTube-</a:t>
            </a:r>
            <a:r>
              <a:rPr lang="uk-UA" i="1" dirty="0">
                <a:solidFill>
                  <a:schemeClr val="accent2"/>
                </a:solidFill>
              </a:rPr>
              <a:t>відео, онлайн-карти, блоги).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4137007"/>
            <a:ext cx="4658669" cy="26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92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88976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27448" y="404664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 цифрових платформ на організацію подій</a:t>
            </a:r>
            <a:endParaRPr lang="uk-UA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352" y="1463680"/>
            <a:ext cx="616230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200" b="1" i="1" dirty="0" smtClean="0"/>
              <a:t>Цифрові платформи трансформували організацію подій </a:t>
            </a:r>
            <a:r>
              <a:rPr lang="uk-UA" sz="2200" dirty="0" smtClean="0"/>
              <a:t>від початкового задуму до проведення та </a:t>
            </a:r>
            <a:r>
              <a:rPr lang="uk-UA" sz="2200" dirty="0" err="1" smtClean="0"/>
              <a:t>посткомунікації</a:t>
            </a:r>
            <a:r>
              <a:rPr lang="uk-UA" sz="2200" dirty="0" smtClean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2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200" b="1" i="1" dirty="0" err="1"/>
              <a:t>Цифровізація</a:t>
            </a:r>
            <a:r>
              <a:rPr lang="uk-UA" sz="2200" b="1" i="1" dirty="0"/>
              <a:t> також спрощує логістику</a:t>
            </a:r>
            <a:r>
              <a:rPr lang="uk-UA" sz="2200" dirty="0"/>
              <a:t>: квитки електронні, сповіщення автоматичні, зворотний зв’язок — миттєвий</a:t>
            </a:r>
            <a:r>
              <a:rPr lang="uk-UA" sz="22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2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200" dirty="0" smtClean="0"/>
              <a:t>Цифрові платформи дають змогу робити події </a:t>
            </a:r>
            <a:r>
              <a:rPr lang="uk-UA" sz="2200" b="1" i="1" dirty="0" smtClean="0"/>
              <a:t>масштабнішими, швидшими у підготовці, доступнішими та </a:t>
            </a:r>
            <a:r>
              <a:rPr lang="uk-UA" sz="2200" b="1" i="1" dirty="0" err="1" smtClean="0"/>
              <a:t>інтерактивнішими</a:t>
            </a:r>
            <a:r>
              <a:rPr lang="uk-UA" sz="2200" b="1" i="1" dirty="0" smtClean="0"/>
              <a:t>.</a:t>
            </a:r>
            <a:endParaRPr lang="uk-UA" sz="2200" b="1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37392579"/>
              </p:ext>
            </p:extLst>
          </p:nvPr>
        </p:nvGraphicFramePr>
        <p:xfrm>
          <a:off x="6816080" y="1556792"/>
          <a:ext cx="4861842" cy="405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43609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11624" y="156201"/>
            <a:ext cx="8064896" cy="703059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Ключові аспекти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цифрової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трансформації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70029217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8780" y="10038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u="sng" dirty="0" smtClean="0"/>
              <a:t>Культурні </a:t>
            </a:r>
            <a:r>
              <a:rPr lang="uk-UA" sz="2400" b="1" i="1" u="sng" dirty="0"/>
              <a:t>події</a:t>
            </a:r>
            <a:endParaRPr lang="uk-UA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4025849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43609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11624" y="156201"/>
            <a:ext cx="8064896" cy="703059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Ключові аспекти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цифрової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трансформації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9332841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8780" y="10038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u="sng" dirty="0"/>
              <a:t>Соціальні події</a:t>
            </a:r>
            <a:endParaRPr lang="uk-UA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1878880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43609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11624" y="156201"/>
            <a:ext cx="8064896" cy="703059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Ключові аспекти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цифрової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трансформації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78998371"/>
              </p:ext>
            </p:extLst>
          </p:nvPr>
        </p:nvGraphicFramePr>
        <p:xfrm>
          <a:off x="335360" y="1710100"/>
          <a:ext cx="11305256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8780" y="10038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u="sng" dirty="0"/>
              <a:t>Політичні події</a:t>
            </a:r>
            <a:endParaRPr lang="uk-UA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68247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-облако 2"/>
          <p:cNvSpPr/>
          <p:nvPr/>
        </p:nvSpPr>
        <p:spPr>
          <a:xfrm>
            <a:off x="551384" y="836712"/>
            <a:ext cx="6048672" cy="3937892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Чи завжди цифрова трансформація означає прогрес? Коли це може бути небезпечно?</a:t>
            </a:r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332656"/>
            <a:ext cx="4799856" cy="2690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50" y="3717032"/>
            <a:ext cx="507188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3573016"/>
            <a:ext cx="5879976" cy="279998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571601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7087" y="692696"/>
            <a:ext cx="669674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Мистецтво стає більш доступним, інтерактивним, децентралізованим.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Громадянська </a:t>
            </a:r>
            <a:r>
              <a:rPr lang="uk-UA" sz="2400" dirty="0"/>
              <a:t>участь стає простішою, але часто менш глибокою. З’являється явище "</a:t>
            </a:r>
            <a:r>
              <a:rPr lang="uk-UA" sz="2400" dirty="0" err="1"/>
              <a:t>кліктивізму</a:t>
            </a:r>
            <a:r>
              <a:rPr lang="uk-UA" sz="2400" dirty="0"/>
              <a:t>" — пасивної участі</a:t>
            </a:r>
            <a:r>
              <a:rPr lang="uk-UA" sz="24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Політика стає ближчою до громадянина, але й вразливішою до маніпуляцій, дезінформації</a:t>
            </a:r>
            <a:r>
              <a:rPr lang="ru-RU" sz="2400" dirty="0" smtClean="0"/>
              <a:t>.</a:t>
            </a:r>
            <a:endParaRPr lang="uk-UA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927648" y="0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Наслідки:</a:t>
            </a:r>
            <a:endParaRPr lang="uk-UA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554481"/>
            <a:ext cx="3569196" cy="22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3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595500" y="600363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 цифрових платформ на організацію подій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2793432"/>
              </p:ext>
            </p:extLst>
          </p:nvPr>
        </p:nvGraphicFramePr>
        <p:xfrm>
          <a:off x="263352" y="2132856"/>
          <a:ext cx="1047716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/>
              <a:t>1. </a:t>
            </a:r>
            <a:r>
              <a:rPr lang="uk-UA" sz="2400" b="1" i="1" dirty="0"/>
              <a:t>Планування та менеджмент: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13328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32992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775520" y="332656"/>
            <a:ext cx="8057987" cy="451770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+mn-lt"/>
              </a:rPr>
              <a:t>Trello</a:t>
            </a:r>
            <a:r>
              <a:rPr lang="uk-UA" sz="2400" b="1" i="1" dirty="0" smtClean="0">
                <a:latin typeface="+mn-lt"/>
              </a:rPr>
              <a:t> — це хмарний сервіс для управління </a:t>
            </a:r>
            <a:r>
              <a:rPr lang="uk-UA" sz="2400" b="1" i="1" dirty="0" err="1" smtClean="0">
                <a:latin typeface="+mn-lt"/>
              </a:rPr>
              <a:t>проєктами</a:t>
            </a:r>
            <a:r>
              <a:rPr lang="uk-UA" sz="2400" b="1" i="1" dirty="0" smtClean="0">
                <a:latin typeface="+mn-lt"/>
              </a:rPr>
              <a:t>, який працює за принципом методології </a:t>
            </a:r>
            <a:r>
              <a:rPr lang="uk-UA" sz="2400" b="1" i="1" dirty="0" err="1" smtClean="0">
                <a:latin typeface="+mn-lt"/>
              </a:rPr>
              <a:t>Kanban</a:t>
            </a:r>
            <a:r>
              <a:rPr lang="uk-UA" sz="2400" b="1" i="1" dirty="0" smtClean="0">
                <a:latin typeface="+mn-lt"/>
              </a:rPr>
              <a:t>.</a:t>
            </a:r>
            <a:endParaRPr lang="uk-UA" sz="2400" b="1" i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60" y="1340768"/>
            <a:ext cx="52565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err="1" smtClean="0"/>
              <a:t>Trello</a:t>
            </a:r>
            <a:r>
              <a:rPr lang="uk-UA" sz="2200" dirty="0" smtClean="0"/>
              <a:t> дозволяє бачити </a:t>
            </a:r>
            <a:r>
              <a:rPr lang="uk-UA" sz="2200" b="1" i="1" dirty="0" smtClean="0"/>
              <a:t>всю картину </a:t>
            </a:r>
            <a:r>
              <a:rPr lang="uk-UA" sz="2200" b="1" i="1" dirty="0" err="1" smtClean="0"/>
              <a:t>проєкту</a:t>
            </a:r>
            <a:r>
              <a:rPr lang="uk-UA" sz="2200" b="1" i="1" dirty="0" smtClean="0"/>
              <a:t> в одному місці,</a:t>
            </a:r>
            <a:r>
              <a:rPr lang="uk-UA" sz="2200" dirty="0" smtClean="0"/>
              <a:t> делегувати завдання та слідкувати за їх виконанням.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2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/>
              <a:t>В </a:t>
            </a:r>
            <a:r>
              <a:rPr lang="uk-UA" sz="2200" dirty="0" err="1"/>
              <a:t>Трелло</a:t>
            </a:r>
            <a:r>
              <a:rPr lang="uk-UA" sz="2200" dirty="0"/>
              <a:t> можна робити текстові описи завдань, чек-листів, термінів виконання, файлів та коментарів, щоб створити повну і чітку картину процесу. </a:t>
            </a:r>
            <a:endParaRPr lang="uk-UA" sz="22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2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smtClean="0"/>
              <a:t>А </a:t>
            </a:r>
            <a:r>
              <a:rPr lang="uk-UA" sz="2200" dirty="0"/>
              <a:t>ще </a:t>
            </a:r>
            <a:r>
              <a:rPr lang="en-US" sz="2200" b="1" i="1" dirty="0"/>
              <a:t>Trello </a:t>
            </a:r>
            <a:r>
              <a:rPr lang="uk-UA" sz="2200" b="1" i="1" dirty="0"/>
              <a:t>можна інтегрувати </a:t>
            </a:r>
            <a:r>
              <a:rPr lang="uk-UA" sz="2200" dirty="0"/>
              <a:t>з іншими сервісами, такими як </a:t>
            </a:r>
            <a:r>
              <a:rPr lang="en-US" sz="2200" dirty="0"/>
              <a:t>Google Drive, Jira </a:t>
            </a:r>
            <a:r>
              <a:rPr lang="uk-UA" sz="2200" dirty="0"/>
              <a:t>та іншими. І це дуже зручно.</a:t>
            </a:r>
            <a:endParaRPr lang="uk-UA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497" y="1152100"/>
            <a:ext cx="5993432" cy="4204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513" y="3916347"/>
            <a:ext cx="4783333" cy="26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9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0904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Вплив цифрових платформ на організацію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37066799"/>
              </p:ext>
            </p:extLst>
          </p:nvPr>
        </p:nvGraphicFramePr>
        <p:xfrm>
          <a:off x="-96688" y="2017201"/>
          <a:ext cx="10873208" cy="4122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2. </a:t>
            </a:r>
            <a:r>
              <a:rPr lang="uk-UA" sz="2400" b="1" i="1" dirty="0"/>
              <a:t>Просування події: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319577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0904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Вплив цифрових платформ на організацію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59666507"/>
              </p:ext>
            </p:extLst>
          </p:nvPr>
        </p:nvGraphicFramePr>
        <p:xfrm>
          <a:off x="911424" y="2076277"/>
          <a:ext cx="9217024" cy="436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3</a:t>
            </a:r>
            <a:r>
              <a:rPr lang="uk-UA" sz="2400" b="1" i="1" dirty="0" smtClean="0"/>
              <a:t>. </a:t>
            </a:r>
            <a:r>
              <a:rPr lang="uk-UA" sz="2400" b="1" i="1" dirty="0"/>
              <a:t>Продаж квитків і </a:t>
            </a:r>
            <a:r>
              <a:rPr lang="uk-UA" sz="2400" b="1" i="1" dirty="0" smtClean="0"/>
              <a:t>збір </a:t>
            </a:r>
            <a:r>
              <a:rPr lang="uk-UA" sz="2400" b="1" i="1" dirty="0" err="1" smtClean="0"/>
              <a:t>фідбеку</a:t>
            </a:r>
            <a:r>
              <a:rPr lang="uk-UA" sz="2400" b="1" i="1" dirty="0" smtClean="0"/>
              <a:t>: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261720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0904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Вплив цифрових платформ на організацію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34184619"/>
              </p:ext>
            </p:extLst>
          </p:nvPr>
        </p:nvGraphicFramePr>
        <p:xfrm>
          <a:off x="1271464" y="2048399"/>
          <a:ext cx="9217024" cy="436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4</a:t>
            </a:r>
            <a:r>
              <a:rPr lang="uk-UA" sz="2400" b="1" i="1" dirty="0" smtClean="0"/>
              <a:t>. </a:t>
            </a:r>
            <a:r>
              <a:rPr lang="uk-UA" sz="2400" b="1" i="1" dirty="0"/>
              <a:t>Проведення події: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104256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7632" y="49922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Інтерактивна вправа:</a:t>
            </a:r>
            <a:endParaRPr lang="uk-UA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080" y="1412776"/>
            <a:ext cx="5199768" cy="51990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 smtClean="0"/>
              <a:t>Міні-проект: “Подія за 10 хвилин”</a:t>
            </a:r>
          </a:p>
          <a:p>
            <a:pPr algn="just"/>
            <a:r>
              <a:rPr lang="uk-UA" sz="2200" b="1" dirty="0" smtClean="0"/>
              <a:t>Мета:</a:t>
            </a:r>
            <a:r>
              <a:rPr lang="uk-UA" sz="2200" dirty="0" smtClean="0"/>
              <a:t> </a:t>
            </a:r>
            <a:r>
              <a:rPr lang="uk-UA" sz="2200" i="1" dirty="0" smtClean="0"/>
              <a:t>Відчути на практиці, як цифрові платформи допомагають організувати подію.</a:t>
            </a:r>
          </a:p>
          <a:p>
            <a:pPr algn="just"/>
            <a:endParaRPr lang="uk-UA" sz="2200" i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uk-UA" sz="2200" dirty="0" smtClean="0"/>
              <a:t>Вигадати подію.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200" dirty="0" smtClean="0"/>
              <a:t>Обрати 3-4 цифрові платформи для організації.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200" u="sng" dirty="0" smtClean="0"/>
              <a:t>За 10 хвилин скласти короткий план:</a:t>
            </a:r>
          </a:p>
          <a:p>
            <a:pPr lvl="1" algn="just"/>
            <a:r>
              <a:rPr lang="uk-UA" sz="2200" dirty="0" smtClean="0"/>
              <a:t>Як ви залучите учасників?</a:t>
            </a:r>
          </a:p>
          <a:p>
            <a:pPr lvl="1" algn="just"/>
            <a:r>
              <a:rPr lang="uk-UA" sz="2200" dirty="0" smtClean="0"/>
              <a:t>Як пройде подія?</a:t>
            </a:r>
          </a:p>
          <a:p>
            <a:pPr lvl="1" algn="just"/>
            <a:r>
              <a:rPr lang="uk-UA" sz="2200" dirty="0" smtClean="0"/>
              <a:t>Які інструменти ви використаєте для збору </a:t>
            </a:r>
            <a:r>
              <a:rPr lang="uk-UA" sz="2200" dirty="0" err="1" smtClean="0"/>
              <a:t>фідбеку</a:t>
            </a:r>
            <a:r>
              <a:rPr lang="uk-UA" sz="2200" dirty="0" smtClean="0"/>
              <a:t>?</a:t>
            </a:r>
          </a:p>
          <a:p>
            <a:pPr algn="just"/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377691" y="620688"/>
            <a:ext cx="38884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/>
              <a:t>Приклади</a:t>
            </a:r>
            <a:r>
              <a:rPr lang="uk-UA" sz="2200" b="1" i="1" dirty="0" smtClean="0"/>
              <a:t>:</a:t>
            </a:r>
          </a:p>
          <a:p>
            <a:endParaRPr lang="uk-UA" sz="2200" b="1" i="1" dirty="0"/>
          </a:p>
          <a:p>
            <a:r>
              <a:rPr lang="en-US" sz="2200" b="1" i="1" dirty="0" smtClean="0"/>
              <a:t>Atlas </a:t>
            </a:r>
            <a:r>
              <a:rPr lang="en-US" sz="2200" b="1" i="1" dirty="0"/>
              <a:t>Weekend (</a:t>
            </a:r>
            <a:r>
              <a:rPr lang="uk-UA" sz="2200" b="1" i="1" dirty="0"/>
              <a:t>Київ)</a:t>
            </a:r>
          </a:p>
          <a:p>
            <a:r>
              <a:rPr lang="uk-UA" sz="2200" i="1" dirty="0"/>
              <a:t>Використання </a:t>
            </a:r>
            <a:r>
              <a:rPr lang="en-US" sz="2200" i="1" dirty="0"/>
              <a:t>Telegram-</a:t>
            </a:r>
            <a:r>
              <a:rPr lang="uk-UA" sz="2200" i="1" dirty="0"/>
              <a:t>бота та мобільного додатку з картою події, розкладом і сповіщеннями.</a:t>
            </a:r>
          </a:p>
          <a:p>
            <a:endParaRPr lang="uk-UA" sz="2200" b="1" i="1" dirty="0" smtClean="0"/>
          </a:p>
          <a:p>
            <a:endParaRPr lang="uk-UA" sz="2200" b="1" i="1" dirty="0" smtClean="0"/>
          </a:p>
          <a:p>
            <a:r>
              <a:rPr lang="en-US" sz="2200" b="1" i="1" dirty="0" smtClean="0"/>
              <a:t>Ukrainian </a:t>
            </a:r>
            <a:r>
              <a:rPr lang="en-US" sz="2200" b="1" i="1" dirty="0"/>
              <a:t>Fashion Week</a:t>
            </a:r>
          </a:p>
          <a:p>
            <a:r>
              <a:rPr lang="en-US" sz="2200" i="1" dirty="0"/>
              <a:t>Zoom-</a:t>
            </a:r>
            <a:r>
              <a:rPr lang="uk-UA" sz="2200" i="1" dirty="0" err="1"/>
              <a:t>стріми</a:t>
            </a:r>
            <a:r>
              <a:rPr lang="uk-UA" sz="2200" i="1" dirty="0"/>
              <a:t>, інтеграція з </a:t>
            </a:r>
            <a:r>
              <a:rPr lang="en-US" sz="2200" i="1" dirty="0"/>
              <a:t>Instagram Live </a:t>
            </a:r>
            <a:r>
              <a:rPr lang="uk-UA" sz="2200" i="1" dirty="0"/>
              <a:t>та </a:t>
            </a:r>
            <a:r>
              <a:rPr lang="en-US" sz="2200" i="1" dirty="0"/>
              <a:t>YouTube, </a:t>
            </a:r>
            <a:r>
              <a:rPr lang="uk-UA" sz="2200" i="1" dirty="0"/>
              <a:t>а також </a:t>
            </a:r>
            <a:r>
              <a:rPr lang="en-US" sz="2200" i="1" dirty="0" err="1"/>
              <a:t>TikTok</a:t>
            </a:r>
            <a:r>
              <a:rPr lang="en-US" sz="2200" i="1" dirty="0"/>
              <a:t> </a:t>
            </a:r>
            <a:r>
              <a:rPr lang="uk-UA" sz="2200" i="1" dirty="0"/>
              <a:t>як канал для залучення молодої аудиторії.</a:t>
            </a:r>
          </a:p>
          <a:p>
            <a:endParaRPr lang="uk-UA" sz="22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1003343"/>
            <a:ext cx="2143125" cy="2143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3675307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36848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Онлайн-події та їх соціальний вплив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68" y="1196752"/>
            <a:ext cx="9577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Онлайн-події</a:t>
            </a:r>
            <a:r>
              <a:rPr lang="uk-UA" sz="2400" dirty="0"/>
              <a:t> — це формати соціальної взаємодії, які повністю або частково відбуваються у цифровому середовищі. </a:t>
            </a:r>
            <a:endParaRPr lang="uk-UA" sz="2400" dirty="0" smtClean="0"/>
          </a:p>
          <a:p>
            <a:pPr algn="just"/>
            <a:r>
              <a:rPr lang="uk-UA" sz="2400" i="1" dirty="0" smtClean="0"/>
              <a:t>Вони </a:t>
            </a:r>
            <a:r>
              <a:rPr lang="uk-UA" sz="2400" i="1" dirty="0"/>
              <a:t>можуть включати конференції, </a:t>
            </a:r>
            <a:r>
              <a:rPr lang="uk-UA" sz="2400" i="1" dirty="0" err="1"/>
              <a:t>вебінари</a:t>
            </a:r>
            <a:r>
              <a:rPr lang="uk-UA" sz="2400" i="1" dirty="0"/>
              <a:t>, форуми, концерти, фестивалі, громадські слухання, мітинги тощо.</a:t>
            </a:r>
            <a:endParaRPr lang="uk-UA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447928" y="3140968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Онлайн-події</a:t>
            </a:r>
            <a:r>
              <a:rPr lang="uk-UA" sz="2400" dirty="0"/>
              <a:t> — це не просто “перенесення </a:t>
            </a:r>
            <a:r>
              <a:rPr lang="uk-UA" sz="2400" dirty="0" err="1"/>
              <a:t>офлайну</a:t>
            </a:r>
            <a:r>
              <a:rPr lang="uk-UA" sz="2400" dirty="0"/>
              <a:t> в </a:t>
            </a:r>
            <a:r>
              <a:rPr lang="uk-UA" sz="2400" dirty="0" err="1"/>
              <a:t>Zoom</a:t>
            </a:r>
            <a:r>
              <a:rPr lang="uk-UA" sz="2400" dirty="0"/>
              <a:t>”, а нова форма соціальної взаємодії, яка відкриває можливості, але потребує критичного ставлення до питань доступності, глибини контакту та емоційного залучення.</a:t>
            </a: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73" y="3122929"/>
            <a:ext cx="4680520" cy="26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2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9713</TotalTime>
  <Words>1300</Words>
  <Application>Microsoft Office PowerPoint</Application>
  <PresentationFormat>Широкоэкранный</PresentationFormat>
  <Paragraphs>152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17. Соціальні події в епоху цифровізації. </vt:lpstr>
      <vt:lpstr>Презентация PowerPoint</vt:lpstr>
      <vt:lpstr> Вплив цифрових платформ на організацію подій</vt:lpstr>
      <vt:lpstr> Trello — це хмарний сервіс для управління проєктами, який працює за принципом методології Kanban.</vt:lpstr>
      <vt:lpstr> Вплив цифрових платформ на організацію подій</vt:lpstr>
      <vt:lpstr> Вплив цифрових платформ на організацію подій</vt:lpstr>
      <vt:lpstr> Вплив цифрових платформ на організацію подій</vt:lpstr>
      <vt:lpstr>Презентация PowerPoint</vt:lpstr>
      <vt:lpstr> Онлайн-події та їх соціальний вплив</vt:lpstr>
      <vt:lpstr> Онлайн-події та їх соціальний вплив</vt:lpstr>
      <vt:lpstr> Онлайн-події та їх соціальний вплив</vt:lpstr>
      <vt:lpstr>Презентация PowerPoint</vt:lpstr>
      <vt:lpstr> Стратегії онлайн-присутності для великих подій</vt:lpstr>
      <vt:lpstr> Стратегії онлайн-присутності для великих подій</vt:lpstr>
      <vt:lpstr> Стратегії онлайн-присутності для великих подій</vt:lpstr>
      <vt:lpstr> Стратегії онлайн-присутності для великих подій</vt:lpstr>
      <vt:lpstr>Презентация PowerPoint</vt:lpstr>
      <vt:lpstr>Презентация PowerPoint</vt:lpstr>
      <vt:lpstr> Цифрова трансформація в культурних, соціальних і політичних подіях</vt:lpstr>
      <vt:lpstr> Ключові аспекти цифрової трансформації</vt:lpstr>
      <vt:lpstr> Ключові аспекти цифрової трансформації</vt:lpstr>
      <vt:lpstr> Ключові аспекти цифрової трансформації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616</cp:revision>
  <dcterms:created xsi:type="dcterms:W3CDTF">2014-05-17T18:57:21Z</dcterms:created>
  <dcterms:modified xsi:type="dcterms:W3CDTF">2025-04-16T09:03:19Z</dcterms:modified>
</cp:coreProperties>
</file>