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A8BE-C6E3-4574-BC05-E438029EAAE1}" type="datetimeFigureOut">
              <a:rPr lang="ru-UA" smtClean="0"/>
              <a:t>25.09.2023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DCB22-402B-49CC-B6C7-4E77F3192BA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84142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A8BE-C6E3-4574-BC05-E438029EAAE1}" type="datetimeFigureOut">
              <a:rPr lang="ru-UA" smtClean="0"/>
              <a:t>25.09.2023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DCB22-402B-49CC-B6C7-4E77F3192BA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971461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A8BE-C6E3-4574-BC05-E438029EAAE1}" type="datetimeFigureOut">
              <a:rPr lang="ru-UA" smtClean="0"/>
              <a:t>25.09.2023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DCB22-402B-49CC-B6C7-4E77F3192BA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360478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A8BE-C6E3-4574-BC05-E438029EAAE1}" type="datetimeFigureOut">
              <a:rPr lang="ru-UA" smtClean="0"/>
              <a:t>25.09.2023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DCB22-402B-49CC-B6C7-4E77F3192BA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549856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A8BE-C6E3-4574-BC05-E438029EAAE1}" type="datetimeFigureOut">
              <a:rPr lang="ru-UA" smtClean="0"/>
              <a:t>25.09.2023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DCB22-402B-49CC-B6C7-4E77F3192BA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640473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A8BE-C6E3-4574-BC05-E438029EAAE1}" type="datetimeFigureOut">
              <a:rPr lang="ru-UA" smtClean="0"/>
              <a:t>25.09.2023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DCB22-402B-49CC-B6C7-4E77F3192BA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819386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A8BE-C6E3-4574-BC05-E438029EAAE1}" type="datetimeFigureOut">
              <a:rPr lang="ru-UA" smtClean="0"/>
              <a:t>25.09.2023</a:t>
            </a:fld>
            <a:endParaRPr lang="ru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DCB22-402B-49CC-B6C7-4E77F3192BA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453559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A8BE-C6E3-4574-BC05-E438029EAAE1}" type="datetimeFigureOut">
              <a:rPr lang="ru-UA" smtClean="0"/>
              <a:t>25.09.2023</a:t>
            </a:fld>
            <a:endParaRPr lang="ru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DCB22-402B-49CC-B6C7-4E77F3192BA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55002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A8BE-C6E3-4574-BC05-E438029EAAE1}" type="datetimeFigureOut">
              <a:rPr lang="ru-UA" smtClean="0"/>
              <a:t>25.09.2023</a:t>
            </a:fld>
            <a:endParaRPr lang="ru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DCB22-402B-49CC-B6C7-4E77F3192BA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00705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A8BE-C6E3-4574-BC05-E438029EAAE1}" type="datetimeFigureOut">
              <a:rPr lang="ru-UA" smtClean="0"/>
              <a:t>25.09.2023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DCB22-402B-49CC-B6C7-4E77F3192BA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09637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9A8BE-C6E3-4574-BC05-E438029EAAE1}" type="datetimeFigureOut">
              <a:rPr lang="ru-UA" smtClean="0"/>
              <a:t>25.09.2023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DCB22-402B-49CC-B6C7-4E77F3192BA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881582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9A8BE-C6E3-4574-BC05-E438029EAAE1}" type="datetimeFigureOut">
              <a:rPr lang="ru-UA" smtClean="0"/>
              <a:t>25.09.2023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DCB22-402B-49CC-B6C7-4E77F3192BAE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576352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biz.liga.net/all/transport/interview/kak-nova-poshta-osuschestvlyaet-mejdunarodnuyu-ekspansiyu" TargetMode="External"/><Relationship Id="rId2" Type="http://schemas.openxmlformats.org/officeDocument/2006/relationships/hyperlink" Target="https://forbes.ua/leadership/poki-ne-zrobimo-naykrashchu-dostavku-u-sviti-ne-zaspokoimos-yaki-risi-ta-rishennya-dopomogli-zasnovnikam-novoi-poshti-stati-pidpriemtsyami-roku-14022023-11219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rau.ua/personalii/volodimir-popereshnjuk-nova-posht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383B4E-BDFD-4EF6-9328-977BC2A2FF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57200"/>
            <a:ext cx="9144000" cy="543340"/>
          </a:xfrm>
        </p:spPr>
        <p:txBody>
          <a:bodyPr>
            <a:normAutofit/>
          </a:bodyPr>
          <a:lstStyle/>
          <a:p>
            <a:r>
              <a:rPr lang="uk-UA" sz="3200" b="1" dirty="0">
                <a:solidFill>
                  <a:srgbClr val="FF0000"/>
                </a:solidFill>
              </a:rPr>
              <a:t>«Нова пошта»</a:t>
            </a:r>
            <a:endParaRPr lang="ru-UA" sz="32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9A9C495-6267-4131-B581-CF6516B193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2939" y="1126435"/>
            <a:ext cx="10310191" cy="5128591"/>
          </a:xfrm>
        </p:spPr>
        <p:txBody>
          <a:bodyPr>
            <a:normAutofit fontScale="70000" lnSpcReduction="20000"/>
          </a:bodyPr>
          <a:lstStyle/>
          <a:p>
            <a:r>
              <a:rPr lang="uk-UA" sz="3600" b="1" dirty="0">
                <a:solidFill>
                  <a:srgbClr val="FF0000"/>
                </a:solidFill>
              </a:rPr>
              <a:t>Питання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uk-UA" sz="3600" dirty="0">
                <a:solidFill>
                  <a:srgbClr val="FF0000"/>
                </a:solidFill>
              </a:rPr>
              <a:t>Наслідки впливу військової агресії </a:t>
            </a:r>
            <a:r>
              <a:rPr lang="uk-UA" sz="3600" dirty="0" err="1">
                <a:solidFill>
                  <a:srgbClr val="FF0000"/>
                </a:solidFill>
              </a:rPr>
              <a:t>росії</a:t>
            </a:r>
            <a:r>
              <a:rPr lang="uk-UA" sz="3600" dirty="0">
                <a:solidFill>
                  <a:srgbClr val="FF0000"/>
                </a:solidFill>
              </a:rPr>
              <a:t> на діяльність «Нової пошти».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uk-UA" sz="3600" dirty="0">
                <a:solidFill>
                  <a:srgbClr val="FF0000"/>
                </a:solidFill>
              </a:rPr>
              <a:t>2. Фактори зовнішнього середовища, що впливають на діяльність компанії (негативно та позитивно).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uk-UA" sz="3600" dirty="0">
                <a:solidFill>
                  <a:srgbClr val="FF0000"/>
                </a:solidFill>
              </a:rPr>
              <a:t>3. Проблеми та помилки компанії під час війни.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uk-UA" sz="3600" dirty="0">
                <a:solidFill>
                  <a:srgbClr val="FF0000"/>
                </a:solidFill>
              </a:rPr>
              <a:t>4. Географія надання послуг.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uk-UA" sz="3600" dirty="0">
                <a:solidFill>
                  <a:srgbClr val="FF0000"/>
                </a:solidFill>
              </a:rPr>
              <a:t>5. Клієнти «Нової пошти».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uk-UA" sz="3600" dirty="0">
                <a:solidFill>
                  <a:srgbClr val="FF0000"/>
                </a:solidFill>
              </a:rPr>
              <a:t>6. Конкурентні переваги «Нової пошти».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uk-UA" sz="3600" dirty="0">
                <a:solidFill>
                  <a:srgbClr val="FF0000"/>
                </a:solidFill>
              </a:rPr>
              <a:t>7. Форми виходу на зовнішній ринок.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uk-UA" sz="3600" dirty="0">
                <a:solidFill>
                  <a:srgbClr val="FF0000"/>
                </a:solidFill>
              </a:rPr>
              <a:t>8. Перспективи розвитку бізнесу на внутрішньому та зовнішньому ринках.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uk-UA" dirty="0">
              <a:hlinkClick r:id="rId2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uk-UA" dirty="0">
              <a:hlinkClick r:id="rId2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100" dirty="0">
                <a:hlinkClick r:id="rId2"/>
              </a:rPr>
              <a:t>https://forbes.ua/leadership/poki-ne-zrobimo-naykrashchu-dostavku-u-sviti-ne-zaspokoimos-yaki-risi-ta-rishennya-dopomogli-zasnovnikam-novoi-poshti-stati-pidpriemtsyami-roku-14022023-11219</a:t>
            </a:r>
            <a:endParaRPr lang="ru-RU" sz="2100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100" dirty="0">
                <a:hlinkClick r:id="rId3"/>
              </a:rPr>
              <a:t>https://biz.liga.net/all/transport/interview/kak-nova-poshta-osuschestvlyaet-mejdunarodnuyu-ekspansiyu</a:t>
            </a:r>
            <a:endParaRPr lang="ru-RU" sz="2100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en-US" sz="2100">
                <a:hlinkClick r:id="rId4"/>
              </a:rPr>
              <a:t>https</a:t>
            </a:r>
            <a:r>
              <a:rPr lang="en-US" sz="2100" dirty="0">
                <a:hlinkClick r:id="rId4"/>
              </a:rPr>
              <a:t>://rau.ua/personalii/volodimir-popereshnjuk-nova-poshta/</a:t>
            </a:r>
            <a:endParaRPr lang="ru-RU" sz="2100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en-US" sz="21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ru-UA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B90C667-9967-4A7B-BD33-7014BC1E74D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46434" y="5565911"/>
            <a:ext cx="3034749" cy="112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520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</TotalTime>
  <Words>116</Words>
  <Application>Microsoft Office PowerPoint</Application>
  <PresentationFormat>Широкоэкранный</PresentationFormat>
  <Paragraphs>15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«Нова пошта»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Нова пошта</dc:title>
  <dc:creator>Оля</dc:creator>
  <cp:lastModifiedBy>Оля</cp:lastModifiedBy>
  <cp:revision>5</cp:revision>
  <dcterms:created xsi:type="dcterms:W3CDTF">2023-09-19T05:59:39Z</dcterms:created>
  <dcterms:modified xsi:type="dcterms:W3CDTF">2023-09-25T15:20:10Z</dcterms:modified>
</cp:coreProperties>
</file>