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62" r:id="rId3"/>
    <p:sldId id="261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9955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878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883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7781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202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6812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829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712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229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644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737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118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522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135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529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18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425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3/25/2025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7721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511">
              <a:schemeClr val="tx2">
                <a:lumMod val="40000"/>
                <a:lumOff val="60000"/>
              </a:schemeClr>
            </a:gs>
            <a:gs pos="81695">
              <a:schemeClr val="accent6">
                <a:lumMod val="20000"/>
                <a:lumOff val="80000"/>
              </a:schemeClr>
            </a:gs>
            <a:gs pos="28511">
              <a:schemeClr val="tx2">
                <a:lumMod val="60000"/>
                <a:lumOff val="40000"/>
              </a:schemeClr>
            </a:gs>
            <a:gs pos="88516">
              <a:schemeClr val="accent6">
                <a:lumMod val="60000"/>
                <a:lumOff val="40000"/>
              </a:schemeClr>
            </a:gs>
            <a:gs pos="67000">
              <a:schemeClr val="accent6">
                <a:lumMod val="40000"/>
                <a:lumOff val="6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5CF9A2E-2B91-4D4B-824F-458ACCDE92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41472" y="1192138"/>
            <a:ext cx="7401560" cy="616373"/>
          </a:xfrm>
          <a:solidFill>
            <a:schemeClr val="accent1">
              <a:lumMod val="25000"/>
              <a:lumOff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uk-UA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Дисциплін</a:t>
            </a:r>
            <a:r>
              <a:rPr lang="ru-RU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а: </a:t>
            </a:r>
            <a:endParaRPr lang="ru-RU" sz="3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k-UA" b="1" i="1" cap="all" dirty="0">
                <a:latin typeface="Arial" panose="020B0604020202020204" pitchFamily="34" charset="0"/>
                <a:cs typeface="Arial" panose="020B0604020202020204" pitchFamily="34" charset="0"/>
              </a:rPr>
              <a:t>ППОП 12 Бюджетування в державному секторі та підприємництві</a:t>
            </a:r>
            <a:endParaRPr lang="uk-U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7F633A-AC0F-41DE-A135-2BBA79512AB9}"/>
              </a:ext>
            </a:extLst>
          </p:cNvPr>
          <p:cNvSpPr txBox="1"/>
          <p:nvPr/>
        </p:nvSpPr>
        <p:spPr>
          <a:xfrm>
            <a:off x="1847088" y="3081528"/>
            <a:ext cx="9415272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Розробник дисципліни</a:t>
            </a:r>
            <a:r>
              <a:rPr lang="ru-RU" sz="2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лектор: </a:t>
            </a:r>
            <a:r>
              <a:rPr lang="ru-RU" sz="2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Сіліна </a:t>
            </a:r>
            <a:r>
              <a:rPr lang="ru-RU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Ірина </a:t>
            </a:r>
            <a:r>
              <a:rPr lang="ru-RU" sz="2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Вадимівна,</a:t>
            </a:r>
            <a:endParaRPr lang="ru-RU" sz="2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кандидат  економічних наук, доцент </a:t>
            </a:r>
          </a:p>
          <a:p>
            <a:endParaRPr lang="ru-RU" sz="2000" b="1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Кафедра</a:t>
            </a:r>
            <a:r>
              <a:rPr lang="ru-RU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uk-UA" sz="2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кафедра інформаційної економіки, підприємництва та фінансів,</a:t>
            </a:r>
          </a:p>
          <a:p>
            <a:r>
              <a:rPr lang="uk-UA" sz="2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Інженерний навчально-науковий </a:t>
            </a:r>
            <a:r>
              <a:rPr lang="uk-UA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інститут ім. </a:t>
            </a:r>
            <a:r>
              <a:rPr lang="uk-UA" sz="20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Ю.М.Потебні</a:t>
            </a:r>
            <a:endParaRPr lang="uk-UA" sz="2000" b="1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2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Запорізького </a:t>
            </a:r>
            <a:r>
              <a:rPr lang="uk-UA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національного університету</a:t>
            </a:r>
          </a:p>
          <a:p>
            <a:r>
              <a:rPr lang="uk-UA" sz="2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uk-UA" sz="1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корпус ЗНУ, ауд. 419, 424, 426</a:t>
            </a:r>
          </a:p>
          <a:p>
            <a:r>
              <a:rPr lang="en-US" sz="1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ivsilina@ukr.net</a:t>
            </a:r>
          </a:p>
          <a:p>
            <a:r>
              <a:rPr lang="ru-RU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Телефон: (+38) 097 – 557 –65 – </a:t>
            </a:r>
            <a:r>
              <a:rPr lang="ru-RU" sz="14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 </a:t>
            </a:r>
            <a:endParaRPr lang="ru-RU" sz="1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4CADAD6-1667-46B6-9F70-557D2C210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78998" y="443883"/>
            <a:ext cx="2265118" cy="211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584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511">
              <a:schemeClr val="tx2">
                <a:lumMod val="40000"/>
                <a:lumOff val="60000"/>
              </a:schemeClr>
            </a:gs>
            <a:gs pos="81695">
              <a:schemeClr val="accent6">
                <a:lumMod val="20000"/>
                <a:lumOff val="80000"/>
              </a:schemeClr>
            </a:gs>
            <a:gs pos="28511">
              <a:schemeClr val="tx2">
                <a:lumMod val="60000"/>
                <a:lumOff val="40000"/>
              </a:schemeClr>
            </a:gs>
            <a:gs pos="88516">
              <a:schemeClr val="accent6">
                <a:lumMod val="60000"/>
                <a:lumOff val="40000"/>
              </a:schemeClr>
            </a:gs>
            <a:gs pos="67000">
              <a:schemeClr val="accent6">
                <a:lumMod val="40000"/>
                <a:lumOff val="6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66672" y="2167959"/>
            <a:ext cx="10000488" cy="2931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07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uk-UA" i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НАУКОВІ НАПРЯМИ ДОСЛІДЖЕНЬ:</a:t>
            </a:r>
          </a:p>
          <a:p>
            <a:pPr lvl="0" algn="just" fontAlgn="base">
              <a:lnSpc>
                <a:spcPct val="107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endParaRPr lang="uk-UA" i="1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uk-UA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теорія </a:t>
            </a:r>
            <a:r>
              <a:rPr lang="uk-UA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 практика управління фінансово-економічною безпекою промислового підприємства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uk-UA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удосконалення інноваційно-екологічного механізму та методичного інструментарію забезпечення сталого розвитку металургійних підприємств;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uk-UA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теоретичні та методичні підходи до формування екологічної політики регіону в умовах децентралізації влади.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uk-UA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функціонування страхового ринку України</a:t>
            </a:r>
            <a:r>
              <a:rPr lang="uk-UA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uk-UA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6864" y="562463"/>
            <a:ext cx="10814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Сіліна Ірина Вадимівна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НАУКОВІ НАПРЯМИ ДОСЛІДЖЕНЬ, ПРАКТИЧНИЙ ДОСВІД НАУКОВО – ПЕДАГОГІЧНОЇ ДІЯЛЬНОСТІ</a:t>
            </a:r>
            <a:endParaRPr lang="uk-UA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194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511">
              <a:schemeClr val="tx2">
                <a:lumMod val="40000"/>
                <a:lumOff val="60000"/>
              </a:schemeClr>
            </a:gs>
            <a:gs pos="81695">
              <a:schemeClr val="accent6">
                <a:lumMod val="20000"/>
                <a:lumOff val="80000"/>
              </a:schemeClr>
            </a:gs>
            <a:gs pos="28511">
              <a:schemeClr val="tx2">
                <a:lumMod val="60000"/>
                <a:lumOff val="40000"/>
              </a:schemeClr>
            </a:gs>
            <a:gs pos="88516">
              <a:schemeClr val="accent6">
                <a:lumMod val="60000"/>
                <a:lumOff val="40000"/>
              </a:schemeClr>
            </a:gs>
            <a:gs pos="67000">
              <a:schemeClr val="accent6">
                <a:lumMod val="40000"/>
                <a:lumOff val="6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81912" y="478131"/>
            <a:ext cx="87965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/>
              <a:t>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ПРАКТИЧНИЙ ДОСВІД НАУКОВО – ПЕДАГОГІЧНОЇ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ДІЯЛЬНОСТІ</a:t>
            </a:r>
          </a:p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Стаж практичного досвіду у сфері фінансів – 10 років на посаді головного бухгалтера.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Стаж </a:t>
            </a:r>
            <a:r>
              <a:rPr lang="uk-UA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роботи у закладах вищої освіти України </a:t>
            </a:r>
            <a:r>
              <a:rPr lang="uk-UA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-25 </a:t>
            </a:r>
            <a:r>
              <a:rPr lang="uk-UA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років (Запорізька державна інженерна академія, </a:t>
            </a:r>
            <a:r>
              <a:rPr lang="uk-UA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Запорізький інститут економіки та інформаційних технологій, Запорізький </a:t>
            </a:r>
            <a:r>
              <a:rPr lang="uk-UA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національний університет) </a:t>
            </a:r>
            <a:endParaRPr lang="uk-UA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Робота </a:t>
            </a:r>
            <a:r>
              <a:rPr lang="uk-UA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адміністративних посадах </a:t>
            </a:r>
            <a:r>
              <a:rPr lang="uk-UA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завідувач </a:t>
            </a:r>
            <a:r>
              <a:rPr lang="uk-UA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кафедри, Запорізький </a:t>
            </a:r>
            <a:r>
              <a:rPr lang="uk-UA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інститут економіки та інформаційних технологій – 2 </a:t>
            </a:r>
            <a:r>
              <a:rPr lang="uk-UA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роки) </a:t>
            </a:r>
            <a:endParaRPr lang="uk-UA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Підготовка </a:t>
            </a:r>
            <a:r>
              <a:rPr lang="uk-UA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магістерських робіт з впровадженням результатів досліджень у практичну діяльність промислових підприємств регіону, банківських установ, фірм і компаній </a:t>
            </a:r>
            <a:endParaRPr lang="uk-UA" i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Підготовка студентських конкурсних робіт за напрямом дослідження теоретичних засад, сучасних методів і практичних інструментів управління ризиками, забезпечення економічної безпеки та протидії загрозам у корпоративному середовищі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uk-UA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Викладання </a:t>
            </a:r>
            <a:r>
              <a:rPr lang="uk-UA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дисциплін</a:t>
            </a:r>
            <a:r>
              <a:rPr lang="uk-UA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фінанси підприємств, фінансовий аналіз бюджетних та підприємницьких структур,  бюджетування в державному секторі та підприємництві, страхування, державне регулювання соціального страхування в Україні та ін.</a:t>
            </a:r>
            <a:endParaRPr lang="uk-UA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117397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265</TotalTime>
  <Words>272</Words>
  <Application>Microsoft Office PowerPoint</Application>
  <PresentationFormat>Широкоэкранный</PresentationFormat>
  <Paragraphs>27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Calibri</vt:lpstr>
      <vt:lpstr>Century Gothic</vt:lpstr>
      <vt:lpstr>Wingdings</vt:lpstr>
      <vt:lpstr>Wingdings 3</vt:lpstr>
      <vt:lpstr>Сектор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Силина</dc:creator>
  <cp:lastModifiedBy>Пользователь</cp:lastModifiedBy>
  <cp:revision>35</cp:revision>
  <dcterms:created xsi:type="dcterms:W3CDTF">2020-09-06T18:16:21Z</dcterms:created>
  <dcterms:modified xsi:type="dcterms:W3CDTF">2025-03-25T09:15:38Z</dcterms:modified>
</cp:coreProperties>
</file>