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429000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Профілактика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аварій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виробничого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травматизму і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професійних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захворювань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364" y="1942409"/>
            <a:ext cx="8363272" cy="4183277"/>
          </a:xfrm>
        </p:spPr>
        <p:txBody>
          <a:bodyPr>
            <a:noAutofit/>
          </a:bodyPr>
          <a:lstStyle/>
          <a:p>
            <a:pPr indent="450215" algn="just"/>
            <a:r>
              <a:rPr lang="uk-UA" sz="1600" dirty="0">
                <a:solidFill>
                  <a:schemeClr val="tx1"/>
                </a:solidFill>
              </a:rPr>
              <a:t>Профілактику у загальному вигляді можна розглядати як попередні заходи недопущення якогось небажаного явища, процесу чи небажаної події. У </a:t>
            </a:r>
            <a:r>
              <a:rPr lang="uk-UA" sz="1600" dirty="0" err="1">
                <a:solidFill>
                  <a:schemeClr val="tx1"/>
                </a:solidFill>
              </a:rPr>
              <a:t>працеохоронній</a:t>
            </a:r>
            <a:r>
              <a:rPr lang="uk-UA" sz="1600" dirty="0">
                <a:solidFill>
                  <a:schemeClr val="tx1"/>
                </a:solidFill>
              </a:rPr>
              <a:t> сфері профілактика це комплекс попереджувальних правових, соціально-економічних, організаційно-технічних, санітарно-гігієнічних заходів та лікувально-профілактичних заходів та засобів спрямованих на збереження життя, здоров'я та працездатності людини в процесі трудової діяльності. </a:t>
            </a:r>
          </a:p>
          <a:p>
            <a:pPr indent="450215" algn="just"/>
            <a:r>
              <a:rPr lang="uk-UA" sz="1600" dirty="0">
                <a:solidFill>
                  <a:schemeClr val="tx1"/>
                </a:solidFill>
              </a:rPr>
              <a:t>Виробничий травматизм на виробництві, особливо зі смертельними наслідками, слід розглядати як сигнал про незадовільний стан профілактичної роботи щодо запобігання травматизму на тому чи іншому виробничому об’єкті або на виробництві в цілому. Визначення стану безпеки праці на виробництві, об’єктивний аналіз та виявлення справжніх причин нещасних випадків і закономірностей їх виникнення, надають реальні можливості для ефективного пошуку шляхів активізації профілактичної роботи та зниження травматизму. Аналіз нещасних випадків на виробництвах України є одним з основних і необхідних шляхів розробки механізмів профілактики та запобігання травматизму. </a:t>
            </a:r>
            <a:endParaRPr lang="uk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519" y="44808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75" y="2870174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611560" y="668983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1764" y="1628800"/>
            <a:ext cx="84005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b="1" dirty="0"/>
              <a:t>Мета дисципліни: </a:t>
            </a:r>
            <a:r>
              <a:rPr lang="uk-UA" dirty="0"/>
              <a:t>формування у здобувачів вищої освіти необхідного в їхній подальшій професійній діяльності рівня знань та умінь з правових, організаційно-технічних, соціально-економічних та психологічних питань профілактики виробничого травматизму та професійних захворювань, визначеного відповідними нормативно-правовими актами, а також активної позиції щодо практичної реалізації принципу пріоритетності охорони життя та здоров’я працівників по відношенню до результатів виробничої діяльності. </a:t>
            </a:r>
          </a:p>
          <a:p>
            <a:pPr indent="450215" algn="just"/>
            <a:r>
              <a:rPr lang="uk-UA" b="1" dirty="0"/>
              <a:t>Завдання: </a:t>
            </a:r>
          </a:p>
          <a:p>
            <a:pPr indent="450215" algn="just"/>
            <a:r>
              <a:rPr lang="uk-UA" dirty="0"/>
              <a:t>– ознайомлення майбутніх фахівців з науковими основами профілактики виробничого травматизму на виробництві; </a:t>
            </a:r>
          </a:p>
          <a:p>
            <a:pPr indent="450215" algn="just"/>
            <a:r>
              <a:rPr lang="uk-UA" dirty="0"/>
              <a:t>– вивчення змісту і формування умінь здобувачів вищої освіти виконання профілактичних заходів і методів забезпечення санітарно-гігієнічних умов праці і запобігання виробничого травматизму; </a:t>
            </a:r>
          </a:p>
          <a:p>
            <a:pPr indent="450215" algn="just"/>
            <a:r>
              <a:rPr lang="uk-UA" dirty="0"/>
              <a:t>– ознайомлення зі зарубіжним досвідом профілактичної діяльності у сфері охорони праці.</a:t>
            </a:r>
            <a:endParaRPr lang="uk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110</TotalTime>
  <Words>320</Words>
  <Application>Microsoft Office PowerPoint</Application>
  <PresentationFormat>Екран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Candara</vt:lpstr>
      <vt:lpstr>Symbol</vt:lpstr>
      <vt:lpstr>Times New Roman</vt:lpstr>
      <vt:lpstr>Волна</vt:lpstr>
      <vt:lpstr>Профілактика аварій, виробничого травматизму і професійних захворювань</vt:lpstr>
      <vt:lpstr>Презентація PowerPoint</vt:lpstr>
      <vt:lpstr>ЧОМУ НЕОБХІДНО ВИВЧАТИ ДИСЦИПЛІНУ </vt:lpstr>
      <vt:lpstr>МЕТА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14</cp:revision>
  <dcterms:created xsi:type="dcterms:W3CDTF">2020-09-02T17:48:05Z</dcterms:created>
  <dcterms:modified xsi:type="dcterms:W3CDTF">2023-11-27T16:39:15Z</dcterms:modified>
</cp:coreProperties>
</file>