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Фокусування на </a:t>
            </a:r>
            <a:r>
              <a:rPr lang="uk-UA" dirty="0" err="1" smtClean="0"/>
              <a:t>субмодальностях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4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Субмодальності</a:t>
            </a:r>
            <a:r>
              <a:rPr lang="uk-UA" dirty="0" smtClean="0"/>
              <a:t> – якісні відмінності внутрішніх репрезентацій, характеристики </a:t>
            </a:r>
            <a:r>
              <a:rPr lang="uk-UA" dirty="0" err="1" smtClean="0"/>
              <a:t>відчуттів</a:t>
            </a:r>
            <a:r>
              <a:rPr lang="uk-UA" dirty="0" smtClean="0"/>
              <a:t> у межах кожної репрезентативної системи.</a:t>
            </a:r>
          </a:p>
          <a:p>
            <a:r>
              <a:rPr lang="uk-UA" dirty="0" err="1" smtClean="0"/>
              <a:t>Субмодальності</a:t>
            </a:r>
            <a:r>
              <a:rPr lang="uk-UA" dirty="0" smtClean="0"/>
              <a:t> є «будівельними блоками» репрезентативних систем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1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</a:t>
            </a:r>
            <a:r>
              <a:rPr lang="uk-UA" dirty="0" err="1" smtClean="0"/>
              <a:t>субмодальностей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u="sng" dirty="0" err="1" smtClean="0"/>
              <a:t>Дигітальні</a:t>
            </a:r>
            <a:r>
              <a:rPr lang="uk-UA" dirty="0" smtClean="0"/>
              <a:t> </a:t>
            </a:r>
            <a:r>
              <a:rPr lang="uk-UA" dirty="0" err="1" smtClean="0"/>
              <a:t>субмодальності</a:t>
            </a:r>
            <a:r>
              <a:rPr lang="uk-UA" dirty="0" smtClean="0"/>
              <a:t> функціонують у режимі «</a:t>
            </a:r>
            <a:r>
              <a:rPr lang="uk-UA" dirty="0" err="1" smtClean="0"/>
              <a:t>увімкнено</a:t>
            </a:r>
            <a:r>
              <a:rPr lang="uk-UA" dirty="0" smtClean="0"/>
              <a:t> – вимкнено». Наприклад, візуальна репрезентація може бути динамічною або статичною.</a:t>
            </a:r>
          </a:p>
          <a:p>
            <a:r>
              <a:rPr lang="uk-UA" dirty="0" err="1" smtClean="0"/>
              <a:t>Субмодальності</a:t>
            </a:r>
            <a:r>
              <a:rPr lang="uk-UA" dirty="0" smtClean="0"/>
              <a:t>, які можуть приймати багато різних значень у межах певного </a:t>
            </a:r>
            <a:r>
              <a:rPr lang="uk-UA" dirty="0" err="1" smtClean="0"/>
              <a:t>диапазону</a:t>
            </a:r>
            <a:r>
              <a:rPr lang="uk-UA" dirty="0" smtClean="0"/>
              <a:t> – </a:t>
            </a:r>
            <a:r>
              <a:rPr lang="uk-UA" i="1" u="sng" dirty="0" smtClean="0"/>
              <a:t>аналогові</a:t>
            </a:r>
            <a:r>
              <a:rPr lang="uk-UA" dirty="0" smtClean="0"/>
              <a:t> </a:t>
            </a:r>
            <a:r>
              <a:rPr lang="uk-UA" dirty="0" err="1" smtClean="0"/>
              <a:t>субмодальності</a:t>
            </a:r>
            <a:r>
              <a:rPr lang="uk-UA" dirty="0" smtClean="0"/>
              <a:t>. Наприклад, положення об’єктів візуальної репрезентації(далеко – близько).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0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</a:t>
            </a:r>
            <a:r>
              <a:rPr lang="uk-UA" dirty="0" err="1" smtClean="0"/>
              <a:t>субмодальностей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Візуальні (асоціація, розмір, рух, колір, яскравість, відстань, фокус, чіткість, положення, вимір (2</a:t>
            </a:r>
            <a:r>
              <a:rPr lang="en-US" dirty="0" smtClean="0"/>
              <a:t>D/3D)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r>
              <a:rPr lang="uk-UA" dirty="0" smtClean="0"/>
              <a:t>рамка)</a:t>
            </a:r>
          </a:p>
          <a:p>
            <a:r>
              <a:rPr lang="uk-UA" dirty="0" err="1" smtClean="0"/>
              <a:t>Аудіальні</a:t>
            </a:r>
            <a:r>
              <a:rPr lang="uk-UA" dirty="0" smtClean="0"/>
              <a:t> (положення (</a:t>
            </a:r>
            <a:r>
              <a:rPr lang="uk-UA" dirty="0" err="1" smtClean="0"/>
              <a:t>моно</a:t>
            </a:r>
            <a:r>
              <a:rPr lang="uk-UA" dirty="0" smtClean="0"/>
              <a:t>/стерео), тональність, темп, насиченість, ясність, гучність, ритм)</a:t>
            </a:r>
          </a:p>
          <a:p>
            <a:r>
              <a:rPr lang="uk-UA" dirty="0" err="1" smtClean="0"/>
              <a:t>Кінестетичні</a:t>
            </a:r>
            <a:r>
              <a:rPr lang="uk-UA" dirty="0" smtClean="0"/>
              <a:t> (положення, вібрація, рух, форма, розмір, температура, напрямок, тиск)</a:t>
            </a:r>
          </a:p>
          <a:p>
            <a:r>
              <a:rPr lang="uk-UA" dirty="0" err="1" smtClean="0"/>
              <a:t>Густаторні</a:t>
            </a:r>
            <a:r>
              <a:rPr lang="uk-UA" dirty="0" smtClean="0"/>
              <a:t> (солодкість, гіркота, кислота, солоність, терпкість, пекучість, лужність</a:t>
            </a:r>
            <a:r>
              <a:rPr lang="uk-UA" smtClean="0"/>
              <a:t>, </a:t>
            </a:r>
            <a:r>
              <a:rPr lang="uk-UA" dirty="0" err="1" smtClean="0"/>
              <a:t>і</a:t>
            </a:r>
            <a:r>
              <a:rPr lang="uk-UA" smtClean="0"/>
              <a:t>нтенсивність</a:t>
            </a:r>
            <a:r>
              <a:rPr lang="uk-UA" dirty="0" smtClean="0"/>
              <a:t>)</a:t>
            </a:r>
          </a:p>
          <a:p>
            <a:r>
              <a:rPr lang="uk-UA" dirty="0" err="1" smtClean="0"/>
              <a:t>Ольфакторні</a:t>
            </a:r>
            <a:r>
              <a:rPr lang="uk-UA" dirty="0" smtClean="0"/>
              <a:t> (інтенсивність, </a:t>
            </a:r>
            <a:r>
              <a:rPr lang="uk-UA" dirty="0" smtClean="0"/>
              <a:t>різкість)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Перехресне відображення </a:t>
            </a:r>
            <a:r>
              <a:rPr lang="uk-UA" dirty="0" err="1" smtClean="0"/>
              <a:t>субмодальностей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Роздратування </a:t>
            </a:r>
            <a:r>
              <a:rPr lang="en-US" dirty="0" smtClean="0"/>
              <a:t>vs </a:t>
            </a:r>
            <a:r>
              <a:rPr lang="uk-UA" dirty="0" smtClean="0"/>
              <a:t>Спокій</a:t>
            </a:r>
          </a:p>
          <a:p>
            <a:r>
              <a:rPr lang="uk-UA" dirty="0" smtClean="0"/>
              <a:t>Порівняльний аналіз </a:t>
            </a:r>
          </a:p>
          <a:p>
            <a:endParaRPr lang="uk-UA" dirty="0"/>
          </a:p>
          <a:p>
            <a:r>
              <a:rPr lang="uk-UA" i="1" u="sng" dirty="0" smtClean="0"/>
              <a:t>Перехресне відображення </a:t>
            </a:r>
            <a:r>
              <a:rPr lang="uk-UA" i="1" u="sng" dirty="0" err="1" smtClean="0"/>
              <a:t>субмодальностей</a:t>
            </a:r>
            <a:r>
              <a:rPr lang="uk-UA" i="1" u="sng" dirty="0" smtClean="0"/>
              <a:t> </a:t>
            </a:r>
            <a:r>
              <a:rPr lang="uk-UA" dirty="0" smtClean="0"/>
              <a:t>– процес заміни </a:t>
            </a:r>
            <a:r>
              <a:rPr lang="uk-UA" dirty="0" err="1" smtClean="0"/>
              <a:t>субмодальностей</a:t>
            </a:r>
            <a:r>
              <a:rPr lang="uk-UA" dirty="0" smtClean="0"/>
              <a:t> одного образу на </a:t>
            </a:r>
            <a:r>
              <a:rPr lang="uk-UA" dirty="0" err="1" smtClean="0"/>
              <a:t>субмодальності</a:t>
            </a:r>
            <a:r>
              <a:rPr lang="uk-UA" dirty="0" smtClean="0"/>
              <a:t> іншого.</a:t>
            </a:r>
          </a:p>
          <a:p>
            <a:endParaRPr lang="uk-UA" dirty="0"/>
          </a:p>
          <a:p>
            <a:r>
              <a:rPr lang="uk-UA" b="1" dirty="0" smtClean="0"/>
              <a:t>Драйвер</a:t>
            </a:r>
            <a:r>
              <a:rPr lang="uk-UA" dirty="0" smtClean="0"/>
              <a:t> – ведуча/критична </a:t>
            </a:r>
            <a:r>
              <a:rPr lang="uk-UA" dirty="0" err="1" smtClean="0"/>
              <a:t>субмодальність</a:t>
            </a:r>
            <a:r>
              <a:rPr lang="uk-UA" dirty="0" smtClean="0"/>
              <a:t>. Розмір, положення, асоціація/дисоціація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59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Субмодальності</a:t>
            </a:r>
            <a:r>
              <a:rPr lang="uk-UA" dirty="0" smtClean="0"/>
              <a:t> лінії часу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Аналогова </a:t>
            </a:r>
            <a:r>
              <a:rPr lang="uk-UA" dirty="0" err="1" smtClean="0"/>
              <a:t>субмодальність</a:t>
            </a:r>
            <a:endParaRPr lang="uk-UA" dirty="0" smtClean="0"/>
          </a:p>
          <a:p>
            <a:r>
              <a:rPr lang="uk-UA" dirty="0" smtClean="0"/>
              <a:t>Кодування часу за допомогою положення у просторі – основний спосіб репрезентації часу послідовним чином.</a:t>
            </a:r>
          </a:p>
          <a:p>
            <a:r>
              <a:rPr lang="uk-UA" dirty="0" smtClean="0"/>
              <a:t>«Озирнутися назад»</a:t>
            </a:r>
          </a:p>
          <a:p>
            <a:r>
              <a:rPr lang="uk-UA" dirty="0" smtClean="0"/>
              <a:t>Народність Аймара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5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Переконання та </a:t>
            </a:r>
            <a:r>
              <a:rPr lang="uk-UA" dirty="0" err="1" smtClean="0"/>
              <a:t>субмодальності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Переконання пов’язано із узагальненням </a:t>
            </a:r>
            <a:r>
              <a:rPr lang="uk-UA" dirty="0" err="1" smtClean="0"/>
              <a:t>зв’язків</a:t>
            </a:r>
            <a:r>
              <a:rPr lang="uk-UA" dirty="0" smtClean="0"/>
              <a:t> між переживаннями</a:t>
            </a:r>
          </a:p>
          <a:p>
            <a:r>
              <a:rPr lang="uk-UA" dirty="0" smtClean="0"/>
              <a:t>Ефект плацебо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59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https://www.youtube.com/watch?v=wS4kIc9QlR0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3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158</TotalTime>
  <Words>235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Фокусування на субмодальностях</vt:lpstr>
      <vt:lpstr>Презентация PowerPoint</vt:lpstr>
      <vt:lpstr>Види субмодальностей</vt:lpstr>
      <vt:lpstr>Види субмодальностей</vt:lpstr>
      <vt:lpstr>Перехресне відображення субмодальностей</vt:lpstr>
      <vt:lpstr>Субмодальності лінії часу</vt:lpstr>
      <vt:lpstr>Переконання та субмодальності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Фокусування на субмодальностях</dc:title>
  <dc:creator>Admin</dc:creator>
  <cp:lastModifiedBy>Admin</cp:lastModifiedBy>
  <cp:revision>12</cp:revision>
  <dcterms:created xsi:type="dcterms:W3CDTF">2024-10-23T06:03:18Z</dcterms:created>
  <dcterms:modified xsi:type="dcterms:W3CDTF">2024-10-23T12:52:24Z</dcterms:modified>
</cp:coreProperties>
</file>