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9" r:id="rId4"/>
    <p:sldId id="262" r:id="rId5"/>
    <p:sldId id="263" r:id="rId6"/>
    <p:sldId id="266" r:id="rId7"/>
    <p:sldId id="265" r:id="rId8"/>
    <p:sldId id="260" r:id="rId9"/>
    <p:sldId id="269" r:id="rId10"/>
    <p:sldId id="279" r:id="rId11"/>
    <p:sldId id="280" r:id="rId12"/>
    <p:sldId id="261" r:id="rId13"/>
    <p:sldId id="270" r:id="rId14"/>
    <p:sldId id="258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83" r:id="rId25"/>
    <p:sldId id="284" r:id="rId26"/>
    <p:sldId id="285" r:id="rId27"/>
    <p:sldId id="264" r:id="rId28"/>
    <p:sldId id="287" r:id="rId29"/>
    <p:sldId id="288" r:id="rId30"/>
    <p:sldId id="289" r:id="rId31"/>
    <p:sldId id="290" r:id="rId32"/>
    <p:sldId id="267" r:id="rId33"/>
    <p:sldId id="268" r:id="rId34"/>
    <p:sldId id="293" r:id="rId35"/>
    <p:sldId id="294" r:id="rId36"/>
    <p:sldId id="296" r:id="rId37"/>
    <p:sldId id="297" r:id="rId38"/>
    <p:sldId id="298" r:id="rId39"/>
    <p:sldId id="27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E7D7E-BDFD-48A7-9773-08E9A101BA4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B2B131E-E6C7-4C71-9D86-DB54986E1259}" type="pres">
      <dgm:prSet presAssocID="{89DE7D7E-BDFD-48A7-9773-08E9A101BA45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4262CC7-7D2B-45C7-9B44-C4D143184216}" type="presOf" srcId="{89DE7D7E-BDFD-48A7-9773-08E9A101BA45}" destId="{1B2B131E-E6C7-4C71-9D86-DB54986E125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0FE7D5-6A24-4955-A537-3E54A0740712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4A653E-614E-4A51-BB44-D9951ED3BD3D}">
      <dgm:prSet phldrT="[Текст]"/>
      <dgm:spPr/>
      <dgm:t>
        <a:bodyPr/>
        <a:lstStyle/>
        <a:p>
          <a:r>
            <a:rPr lang="uk-UA" dirty="0"/>
            <a:t>Первинне співвідношення статей</a:t>
          </a:r>
          <a:endParaRPr lang="ru-RU" dirty="0"/>
        </a:p>
      </dgm:t>
    </dgm:pt>
    <dgm:pt modelId="{3A59429F-F70F-4465-9767-832ACC8F4F17}" type="parTrans" cxnId="{FAA08205-F197-417F-BD0A-166CE951D0E8}">
      <dgm:prSet/>
      <dgm:spPr/>
      <dgm:t>
        <a:bodyPr/>
        <a:lstStyle/>
        <a:p>
          <a:endParaRPr lang="ru-RU"/>
        </a:p>
      </dgm:t>
    </dgm:pt>
    <dgm:pt modelId="{AFD3F29E-F17D-4DF5-A610-6B24588CA9A8}" type="sibTrans" cxnId="{FAA08205-F197-417F-BD0A-166CE951D0E8}">
      <dgm:prSet/>
      <dgm:spPr/>
      <dgm:t>
        <a:bodyPr/>
        <a:lstStyle/>
        <a:p>
          <a:endParaRPr lang="ru-RU"/>
        </a:p>
      </dgm:t>
    </dgm:pt>
    <dgm:pt modelId="{ACD39D0C-332B-43B6-A34C-505FD2731D5D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визначається сполученням статевих хромосом у процесі мейозу</a:t>
          </a:r>
          <a:endParaRPr lang="ru-RU" dirty="0">
            <a:solidFill>
              <a:schemeClr val="bg1"/>
            </a:solidFill>
          </a:endParaRPr>
        </a:p>
      </dgm:t>
    </dgm:pt>
    <dgm:pt modelId="{D9EE65E4-436F-4D96-B5BA-041B8345C696}" type="parTrans" cxnId="{8A098468-671D-4CF5-8BFB-06D160FA71B2}">
      <dgm:prSet/>
      <dgm:spPr/>
      <dgm:t>
        <a:bodyPr/>
        <a:lstStyle/>
        <a:p>
          <a:endParaRPr lang="ru-RU"/>
        </a:p>
      </dgm:t>
    </dgm:pt>
    <dgm:pt modelId="{64C2D6DF-78A8-4F6E-924E-D1D03D39DDF7}" type="sibTrans" cxnId="{8A098468-671D-4CF5-8BFB-06D160FA71B2}">
      <dgm:prSet/>
      <dgm:spPr/>
      <dgm:t>
        <a:bodyPr/>
        <a:lstStyle/>
        <a:p>
          <a:endParaRPr lang="ru-RU"/>
        </a:p>
      </dgm:t>
    </dgm:pt>
    <dgm:pt modelId="{AABE5594-091E-46F7-B971-EA096A4B7A9F}">
      <dgm:prSet phldrT="[Текст]"/>
      <dgm:spPr/>
      <dgm:t>
        <a:bodyPr/>
        <a:lstStyle/>
        <a:p>
          <a:r>
            <a:rPr lang="uk-UA" dirty="0"/>
            <a:t>Вторинне співвідношення статей</a:t>
          </a:r>
          <a:endParaRPr lang="ru-RU" dirty="0"/>
        </a:p>
      </dgm:t>
    </dgm:pt>
    <dgm:pt modelId="{C2DB6D01-03D0-430A-8C1A-0DCB9EEEECDC}" type="parTrans" cxnId="{D7F65ECE-E056-42F6-8245-F2939130EF55}">
      <dgm:prSet/>
      <dgm:spPr/>
      <dgm:t>
        <a:bodyPr/>
        <a:lstStyle/>
        <a:p>
          <a:endParaRPr lang="ru-RU"/>
        </a:p>
      </dgm:t>
    </dgm:pt>
    <dgm:pt modelId="{7184E269-3AE6-4478-AF98-960E0E744E24}" type="sibTrans" cxnId="{D7F65ECE-E056-42F6-8245-F2939130EF55}">
      <dgm:prSet/>
      <dgm:spPr/>
      <dgm:t>
        <a:bodyPr/>
        <a:lstStyle/>
        <a:p>
          <a:endParaRPr lang="ru-RU"/>
        </a:p>
      </dgm:t>
    </dgm:pt>
    <dgm:pt modelId="{BF1A1BF9-5A69-42F3-B1DE-C1E42DD4665A}">
      <dgm:prSet phldrT="[Текст]"/>
      <dgm:spPr/>
      <dgm:t>
        <a:bodyPr/>
        <a:lstStyle/>
        <a:p>
          <a:r>
            <a:rPr lang="uk-UA" dirty="0"/>
            <a:t>визначається після народження особин</a:t>
          </a:r>
          <a:endParaRPr lang="ru-RU" dirty="0"/>
        </a:p>
      </dgm:t>
    </dgm:pt>
    <dgm:pt modelId="{D8A20FE0-226C-454B-A1FC-DF3799F69D58}" type="parTrans" cxnId="{2049F4A8-7C7A-4A72-B269-37ADF66615E8}">
      <dgm:prSet/>
      <dgm:spPr/>
      <dgm:t>
        <a:bodyPr/>
        <a:lstStyle/>
        <a:p>
          <a:endParaRPr lang="ru-RU"/>
        </a:p>
      </dgm:t>
    </dgm:pt>
    <dgm:pt modelId="{73D81272-804F-4253-8C00-E7370B0DE9CB}" type="sibTrans" cxnId="{2049F4A8-7C7A-4A72-B269-37ADF66615E8}">
      <dgm:prSet/>
      <dgm:spPr/>
      <dgm:t>
        <a:bodyPr/>
        <a:lstStyle/>
        <a:p>
          <a:endParaRPr lang="ru-RU"/>
        </a:p>
      </dgm:t>
    </dgm:pt>
    <dgm:pt modelId="{87B6C395-04BF-415F-A2C0-5DDFF22A54BF}">
      <dgm:prSet phldrT="[Текст]"/>
      <dgm:spPr/>
      <dgm:t>
        <a:bodyPr/>
        <a:lstStyle/>
        <a:p>
          <a:r>
            <a:rPr lang="uk-UA" dirty="0"/>
            <a:t>Третинне співвідношення статей</a:t>
          </a:r>
          <a:endParaRPr lang="ru-RU" dirty="0"/>
        </a:p>
      </dgm:t>
    </dgm:pt>
    <dgm:pt modelId="{4A2FA9D7-186F-43AA-A62B-B6785BFD56CE}" type="parTrans" cxnId="{DAEF43EA-B996-4400-A5C0-69DA9EE4E57E}">
      <dgm:prSet/>
      <dgm:spPr/>
      <dgm:t>
        <a:bodyPr/>
        <a:lstStyle/>
        <a:p>
          <a:endParaRPr lang="ru-RU"/>
        </a:p>
      </dgm:t>
    </dgm:pt>
    <dgm:pt modelId="{6499F655-8ECE-4663-BF9B-B072E69DF033}" type="sibTrans" cxnId="{DAEF43EA-B996-4400-A5C0-69DA9EE4E57E}">
      <dgm:prSet/>
      <dgm:spPr/>
      <dgm:t>
        <a:bodyPr/>
        <a:lstStyle/>
        <a:p>
          <a:endParaRPr lang="ru-RU"/>
        </a:p>
      </dgm:t>
    </dgm:pt>
    <dgm:pt modelId="{EB685813-C2D4-408E-AAF3-0FDDE483F0D3}">
      <dgm:prSet phldrT="[Текст]"/>
      <dgm:spPr/>
      <dgm:t>
        <a:bodyPr/>
        <a:lstStyle/>
        <a:p>
          <a:r>
            <a:rPr lang="uk-UA" dirty="0"/>
            <a:t>на момент настання статевої зрілості</a:t>
          </a:r>
          <a:endParaRPr lang="ru-RU" dirty="0"/>
        </a:p>
      </dgm:t>
    </dgm:pt>
    <dgm:pt modelId="{54CC9CE8-10E6-4409-B08F-7E620BD53CD2}" type="parTrans" cxnId="{325CF82C-2AA6-4DFF-ABFA-B046A0984F6D}">
      <dgm:prSet/>
      <dgm:spPr/>
      <dgm:t>
        <a:bodyPr/>
        <a:lstStyle/>
        <a:p>
          <a:endParaRPr lang="ru-RU"/>
        </a:p>
      </dgm:t>
    </dgm:pt>
    <dgm:pt modelId="{CAA06048-BA03-4890-B5DE-36E3EAB3C105}" type="sibTrans" cxnId="{325CF82C-2AA6-4DFF-ABFA-B046A0984F6D}">
      <dgm:prSet/>
      <dgm:spPr/>
      <dgm:t>
        <a:bodyPr/>
        <a:lstStyle/>
        <a:p>
          <a:endParaRPr lang="ru-RU"/>
        </a:p>
      </dgm:t>
    </dgm:pt>
    <dgm:pt modelId="{B6CE9297-5B3C-46CE-A721-158C1AA3431F}" type="pres">
      <dgm:prSet presAssocID="{190FE7D5-6A24-4955-A537-3E54A0740712}" presName="Name0" presStyleCnt="0">
        <dgm:presLayoutVars>
          <dgm:dir/>
          <dgm:animLvl val="lvl"/>
          <dgm:resizeHandles val="exact"/>
        </dgm:presLayoutVars>
      </dgm:prSet>
      <dgm:spPr/>
    </dgm:pt>
    <dgm:pt modelId="{0C7E4200-7734-4E3B-AAB1-7B288F3FC9CF}" type="pres">
      <dgm:prSet presAssocID="{464A653E-614E-4A51-BB44-D9951ED3BD3D}" presName="compositeNode" presStyleCnt="0">
        <dgm:presLayoutVars>
          <dgm:bulletEnabled val="1"/>
        </dgm:presLayoutVars>
      </dgm:prSet>
      <dgm:spPr/>
    </dgm:pt>
    <dgm:pt modelId="{881BDC49-CBC3-4B41-B1D9-06FE2BB49413}" type="pres">
      <dgm:prSet presAssocID="{464A653E-614E-4A51-BB44-D9951ED3BD3D}" presName="bgRect" presStyleLbl="node1" presStyleIdx="0" presStyleCnt="3" custScaleX="79879" custScaleY="78696"/>
      <dgm:spPr/>
    </dgm:pt>
    <dgm:pt modelId="{C9064AED-78C9-485E-B630-A0B9E8BA990E}" type="pres">
      <dgm:prSet presAssocID="{464A653E-614E-4A51-BB44-D9951ED3BD3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5E08921-797D-414F-B703-C584089EEA53}" type="pres">
      <dgm:prSet presAssocID="{464A653E-614E-4A51-BB44-D9951ED3BD3D}" presName="childNode" presStyleLbl="node1" presStyleIdx="0" presStyleCnt="3">
        <dgm:presLayoutVars>
          <dgm:bulletEnabled val="1"/>
        </dgm:presLayoutVars>
      </dgm:prSet>
      <dgm:spPr/>
    </dgm:pt>
    <dgm:pt modelId="{2149DC44-BE23-40BF-B230-08FA5A4D21CD}" type="pres">
      <dgm:prSet presAssocID="{AFD3F29E-F17D-4DF5-A610-6B24588CA9A8}" presName="hSp" presStyleCnt="0"/>
      <dgm:spPr/>
    </dgm:pt>
    <dgm:pt modelId="{111BA6ED-EBEA-45A9-8B80-E0A9A3586E69}" type="pres">
      <dgm:prSet presAssocID="{AFD3F29E-F17D-4DF5-A610-6B24588CA9A8}" presName="vProcSp" presStyleCnt="0"/>
      <dgm:spPr/>
    </dgm:pt>
    <dgm:pt modelId="{7A77DC41-5355-4439-BF32-DF324A400DF3}" type="pres">
      <dgm:prSet presAssocID="{AFD3F29E-F17D-4DF5-A610-6B24588CA9A8}" presName="vSp1" presStyleCnt="0"/>
      <dgm:spPr/>
    </dgm:pt>
    <dgm:pt modelId="{D4927804-FEDF-4561-B74B-FA0ADE8CCD41}" type="pres">
      <dgm:prSet presAssocID="{AFD3F29E-F17D-4DF5-A610-6B24588CA9A8}" presName="simulatedConn" presStyleLbl="solidFgAcc1" presStyleIdx="0" presStyleCnt="2"/>
      <dgm:spPr/>
    </dgm:pt>
    <dgm:pt modelId="{C374E858-A0D2-49E6-93AD-EC6CC9840A0D}" type="pres">
      <dgm:prSet presAssocID="{AFD3F29E-F17D-4DF5-A610-6B24588CA9A8}" presName="vSp2" presStyleCnt="0"/>
      <dgm:spPr/>
    </dgm:pt>
    <dgm:pt modelId="{24339411-7AC6-484C-ABF9-52E3FB079254}" type="pres">
      <dgm:prSet presAssocID="{AFD3F29E-F17D-4DF5-A610-6B24588CA9A8}" presName="sibTrans" presStyleCnt="0"/>
      <dgm:spPr/>
    </dgm:pt>
    <dgm:pt modelId="{51FAB9D8-32D6-4678-B4F7-F6E28E716402}" type="pres">
      <dgm:prSet presAssocID="{AABE5594-091E-46F7-B971-EA096A4B7A9F}" presName="compositeNode" presStyleCnt="0">
        <dgm:presLayoutVars>
          <dgm:bulletEnabled val="1"/>
        </dgm:presLayoutVars>
      </dgm:prSet>
      <dgm:spPr/>
    </dgm:pt>
    <dgm:pt modelId="{82174EB9-E053-4CA0-BBEF-975F3471C134}" type="pres">
      <dgm:prSet presAssocID="{AABE5594-091E-46F7-B971-EA096A4B7A9F}" presName="bgRect" presStyleLbl="node1" presStyleIdx="1" presStyleCnt="3" custLinFactNeighborX="-1046" custLinFactNeighborY="679"/>
      <dgm:spPr/>
    </dgm:pt>
    <dgm:pt modelId="{FB71996F-D7B2-4A13-A9DB-5F21A970D8C9}" type="pres">
      <dgm:prSet presAssocID="{AABE5594-091E-46F7-B971-EA096A4B7A9F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C9D977F1-5680-492F-81BB-57863628BDE9}" type="pres">
      <dgm:prSet presAssocID="{AABE5594-091E-46F7-B971-EA096A4B7A9F}" presName="childNode" presStyleLbl="node1" presStyleIdx="1" presStyleCnt="3">
        <dgm:presLayoutVars>
          <dgm:bulletEnabled val="1"/>
        </dgm:presLayoutVars>
      </dgm:prSet>
      <dgm:spPr/>
    </dgm:pt>
    <dgm:pt modelId="{4D1127FD-D528-472D-8EAC-EA4EEFD4E445}" type="pres">
      <dgm:prSet presAssocID="{7184E269-3AE6-4478-AF98-960E0E744E24}" presName="hSp" presStyleCnt="0"/>
      <dgm:spPr/>
    </dgm:pt>
    <dgm:pt modelId="{40E37391-783A-41AF-A154-FB77B2AA0AEB}" type="pres">
      <dgm:prSet presAssocID="{7184E269-3AE6-4478-AF98-960E0E744E24}" presName="vProcSp" presStyleCnt="0"/>
      <dgm:spPr/>
    </dgm:pt>
    <dgm:pt modelId="{F247B9C0-B02F-4272-AE99-5B023EEDE5BB}" type="pres">
      <dgm:prSet presAssocID="{7184E269-3AE6-4478-AF98-960E0E744E24}" presName="vSp1" presStyleCnt="0"/>
      <dgm:spPr/>
    </dgm:pt>
    <dgm:pt modelId="{5FE80A24-9B26-436C-84D7-8B4FD049300E}" type="pres">
      <dgm:prSet presAssocID="{7184E269-3AE6-4478-AF98-960E0E744E24}" presName="simulatedConn" presStyleLbl="solidFgAcc1" presStyleIdx="1" presStyleCnt="2"/>
      <dgm:spPr/>
    </dgm:pt>
    <dgm:pt modelId="{A47E14E0-F5D5-4A81-A6A5-5E979ECC2DF5}" type="pres">
      <dgm:prSet presAssocID="{7184E269-3AE6-4478-AF98-960E0E744E24}" presName="vSp2" presStyleCnt="0"/>
      <dgm:spPr/>
    </dgm:pt>
    <dgm:pt modelId="{9576CD60-E983-4E50-8058-B551E3D7EBFF}" type="pres">
      <dgm:prSet presAssocID="{7184E269-3AE6-4478-AF98-960E0E744E24}" presName="sibTrans" presStyleCnt="0"/>
      <dgm:spPr/>
    </dgm:pt>
    <dgm:pt modelId="{F88C2BEE-FF80-4CEC-A78F-657B123A015E}" type="pres">
      <dgm:prSet presAssocID="{87B6C395-04BF-415F-A2C0-5DDFF22A54BF}" presName="compositeNode" presStyleCnt="0">
        <dgm:presLayoutVars>
          <dgm:bulletEnabled val="1"/>
        </dgm:presLayoutVars>
      </dgm:prSet>
      <dgm:spPr/>
    </dgm:pt>
    <dgm:pt modelId="{E9ABC0CE-C9BE-4B99-A49B-47D3B88EF3A2}" type="pres">
      <dgm:prSet presAssocID="{87B6C395-04BF-415F-A2C0-5DDFF22A54BF}" presName="bgRect" presStyleLbl="node1" presStyleIdx="2" presStyleCnt="3"/>
      <dgm:spPr/>
    </dgm:pt>
    <dgm:pt modelId="{04AF9B09-A051-45A7-AC97-326B24562CBD}" type="pres">
      <dgm:prSet presAssocID="{87B6C395-04BF-415F-A2C0-5DDFF22A54BF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6F3CAEB4-2009-4B3B-8873-9D4497CDB189}" type="pres">
      <dgm:prSet presAssocID="{87B6C395-04BF-415F-A2C0-5DDFF22A54BF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FAA08205-F197-417F-BD0A-166CE951D0E8}" srcId="{190FE7D5-6A24-4955-A537-3E54A0740712}" destId="{464A653E-614E-4A51-BB44-D9951ED3BD3D}" srcOrd="0" destOrd="0" parTransId="{3A59429F-F70F-4465-9767-832ACC8F4F17}" sibTransId="{AFD3F29E-F17D-4DF5-A610-6B24588CA9A8}"/>
    <dgm:cxn modelId="{94D95E07-AF5B-4858-BC66-FB4679F67602}" type="presOf" srcId="{464A653E-614E-4A51-BB44-D9951ED3BD3D}" destId="{881BDC49-CBC3-4B41-B1D9-06FE2BB49413}" srcOrd="0" destOrd="0" presId="urn:microsoft.com/office/officeart/2005/8/layout/hProcess7"/>
    <dgm:cxn modelId="{3C29522A-538A-4429-A25C-3D2109C2C5AF}" type="presOf" srcId="{AABE5594-091E-46F7-B971-EA096A4B7A9F}" destId="{FB71996F-D7B2-4A13-A9DB-5F21A970D8C9}" srcOrd="1" destOrd="0" presId="urn:microsoft.com/office/officeart/2005/8/layout/hProcess7"/>
    <dgm:cxn modelId="{325CF82C-2AA6-4DFF-ABFA-B046A0984F6D}" srcId="{87B6C395-04BF-415F-A2C0-5DDFF22A54BF}" destId="{EB685813-C2D4-408E-AAF3-0FDDE483F0D3}" srcOrd="0" destOrd="0" parTransId="{54CC9CE8-10E6-4409-B08F-7E620BD53CD2}" sibTransId="{CAA06048-BA03-4890-B5DE-36E3EAB3C105}"/>
    <dgm:cxn modelId="{DDA2995D-E7CD-4909-A7A8-8CA2424E253B}" type="presOf" srcId="{AABE5594-091E-46F7-B971-EA096A4B7A9F}" destId="{82174EB9-E053-4CA0-BBEF-975F3471C134}" srcOrd="0" destOrd="0" presId="urn:microsoft.com/office/officeart/2005/8/layout/hProcess7"/>
    <dgm:cxn modelId="{8A098468-671D-4CF5-8BFB-06D160FA71B2}" srcId="{464A653E-614E-4A51-BB44-D9951ED3BD3D}" destId="{ACD39D0C-332B-43B6-A34C-505FD2731D5D}" srcOrd="0" destOrd="0" parTransId="{D9EE65E4-436F-4D96-B5BA-041B8345C696}" sibTransId="{64C2D6DF-78A8-4F6E-924E-D1D03D39DDF7}"/>
    <dgm:cxn modelId="{9F56337C-B5D7-4576-8EF3-3FDFEBEA1A47}" type="presOf" srcId="{190FE7D5-6A24-4955-A537-3E54A0740712}" destId="{B6CE9297-5B3C-46CE-A721-158C1AA3431F}" srcOrd="0" destOrd="0" presId="urn:microsoft.com/office/officeart/2005/8/layout/hProcess7"/>
    <dgm:cxn modelId="{1F73CC86-53C1-4D98-B6ED-FCF7494B2DA7}" type="presOf" srcId="{EB685813-C2D4-408E-AAF3-0FDDE483F0D3}" destId="{6F3CAEB4-2009-4B3B-8873-9D4497CDB189}" srcOrd="0" destOrd="0" presId="urn:microsoft.com/office/officeart/2005/8/layout/hProcess7"/>
    <dgm:cxn modelId="{DDD78394-A12E-491C-8902-17ACEC396CD9}" type="presOf" srcId="{ACD39D0C-332B-43B6-A34C-505FD2731D5D}" destId="{65E08921-797D-414F-B703-C584089EEA53}" srcOrd="0" destOrd="0" presId="urn:microsoft.com/office/officeart/2005/8/layout/hProcess7"/>
    <dgm:cxn modelId="{94338398-CC19-4A7B-9D2E-8FC4E90EA379}" type="presOf" srcId="{464A653E-614E-4A51-BB44-D9951ED3BD3D}" destId="{C9064AED-78C9-485E-B630-A0B9E8BA990E}" srcOrd="1" destOrd="0" presId="urn:microsoft.com/office/officeart/2005/8/layout/hProcess7"/>
    <dgm:cxn modelId="{2049F4A8-7C7A-4A72-B269-37ADF66615E8}" srcId="{AABE5594-091E-46F7-B971-EA096A4B7A9F}" destId="{BF1A1BF9-5A69-42F3-B1DE-C1E42DD4665A}" srcOrd="0" destOrd="0" parTransId="{D8A20FE0-226C-454B-A1FC-DF3799F69D58}" sibTransId="{73D81272-804F-4253-8C00-E7370B0DE9CB}"/>
    <dgm:cxn modelId="{D7F65ECE-E056-42F6-8245-F2939130EF55}" srcId="{190FE7D5-6A24-4955-A537-3E54A0740712}" destId="{AABE5594-091E-46F7-B971-EA096A4B7A9F}" srcOrd="1" destOrd="0" parTransId="{C2DB6D01-03D0-430A-8C1A-0DCB9EEEECDC}" sibTransId="{7184E269-3AE6-4478-AF98-960E0E744E24}"/>
    <dgm:cxn modelId="{F4FF99CE-30E0-4ECB-A9BA-BC7557BD6A4C}" type="presOf" srcId="{87B6C395-04BF-415F-A2C0-5DDFF22A54BF}" destId="{04AF9B09-A051-45A7-AC97-326B24562CBD}" srcOrd="1" destOrd="0" presId="urn:microsoft.com/office/officeart/2005/8/layout/hProcess7"/>
    <dgm:cxn modelId="{55DDA2DA-2349-4845-9453-F400122A7E65}" type="presOf" srcId="{87B6C395-04BF-415F-A2C0-5DDFF22A54BF}" destId="{E9ABC0CE-C9BE-4B99-A49B-47D3B88EF3A2}" srcOrd="0" destOrd="0" presId="urn:microsoft.com/office/officeart/2005/8/layout/hProcess7"/>
    <dgm:cxn modelId="{DAEF43EA-B996-4400-A5C0-69DA9EE4E57E}" srcId="{190FE7D5-6A24-4955-A537-3E54A0740712}" destId="{87B6C395-04BF-415F-A2C0-5DDFF22A54BF}" srcOrd="2" destOrd="0" parTransId="{4A2FA9D7-186F-43AA-A62B-B6785BFD56CE}" sibTransId="{6499F655-8ECE-4663-BF9B-B072E69DF033}"/>
    <dgm:cxn modelId="{1E81BFEC-4E2A-4CCA-89E2-AFF2CAEA9EC3}" type="presOf" srcId="{BF1A1BF9-5A69-42F3-B1DE-C1E42DD4665A}" destId="{C9D977F1-5680-492F-81BB-57863628BDE9}" srcOrd="0" destOrd="0" presId="urn:microsoft.com/office/officeart/2005/8/layout/hProcess7"/>
    <dgm:cxn modelId="{5C447F08-B638-4AE6-A2EE-ED1E83C4331B}" type="presParOf" srcId="{B6CE9297-5B3C-46CE-A721-158C1AA3431F}" destId="{0C7E4200-7734-4E3B-AAB1-7B288F3FC9CF}" srcOrd="0" destOrd="0" presId="urn:microsoft.com/office/officeart/2005/8/layout/hProcess7"/>
    <dgm:cxn modelId="{3656F56A-9E69-4119-B124-3F4DDA3BA836}" type="presParOf" srcId="{0C7E4200-7734-4E3B-AAB1-7B288F3FC9CF}" destId="{881BDC49-CBC3-4B41-B1D9-06FE2BB49413}" srcOrd="0" destOrd="0" presId="urn:microsoft.com/office/officeart/2005/8/layout/hProcess7"/>
    <dgm:cxn modelId="{AD917002-AC7F-49D4-ABE1-5238863F37E3}" type="presParOf" srcId="{0C7E4200-7734-4E3B-AAB1-7B288F3FC9CF}" destId="{C9064AED-78C9-485E-B630-A0B9E8BA990E}" srcOrd="1" destOrd="0" presId="urn:microsoft.com/office/officeart/2005/8/layout/hProcess7"/>
    <dgm:cxn modelId="{375047F8-5F5F-4171-B80D-88B487DA3A75}" type="presParOf" srcId="{0C7E4200-7734-4E3B-AAB1-7B288F3FC9CF}" destId="{65E08921-797D-414F-B703-C584089EEA53}" srcOrd="2" destOrd="0" presId="urn:microsoft.com/office/officeart/2005/8/layout/hProcess7"/>
    <dgm:cxn modelId="{7F39A29C-25CD-4FF6-AA7B-27B980BA9DB6}" type="presParOf" srcId="{B6CE9297-5B3C-46CE-A721-158C1AA3431F}" destId="{2149DC44-BE23-40BF-B230-08FA5A4D21CD}" srcOrd="1" destOrd="0" presId="urn:microsoft.com/office/officeart/2005/8/layout/hProcess7"/>
    <dgm:cxn modelId="{4B339C5A-2CAF-4101-992A-6C06925F6F4B}" type="presParOf" srcId="{B6CE9297-5B3C-46CE-A721-158C1AA3431F}" destId="{111BA6ED-EBEA-45A9-8B80-E0A9A3586E69}" srcOrd="2" destOrd="0" presId="urn:microsoft.com/office/officeart/2005/8/layout/hProcess7"/>
    <dgm:cxn modelId="{D3A5238A-F490-4071-BAAE-05B6FB1EB032}" type="presParOf" srcId="{111BA6ED-EBEA-45A9-8B80-E0A9A3586E69}" destId="{7A77DC41-5355-4439-BF32-DF324A400DF3}" srcOrd="0" destOrd="0" presId="urn:microsoft.com/office/officeart/2005/8/layout/hProcess7"/>
    <dgm:cxn modelId="{67FBEF71-BC53-4351-895A-82E415105B90}" type="presParOf" srcId="{111BA6ED-EBEA-45A9-8B80-E0A9A3586E69}" destId="{D4927804-FEDF-4561-B74B-FA0ADE8CCD41}" srcOrd="1" destOrd="0" presId="urn:microsoft.com/office/officeart/2005/8/layout/hProcess7"/>
    <dgm:cxn modelId="{3BD799A5-AE04-4D1B-AA4B-52854E0C848F}" type="presParOf" srcId="{111BA6ED-EBEA-45A9-8B80-E0A9A3586E69}" destId="{C374E858-A0D2-49E6-93AD-EC6CC9840A0D}" srcOrd="2" destOrd="0" presId="urn:microsoft.com/office/officeart/2005/8/layout/hProcess7"/>
    <dgm:cxn modelId="{28B3FADD-6AE7-4F0F-82B5-B4DD69DBBEA1}" type="presParOf" srcId="{B6CE9297-5B3C-46CE-A721-158C1AA3431F}" destId="{24339411-7AC6-484C-ABF9-52E3FB079254}" srcOrd="3" destOrd="0" presId="urn:microsoft.com/office/officeart/2005/8/layout/hProcess7"/>
    <dgm:cxn modelId="{D0C68FC3-4048-4ACF-A3A0-BC43583E4869}" type="presParOf" srcId="{B6CE9297-5B3C-46CE-A721-158C1AA3431F}" destId="{51FAB9D8-32D6-4678-B4F7-F6E28E716402}" srcOrd="4" destOrd="0" presId="urn:microsoft.com/office/officeart/2005/8/layout/hProcess7"/>
    <dgm:cxn modelId="{D8E65108-C601-4FF4-9E8E-29FCC7D0532B}" type="presParOf" srcId="{51FAB9D8-32D6-4678-B4F7-F6E28E716402}" destId="{82174EB9-E053-4CA0-BBEF-975F3471C134}" srcOrd="0" destOrd="0" presId="urn:microsoft.com/office/officeart/2005/8/layout/hProcess7"/>
    <dgm:cxn modelId="{2D981D05-FC06-4A49-A523-EBAC0E754543}" type="presParOf" srcId="{51FAB9D8-32D6-4678-B4F7-F6E28E716402}" destId="{FB71996F-D7B2-4A13-A9DB-5F21A970D8C9}" srcOrd="1" destOrd="0" presId="urn:microsoft.com/office/officeart/2005/8/layout/hProcess7"/>
    <dgm:cxn modelId="{661ABE3A-93DE-4E78-B99C-75EAD66FCB34}" type="presParOf" srcId="{51FAB9D8-32D6-4678-B4F7-F6E28E716402}" destId="{C9D977F1-5680-492F-81BB-57863628BDE9}" srcOrd="2" destOrd="0" presId="urn:microsoft.com/office/officeart/2005/8/layout/hProcess7"/>
    <dgm:cxn modelId="{AB9AA68D-E764-4E17-818E-A0A267819E00}" type="presParOf" srcId="{B6CE9297-5B3C-46CE-A721-158C1AA3431F}" destId="{4D1127FD-D528-472D-8EAC-EA4EEFD4E445}" srcOrd="5" destOrd="0" presId="urn:microsoft.com/office/officeart/2005/8/layout/hProcess7"/>
    <dgm:cxn modelId="{07C74136-CFC5-4899-B961-D6D1886577CC}" type="presParOf" srcId="{B6CE9297-5B3C-46CE-A721-158C1AA3431F}" destId="{40E37391-783A-41AF-A154-FB77B2AA0AEB}" srcOrd="6" destOrd="0" presId="urn:microsoft.com/office/officeart/2005/8/layout/hProcess7"/>
    <dgm:cxn modelId="{E570BB0C-C626-40EF-92E6-E6FEC4E76BE5}" type="presParOf" srcId="{40E37391-783A-41AF-A154-FB77B2AA0AEB}" destId="{F247B9C0-B02F-4272-AE99-5B023EEDE5BB}" srcOrd="0" destOrd="0" presId="urn:microsoft.com/office/officeart/2005/8/layout/hProcess7"/>
    <dgm:cxn modelId="{6A2742FA-FCBD-4D00-9430-E2786058AD02}" type="presParOf" srcId="{40E37391-783A-41AF-A154-FB77B2AA0AEB}" destId="{5FE80A24-9B26-436C-84D7-8B4FD049300E}" srcOrd="1" destOrd="0" presId="urn:microsoft.com/office/officeart/2005/8/layout/hProcess7"/>
    <dgm:cxn modelId="{CEBFC293-E57C-43D3-AA40-234705A409E0}" type="presParOf" srcId="{40E37391-783A-41AF-A154-FB77B2AA0AEB}" destId="{A47E14E0-F5D5-4A81-A6A5-5E979ECC2DF5}" srcOrd="2" destOrd="0" presId="urn:microsoft.com/office/officeart/2005/8/layout/hProcess7"/>
    <dgm:cxn modelId="{47EEFC3D-C5F7-422D-B78C-B9ABE051B8D0}" type="presParOf" srcId="{B6CE9297-5B3C-46CE-A721-158C1AA3431F}" destId="{9576CD60-E983-4E50-8058-B551E3D7EBFF}" srcOrd="7" destOrd="0" presId="urn:microsoft.com/office/officeart/2005/8/layout/hProcess7"/>
    <dgm:cxn modelId="{634ECEEC-AC42-4C54-8893-4E0B4E6C44A9}" type="presParOf" srcId="{B6CE9297-5B3C-46CE-A721-158C1AA3431F}" destId="{F88C2BEE-FF80-4CEC-A78F-657B123A015E}" srcOrd="8" destOrd="0" presId="urn:microsoft.com/office/officeart/2005/8/layout/hProcess7"/>
    <dgm:cxn modelId="{4779D654-8B6E-4833-8BA4-9EA277D5FFA7}" type="presParOf" srcId="{F88C2BEE-FF80-4CEC-A78F-657B123A015E}" destId="{E9ABC0CE-C9BE-4B99-A49B-47D3B88EF3A2}" srcOrd="0" destOrd="0" presId="urn:microsoft.com/office/officeart/2005/8/layout/hProcess7"/>
    <dgm:cxn modelId="{76DFE3EF-EB9C-4F4D-868F-3627F9C03255}" type="presParOf" srcId="{F88C2BEE-FF80-4CEC-A78F-657B123A015E}" destId="{04AF9B09-A051-45A7-AC97-326B24562CBD}" srcOrd="1" destOrd="0" presId="urn:microsoft.com/office/officeart/2005/8/layout/hProcess7"/>
    <dgm:cxn modelId="{287EB102-CDA4-466D-B71D-EBC59E48ACDE}" type="presParOf" srcId="{F88C2BEE-FF80-4CEC-A78F-657B123A015E}" destId="{6F3CAEB4-2009-4B3B-8873-9D4497CDB18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212B3-C270-470E-A951-642482CD239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259E18-58F8-4321-A1AC-1EE559200F68}">
      <dgm:prSet phldrT="[Текст]"/>
      <dgm:spPr/>
      <dgm:t>
        <a:bodyPr/>
        <a:lstStyle/>
        <a:p>
          <a:r>
            <a:rPr lang="uk-UA" dirty="0"/>
            <a:t>Нейтралізм</a:t>
          </a:r>
          <a:endParaRPr lang="ru-RU" dirty="0"/>
        </a:p>
      </dgm:t>
    </dgm:pt>
    <dgm:pt modelId="{8C1A639B-57E6-4061-9714-F61183BB3FB9}" type="parTrans" cxnId="{AAA4E4A2-C735-4A47-A2B0-BECA63C6C0EA}">
      <dgm:prSet/>
      <dgm:spPr/>
      <dgm:t>
        <a:bodyPr/>
        <a:lstStyle/>
        <a:p>
          <a:endParaRPr lang="ru-RU"/>
        </a:p>
      </dgm:t>
    </dgm:pt>
    <dgm:pt modelId="{565072F4-86B5-4B19-8A76-272E97C73EAC}" type="sibTrans" cxnId="{AAA4E4A2-C735-4A47-A2B0-BECA63C6C0EA}">
      <dgm:prSet/>
      <dgm:spPr/>
      <dgm:t>
        <a:bodyPr/>
        <a:lstStyle/>
        <a:p>
          <a:endParaRPr lang="ru-RU"/>
        </a:p>
      </dgm:t>
    </dgm:pt>
    <dgm:pt modelId="{C92C7307-147F-42DE-8997-896C1DC80AB8}">
      <dgm:prSet phldrT="[Текст]"/>
      <dgm:spPr/>
      <dgm:t>
        <a:bodyPr/>
        <a:lstStyle/>
        <a:p>
          <a:r>
            <a:rPr lang="uk-UA" dirty="0"/>
            <a:t>Конкуренція</a:t>
          </a:r>
          <a:endParaRPr lang="ru-RU" dirty="0"/>
        </a:p>
      </dgm:t>
    </dgm:pt>
    <dgm:pt modelId="{6E6C5AAA-93CF-4BFF-BF14-A84439AF1467}" type="parTrans" cxnId="{AE152EF4-B992-4533-B97E-E02C1FB79B71}">
      <dgm:prSet/>
      <dgm:spPr/>
      <dgm:t>
        <a:bodyPr/>
        <a:lstStyle/>
        <a:p>
          <a:endParaRPr lang="ru-RU"/>
        </a:p>
      </dgm:t>
    </dgm:pt>
    <dgm:pt modelId="{395F8A48-CD55-402F-8F79-4C4A3D45EF2A}" type="sibTrans" cxnId="{AE152EF4-B992-4533-B97E-E02C1FB79B71}">
      <dgm:prSet/>
      <dgm:spPr/>
      <dgm:t>
        <a:bodyPr/>
        <a:lstStyle/>
        <a:p>
          <a:endParaRPr lang="ru-RU"/>
        </a:p>
      </dgm:t>
    </dgm:pt>
    <dgm:pt modelId="{055C01D0-4B57-4200-B834-8A1A018EE3FE}">
      <dgm:prSet phldrT="[Текст]"/>
      <dgm:spPr/>
      <dgm:t>
        <a:bodyPr/>
        <a:lstStyle/>
        <a:p>
          <a:r>
            <a:rPr lang="uk-UA" dirty="0"/>
            <a:t>Хижацтво</a:t>
          </a:r>
          <a:endParaRPr lang="ru-RU" dirty="0"/>
        </a:p>
      </dgm:t>
    </dgm:pt>
    <dgm:pt modelId="{7CE85E91-1698-4005-A57F-E5CEF45B2E28}" type="parTrans" cxnId="{FCBE4902-E428-4E66-A25B-5B85C284FAEB}">
      <dgm:prSet/>
      <dgm:spPr/>
      <dgm:t>
        <a:bodyPr/>
        <a:lstStyle/>
        <a:p>
          <a:endParaRPr lang="ru-RU"/>
        </a:p>
      </dgm:t>
    </dgm:pt>
    <dgm:pt modelId="{0144691E-BEB5-4112-ADE3-076ECC13A506}" type="sibTrans" cxnId="{FCBE4902-E428-4E66-A25B-5B85C284FAEB}">
      <dgm:prSet/>
      <dgm:spPr/>
      <dgm:t>
        <a:bodyPr/>
        <a:lstStyle/>
        <a:p>
          <a:endParaRPr lang="ru-RU"/>
        </a:p>
      </dgm:t>
    </dgm:pt>
    <dgm:pt modelId="{DC009CBD-7E75-4A7E-814E-1D97A7D2C878}">
      <dgm:prSet/>
      <dgm:spPr/>
      <dgm:t>
        <a:bodyPr/>
        <a:lstStyle/>
        <a:p>
          <a:r>
            <a:rPr lang="uk-UA" dirty="0"/>
            <a:t>Паразитизм</a:t>
          </a:r>
          <a:endParaRPr lang="ru-RU" dirty="0"/>
        </a:p>
      </dgm:t>
    </dgm:pt>
    <dgm:pt modelId="{8C9A4D51-6045-4167-903F-AFDE6AF4AF3D}" type="parTrans" cxnId="{65B713C5-DB24-443D-ADE8-4E82519CE27D}">
      <dgm:prSet/>
      <dgm:spPr/>
      <dgm:t>
        <a:bodyPr/>
        <a:lstStyle/>
        <a:p>
          <a:endParaRPr lang="ru-RU"/>
        </a:p>
      </dgm:t>
    </dgm:pt>
    <dgm:pt modelId="{9962BC92-8709-4D0D-A28C-7E968C02743F}" type="sibTrans" cxnId="{65B713C5-DB24-443D-ADE8-4E82519CE27D}">
      <dgm:prSet/>
      <dgm:spPr/>
      <dgm:t>
        <a:bodyPr/>
        <a:lstStyle/>
        <a:p>
          <a:endParaRPr lang="ru-RU"/>
        </a:p>
      </dgm:t>
    </dgm:pt>
    <dgm:pt modelId="{99B28901-AD8C-460F-B358-AAB96D221B58}">
      <dgm:prSet/>
      <dgm:spPr/>
      <dgm:t>
        <a:bodyPr/>
        <a:lstStyle/>
        <a:p>
          <a:r>
            <a:rPr lang="uk-UA" dirty="0"/>
            <a:t>Аменсалізм</a:t>
          </a:r>
          <a:endParaRPr lang="ru-RU" dirty="0"/>
        </a:p>
      </dgm:t>
    </dgm:pt>
    <dgm:pt modelId="{C1C516E8-C4D6-404A-B425-738419500E9C}" type="parTrans" cxnId="{EE9F66F6-FD7B-49AD-9C09-F287BB72E13E}">
      <dgm:prSet/>
      <dgm:spPr/>
      <dgm:t>
        <a:bodyPr/>
        <a:lstStyle/>
        <a:p>
          <a:endParaRPr lang="ru-RU"/>
        </a:p>
      </dgm:t>
    </dgm:pt>
    <dgm:pt modelId="{A04B583E-1008-4006-B534-C9724408AC54}" type="sibTrans" cxnId="{EE9F66F6-FD7B-49AD-9C09-F287BB72E13E}">
      <dgm:prSet/>
      <dgm:spPr/>
      <dgm:t>
        <a:bodyPr/>
        <a:lstStyle/>
        <a:p>
          <a:endParaRPr lang="ru-RU"/>
        </a:p>
      </dgm:t>
    </dgm:pt>
    <dgm:pt modelId="{51B21CE9-3706-4FD4-8960-D0AEBB4DC11C}">
      <dgm:prSet/>
      <dgm:spPr/>
      <dgm:t>
        <a:bodyPr/>
        <a:lstStyle/>
        <a:p>
          <a:r>
            <a:rPr lang="uk-UA" dirty="0"/>
            <a:t>Коменсалізм</a:t>
          </a:r>
          <a:endParaRPr lang="ru-RU" dirty="0"/>
        </a:p>
      </dgm:t>
    </dgm:pt>
    <dgm:pt modelId="{8645F1D1-B1B5-4646-B432-6820BCD02609}" type="parTrans" cxnId="{F16BF63A-040F-40AD-B15E-AF9C70562C9D}">
      <dgm:prSet/>
      <dgm:spPr/>
      <dgm:t>
        <a:bodyPr/>
        <a:lstStyle/>
        <a:p>
          <a:endParaRPr lang="ru-RU"/>
        </a:p>
      </dgm:t>
    </dgm:pt>
    <dgm:pt modelId="{386B9E75-EBBB-46DB-B6E9-EB985A4EF7F7}" type="sibTrans" cxnId="{F16BF63A-040F-40AD-B15E-AF9C70562C9D}">
      <dgm:prSet/>
      <dgm:spPr/>
      <dgm:t>
        <a:bodyPr/>
        <a:lstStyle/>
        <a:p>
          <a:endParaRPr lang="ru-RU"/>
        </a:p>
      </dgm:t>
    </dgm:pt>
    <dgm:pt modelId="{6C00E81F-0D66-4941-86FA-A34D8581DA68}">
      <dgm:prSet/>
      <dgm:spPr/>
      <dgm:t>
        <a:bodyPr/>
        <a:lstStyle/>
        <a:p>
          <a:r>
            <a:rPr lang="uk-UA" dirty="0"/>
            <a:t>Мутуалізм</a:t>
          </a:r>
          <a:endParaRPr lang="ru-RU" dirty="0"/>
        </a:p>
      </dgm:t>
    </dgm:pt>
    <dgm:pt modelId="{E14DDCA1-51C3-46CD-B6C5-02279A59C816}" type="parTrans" cxnId="{3448DF35-4D7C-4C2A-B73C-856EF4685EF8}">
      <dgm:prSet/>
      <dgm:spPr/>
      <dgm:t>
        <a:bodyPr/>
        <a:lstStyle/>
        <a:p>
          <a:endParaRPr lang="ru-RU"/>
        </a:p>
      </dgm:t>
    </dgm:pt>
    <dgm:pt modelId="{70A44D50-07DD-41A3-BE02-E190D215D0E0}" type="sibTrans" cxnId="{3448DF35-4D7C-4C2A-B73C-856EF4685EF8}">
      <dgm:prSet/>
      <dgm:spPr/>
      <dgm:t>
        <a:bodyPr/>
        <a:lstStyle/>
        <a:p>
          <a:endParaRPr lang="ru-RU"/>
        </a:p>
      </dgm:t>
    </dgm:pt>
    <dgm:pt modelId="{34E1C995-B9DC-48FE-9185-F38D9B2FF4B9}" type="pres">
      <dgm:prSet presAssocID="{AA6212B3-C270-470E-A951-642482CD239E}" presName="Name0" presStyleCnt="0">
        <dgm:presLayoutVars>
          <dgm:dir/>
          <dgm:resizeHandles val="exact"/>
        </dgm:presLayoutVars>
      </dgm:prSet>
      <dgm:spPr/>
    </dgm:pt>
    <dgm:pt modelId="{E0C0BF5D-A629-462D-9F3F-8BCAE36C7ECB}" type="pres">
      <dgm:prSet presAssocID="{1C259E18-58F8-4321-A1AC-1EE559200F68}" presName="composite" presStyleCnt="0"/>
      <dgm:spPr/>
    </dgm:pt>
    <dgm:pt modelId="{31162925-906B-43B5-8530-87FE3F6FC95B}" type="pres">
      <dgm:prSet presAssocID="{1C259E18-58F8-4321-A1AC-1EE559200F68}" presName="rect1" presStyleLbl="trAlignAcc1" presStyleIdx="0" presStyleCnt="7">
        <dgm:presLayoutVars>
          <dgm:bulletEnabled val="1"/>
        </dgm:presLayoutVars>
      </dgm:prSet>
      <dgm:spPr/>
    </dgm:pt>
    <dgm:pt modelId="{A249A7C4-AAEC-4874-B3FC-801AEEA7A4FA}" type="pres">
      <dgm:prSet presAssocID="{1C259E18-58F8-4321-A1AC-1EE559200F68}" presName="rect2" presStyleLbl="fgImgPlace1" presStyleIdx="0" presStyleCnt="7"/>
      <dgm:spPr/>
    </dgm:pt>
    <dgm:pt modelId="{A04890EE-46B7-4E6B-9D4E-4C29F3BB9C63}" type="pres">
      <dgm:prSet presAssocID="{565072F4-86B5-4B19-8A76-272E97C73EAC}" presName="sibTrans" presStyleCnt="0"/>
      <dgm:spPr/>
    </dgm:pt>
    <dgm:pt modelId="{E65FB3EC-4EFC-466B-B3CF-486D5BE735C3}" type="pres">
      <dgm:prSet presAssocID="{C92C7307-147F-42DE-8997-896C1DC80AB8}" presName="composite" presStyleCnt="0"/>
      <dgm:spPr/>
    </dgm:pt>
    <dgm:pt modelId="{6C5B65E0-9F55-4388-8A59-65AC822F9702}" type="pres">
      <dgm:prSet presAssocID="{C92C7307-147F-42DE-8997-896C1DC80AB8}" presName="rect1" presStyleLbl="trAlignAcc1" presStyleIdx="1" presStyleCnt="7">
        <dgm:presLayoutVars>
          <dgm:bulletEnabled val="1"/>
        </dgm:presLayoutVars>
      </dgm:prSet>
      <dgm:spPr/>
    </dgm:pt>
    <dgm:pt modelId="{62F44EE0-FFC0-4992-9D24-071BFF3D0C85}" type="pres">
      <dgm:prSet presAssocID="{C92C7307-147F-42DE-8997-896C1DC80AB8}" presName="rect2" presStyleLbl="fgImgPlace1" presStyleIdx="1" presStyleCnt="7"/>
      <dgm:spPr/>
    </dgm:pt>
    <dgm:pt modelId="{25E48102-4469-4071-9860-FCD754FF1DD8}" type="pres">
      <dgm:prSet presAssocID="{395F8A48-CD55-402F-8F79-4C4A3D45EF2A}" presName="sibTrans" presStyleCnt="0"/>
      <dgm:spPr/>
    </dgm:pt>
    <dgm:pt modelId="{2452D9CF-D57F-4FF1-BC94-2590E05E833F}" type="pres">
      <dgm:prSet presAssocID="{055C01D0-4B57-4200-B834-8A1A018EE3FE}" presName="composite" presStyleCnt="0"/>
      <dgm:spPr/>
    </dgm:pt>
    <dgm:pt modelId="{6BB8E32D-A07C-467E-AB48-386D93823BE4}" type="pres">
      <dgm:prSet presAssocID="{055C01D0-4B57-4200-B834-8A1A018EE3FE}" presName="rect1" presStyleLbl="trAlignAcc1" presStyleIdx="2" presStyleCnt="7">
        <dgm:presLayoutVars>
          <dgm:bulletEnabled val="1"/>
        </dgm:presLayoutVars>
      </dgm:prSet>
      <dgm:spPr/>
    </dgm:pt>
    <dgm:pt modelId="{DECA6E4A-F7B6-4C7B-B08B-97740674C88E}" type="pres">
      <dgm:prSet presAssocID="{055C01D0-4B57-4200-B834-8A1A018EE3FE}" presName="rect2" presStyleLbl="fgImgPlace1" presStyleIdx="2" presStyleCnt="7"/>
      <dgm:spPr/>
    </dgm:pt>
    <dgm:pt modelId="{EF4F9077-AD9B-4CF6-BB89-1B04240F2D81}" type="pres">
      <dgm:prSet presAssocID="{0144691E-BEB5-4112-ADE3-076ECC13A506}" presName="sibTrans" presStyleCnt="0"/>
      <dgm:spPr/>
    </dgm:pt>
    <dgm:pt modelId="{E04245F6-210D-438C-9F3B-82670F69FD85}" type="pres">
      <dgm:prSet presAssocID="{DC009CBD-7E75-4A7E-814E-1D97A7D2C878}" presName="composite" presStyleCnt="0"/>
      <dgm:spPr/>
    </dgm:pt>
    <dgm:pt modelId="{099AEF03-1F2D-4AB7-BEF3-1B167931DD79}" type="pres">
      <dgm:prSet presAssocID="{DC009CBD-7E75-4A7E-814E-1D97A7D2C878}" presName="rect1" presStyleLbl="trAlignAcc1" presStyleIdx="3" presStyleCnt="7">
        <dgm:presLayoutVars>
          <dgm:bulletEnabled val="1"/>
        </dgm:presLayoutVars>
      </dgm:prSet>
      <dgm:spPr/>
    </dgm:pt>
    <dgm:pt modelId="{FC817222-C322-470C-83C2-EBF986358A8C}" type="pres">
      <dgm:prSet presAssocID="{DC009CBD-7E75-4A7E-814E-1D97A7D2C878}" presName="rect2" presStyleLbl="fgImgPlace1" presStyleIdx="3" presStyleCnt="7"/>
      <dgm:spPr/>
    </dgm:pt>
    <dgm:pt modelId="{3C7E197D-CDDD-4B2B-9E22-4CC55541D7E6}" type="pres">
      <dgm:prSet presAssocID="{9962BC92-8709-4D0D-A28C-7E968C02743F}" presName="sibTrans" presStyleCnt="0"/>
      <dgm:spPr/>
    </dgm:pt>
    <dgm:pt modelId="{BB80AE89-C44A-4C0D-84F4-8206B2B97762}" type="pres">
      <dgm:prSet presAssocID="{99B28901-AD8C-460F-B358-AAB96D221B58}" presName="composite" presStyleCnt="0"/>
      <dgm:spPr/>
    </dgm:pt>
    <dgm:pt modelId="{D960DB81-FFF9-4D0A-AAA1-0664A25FE73E}" type="pres">
      <dgm:prSet presAssocID="{99B28901-AD8C-460F-B358-AAB96D221B58}" presName="rect1" presStyleLbl="trAlignAcc1" presStyleIdx="4" presStyleCnt="7">
        <dgm:presLayoutVars>
          <dgm:bulletEnabled val="1"/>
        </dgm:presLayoutVars>
      </dgm:prSet>
      <dgm:spPr/>
    </dgm:pt>
    <dgm:pt modelId="{3D663F64-37A2-4A24-A3BD-CFF40771211D}" type="pres">
      <dgm:prSet presAssocID="{99B28901-AD8C-460F-B358-AAB96D221B58}" presName="rect2" presStyleLbl="fgImgPlace1" presStyleIdx="4" presStyleCnt="7"/>
      <dgm:spPr/>
    </dgm:pt>
    <dgm:pt modelId="{AD914A4F-28BC-4613-B1E4-27DEA0BCC4F6}" type="pres">
      <dgm:prSet presAssocID="{A04B583E-1008-4006-B534-C9724408AC54}" presName="sibTrans" presStyleCnt="0"/>
      <dgm:spPr/>
    </dgm:pt>
    <dgm:pt modelId="{A77D8CB1-47E0-4629-A49F-099F5170EF31}" type="pres">
      <dgm:prSet presAssocID="{51B21CE9-3706-4FD4-8960-D0AEBB4DC11C}" presName="composite" presStyleCnt="0"/>
      <dgm:spPr/>
    </dgm:pt>
    <dgm:pt modelId="{C23D6855-41A9-4DCD-91AA-FC3D5A497A35}" type="pres">
      <dgm:prSet presAssocID="{51B21CE9-3706-4FD4-8960-D0AEBB4DC11C}" presName="rect1" presStyleLbl="trAlignAcc1" presStyleIdx="5" presStyleCnt="7">
        <dgm:presLayoutVars>
          <dgm:bulletEnabled val="1"/>
        </dgm:presLayoutVars>
      </dgm:prSet>
      <dgm:spPr/>
    </dgm:pt>
    <dgm:pt modelId="{A610F4F7-AE13-4450-BD39-5AC24702EBED}" type="pres">
      <dgm:prSet presAssocID="{51B21CE9-3706-4FD4-8960-D0AEBB4DC11C}" presName="rect2" presStyleLbl="fgImgPlace1" presStyleIdx="5" presStyleCnt="7"/>
      <dgm:spPr/>
    </dgm:pt>
    <dgm:pt modelId="{720BC127-D9CE-4974-A526-BA51678EB210}" type="pres">
      <dgm:prSet presAssocID="{386B9E75-EBBB-46DB-B6E9-EB985A4EF7F7}" presName="sibTrans" presStyleCnt="0"/>
      <dgm:spPr/>
    </dgm:pt>
    <dgm:pt modelId="{27CBDF5A-8E67-4B50-B9DC-A9952FCBF4E6}" type="pres">
      <dgm:prSet presAssocID="{6C00E81F-0D66-4941-86FA-A34D8581DA68}" presName="composite" presStyleCnt="0"/>
      <dgm:spPr/>
    </dgm:pt>
    <dgm:pt modelId="{C8EB617C-FE29-4A9D-BD71-8C790EA2EAAF}" type="pres">
      <dgm:prSet presAssocID="{6C00E81F-0D66-4941-86FA-A34D8581DA68}" presName="rect1" presStyleLbl="trAlignAcc1" presStyleIdx="6" presStyleCnt="7">
        <dgm:presLayoutVars>
          <dgm:bulletEnabled val="1"/>
        </dgm:presLayoutVars>
      </dgm:prSet>
      <dgm:spPr/>
    </dgm:pt>
    <dgm:pt modelId="{4BD6C156-4ED2-4F75-A7AB-0DDB6E347BD8}" type="pres">
      <dgm:prSet presAssocID="{6C00E81F-0D66-4941-86FA-A34D8581DA68}" presName="rect2" presStyleLbl="fgImgPlace1" presStyleIdx="6" presStyleCnt="7"/>
      <dgm:spPr/>
    </dgm:pt>
  </dgm:ptLst>
  <dgm:cxnLst>
    <dgm:cxn modelId="{FCBE4902-E428-4E66-A25B-5B85C284FAEB}" srcId="{AA6212B3-C270-470E-A951-642482CD239E}" destId="{055C01D0-4B57-4200-B834-8A1A018EE3FE}" srcOrd="2" destOrd="0" parTransId="{7CE85E91-1698-4005-A57F-E5CEF45B2E28}" sibTransId="{0144691E-BEB5-4112-ADE3-076ECC13A506}"/>
    <dgm:cxn modelId="{3448DF35-4D7C-4C2A-B73C-856EF4685EF8}" srcId="{AA6212B3-C270-470E-A951-642482CD239E}" destId="{6C00E81F-0D66-4941-86FA-A34D8581DA68}" srcOrd="6" destOrd="0" parTransId="{E14DDCA1-51C3-46CD-B6C5-02279A59C816}" sibTransId="{70A44D50-07DD-41A3-BE02-E190D215D0E0}"/>
    <dgm:cxn modelId="{A9279439-2F24-45FC-B17E-7A242D038CD1}" type="presOf" srcId="{AA6212B3-C270-470E-A951-642482CD239E}" destId="{34E1C995-B9DC-48FE-9185-F38D9B2FF4B9}" srcOrd="0" destOrd="0" presId="urn:microsoft.com/office/officeart/2008/layout/PictureStrips"/>
    <dgm:cxn modelId="{F16BF63A-040F-40AD-B15E-AF9C70562C9D}" srcId="{AA6212B3-C270-470E-A951-642482CD239E}" destId="{51B21CE9-3706-4FD4-8960-D0AEBB4DC11C}" srcOrd="5" destOrd="0" parTransId="{8645F1D1-B1B5-4646-B432-6820BCD02609}" sibTransId="{386B9E75-EBBB-46DB-B6E9-EB985A4EF7F7}"/>
    <dgm:cxn modelId="{46C58C7E-6F7B-4B76-A3FA-6F9387C1740B}" type="presOf" srcId="{1C259E18-58F8-4321-A1AC-1EE559200F68}" destId="{31162925-906B-43B5-8530-87FE3F6FC95B}" srcOrd="0" destOrd="0" presId="urn:microsoft.com/office/officeart/2008/layout/PictureStrips"/>
    <dgm:cxn modelId="{73CDC699-5EE5-462E-8029-706616B40189}" type="presOf" srcId="{51B21CE9-3706-4FD4-8960-D0AEBB4DC11C}" destId="{C23D6855-41A9-4DCD-91AA-FC3D5A497A35}" srcOrd="0" destOrd="0" presId="urn:microsoft.com/office/officeart/2008/layout/PictureStrips"/>
    <dgm:cxn modelId="{AAA4E4A2-C735-4A47-A2B0-BECA63C6C0EA}" srcId="{AA6212B3-C270-470E-A951-642482CD239E}" destId="{1C259E18-58F8-4321-A1AC-1EE559200F68}" srcOrd="0" destOrd="0" parTransId="{8C1A639B-57E6-4061-9714-F61183BB3FB9}" sibTransId="{565072F4-86B5-4B19-8A76-272E97C73EAC}"/>
    <dgm:cxn modelId="{8925ABAF-AE57-432C-90E7-DEE87BD31C8F}" type="presOf" srcId="{99B28901-AD8C-460F-B358-AAB96D221B58}" destId="{D960DB81-FFF9-4D0A-AAA1-0664A25FE73E}" srcOrd="0" destOrd="0" presId="urn:microsoft.com/office/officeart/2008/layout/PictureStrips"/>
    <dgm:cxn modelId="{35A7E1B1-3247-434F-BA73-0A5947B5446D}" type="presOf" srcId="{055C01D0-4B57-4200-B834-8A1A018EE3FE}" destId="{6BB8E32D-A07C-467E-AB48-386D93823BE4}" srcOrd="0" destOrd="0" presId="urn:microsoft.com/office/officeart/2008/layout/PictureStrips"/>
    <dgm:cxn modelId="{65B713C5-DB24-443D-ADE8-4E82519CE27D}" srcId="{AA6212B3-C270-470E-A951-642482CD239E}" destId="{DC009CBD-7E75-4A7E-814E-1D97A7D2C878}" srcOrd="3" destOrd="0" parTransId="{8C9A4D51-6045-4167-903F-AFDE6AF4AF3D}" sibTransId="{9962BC92-8709-4D0D-A28C-7E968C02743F}"/>
    <dgm:cxn modelId="{8CDCD5C6-6718-45FE-9416-CCCFE962DE1A}" type="presOf" srcId="{C92C7307-147F-42DE-8997-896C1DC80AB8}" destId="{6C5B65E0-9F55-4388-8A59-65AC822F9702}" srcOrd="0" destOrd="0" presId="urn:microsoft.com/office/officeart/2008/layout/PictureStrips"/>
    <dgm:cxn modelId="{DCC950DB-BCA4-4083-8C65-9C4FC1D33A18}" type="presOf" srcId="{DC009CBD-7E75-4A7E-814E-1D97A7D2C878}" destId="{099AEF03-1F2D-4AB7-BEF3-1B167931DD79}" srcOrd="0" destOrd="0" presId="urn:microsoft.com/office/officeart/2008/layout/PictureStrips"/>
    <dgm:cxn modelId="{CCDD4AF3-930A-4398-B2E7-C55BD39C8A2A}" type="presOf" srcId="{6C00E81F-0D66-4941-86FA-A34D8581DA68}" destId="{C8EB617C-FE29-4A9D-BD71-8C790EA2EAAF}" srcOrd="0" destOrd="0" presId="urn:microsoft.com/office/officeart/2008/layout/PictureStrips"/>
    <dgm:cxn modelId="{AE152EF4-B992-4533-B97E-E02C1FB79B71}" srcId="{AA6212B3-C270-470E-A951-642482CD239E}" destId="{C92C7307-147F-42DE-8997-896C1DC80AB8}" srcOrd="1" destOrd="0" parTransId="{6E6C5AAA-93CF-4BFF-BF14-A84439AF1467}" sibTransId="{395F8A48-CD55-402F-8F79-4C4A3D45EF2A}"/>
    <dgm:cxn modelId="{EE9F66F6-FD7B-49AD-9C09-F287BB72E13E}" srcId="{AA6212B3-C270-470E-A951-642482CD239E}" destId="{99B28901-AD8C-460F-B358-AAB96D221B58}" srcOrd="4" destOrd="0" parTransId="{C1C516E8-C4D6-404A-B425-738419500E9C}" sibTransId="{A04B583E-1008-4006-B534-C9724408AC54}"/>
    <dgm:cxn modelId="{9DEEA325-FBCF-478E-A3B9-DC242018E284}" type="presParOf" srcId="{34E1C995-B9DC-48FE-9185-F38D9B2FF4B9}" destId="{E0C0BF5D-A629-462D-9F3F-8BCAE36C7ECB}" srcOrd="0" destOrd="0" presId="urn:microsoft.com/office/officeart/2008/layout/PictureStrips"/>
    <dgm:cxn modelId="{9BDE112F-E413-4952-AF4C-04972B58D58E}" type="presParOf" srcId="{E0C0BF5D-A629-462D-9F3F-8BCAE36C7ECB}" destId="{31162925-906B-43B5-8530-87FE3F6FC95B}" srcOrd="0" destOrd="0" presId="urn:microsoft.com/office/officeart/2008/layout/PictureStrips"/>
    <dgm:cxn modelId="{146529A9-BA1A-4821-B28D-2CBEDC651F4E}" type="presParOf" srcId="{E0C0BF5D-A629-462D-9F3F-8BCAE36C7ECB}" destId="{A249A7C4-AAEC-4874-B3FC-801AEEA7A4FA}" srcOrd="1" destOrd="0" presId="urn:microsoft.com/office/officeart/2008/layout/PictureStrips"/>
    <dgm:cxn modelId="{B69AED32-107D-4B45-9DED-2D7AA14292EC}" type="presParOf" srcId="{34E1C995-B9DC-48FE-9185-F38D9B2FF4B9}" destId="{A04890EE-46B7-4E6B-9D4E-4C29F3BB9C63}" srcOrd="1" destOrd="0" presId="urn:microsoft.com/office/officeart/2008/layout/PictureStrips"/>
    <dgm:cxn modelId="{A170D1B4-BC88-4D89-A7D5-8A9946671812}" type="presParOf" srcId="{34E1C995-B9DC-48FE-9185-F38D9B2FF4B9}" destId="{E65FB3EC-4EFC-466B-B3CF-486D5BE735C3}" srcOrd="2" destOrd="0" presId="urn:microsoft.com/office/officeart/2008/layout/PictureStrips"/>
    <dgm:cxn modelId="{0D794ADF-3B2C-4731-B3E4-E25FEE35E6B7}" type="presParOf" srcId="{E65FB3EC-4EFC-466B-B3CF-486D5BE735C3}" destId="{6C5B65E0-9F55-4388-8A59-65AC822F9702}" srcOrd="0" destOrd="0" presId="urn:microsoft.com/office/officeart/2008/layout/PictureStrips"/>
    <dgm:cxn modelId="{0F53AE64-D517-4AC0-8F91-2D0D86BE1591}" type="presParOf" srcId="{E65FB3EC-4EFC-466B-B3CF-486D5BE735C3}" destId="{62F44EE0-FFC0-4992-9D24-071BFF3D0C85}" srcOrd="1" destOrd="0" presId="urn:microsoft.com/office/officeart/2008/layout/PictureStrips"/>
    <dgm:cxn modelId="{0A26DA34-A236-49D6-A51B-F2FF8EEA5FA0}" type="presParOf" srcId="{34E1C995-B9DC-48FE-9185-F38D9B2FF4B9}" destId="{25E48102-4469-4071-9860-FCD754FF1DD8}" srcOrd="3" destOrd="0" presId="urn:microsoft.com/office/officeart/2008/layout/PictureStrips"/>
    <dgm:cxn modelId="{CA688B70-468D-4B76-9042-3F258F4AFFF5}" type="presParOf" srcId="{34E1C995-B9DC-48FE-9185-F38D9B2FF4B9}" destId="{2452D9CF-D57F-4FF1-BC94-2590E05E833F}" srcOrd="4" destOrd="0" presId="urn:microsoft.com/office/officeart/2008/layout/PictureStrips"/>
    <dgm:cxn modelId="{0490DD49-BE37-4CCB-81BF-874D14E60D35}" type="presParOf" srcId="{2452D9CF-D57F-4FF1-BC94-2590E05E833F}" destId="{6BB8E32D-A07C-467E-AB48-386D93823BE4}" srcOrd="0" destOrd="0" presId="urn:microsoft.com/office/officeart/2008/layout/PictureStrips"/>
    <dgm:cxn modelId="{B4BF6A7C-6B1C-4B01-A1DF-08B07FC4BE5A}" type="presParOf" srcId="{2452D9CF-D57F-4FF1-BC94-2590E05E833F}" destId="{DECA6E4A-F7B6-4C7B-B08B-97740674C88E}" srcOrd="1" destOrd="0" presId="urn:microsoft.com/office/officeart/2008/layout/PictureStrips"/>
    <dgm:cxn modelId="{45C32595-86BB-4B6E-BD43-875310887AF8}" type="presParOf" srcId="{34E1C995-B9DC-48FE-9185-F38D9B2FF4B9}" destId="{EF4F9077-AD9B-4CF6-BB89-1B04240F2D81}" srcOrd="5" destOrd="0" presId="urn:microsoft.com/office/officeart/2008/layout/PictureStrips"/>
    <dgm:cxn modelId="{3FA2584A-D2B8-4381-86E2-61B9DAE6E7B8}" type="presParOf" srcId="{34E1C995-B9DC-48FE-9185-F38D9B2FF4B9}" destId="{E04245F6-210D-438C-9F3B-82670F69FD85}" srcOrd="6" destOrd="0" presId="urn:microsoft.com/office/officeart/2008/layout/PictureStrips"/>
    <dgm:cxn modelId="{61C7B700-92DA-4D8C-AFE8-9382A76C4424}" type="presParOf" srcId="{E04245F6-210D-438C-9F3B-82670F69FD85}" destId="{099AEF03-1F2D-4AB7-BEF3-1B167931DD79}" srcOrd="0" destOrd="0" presId="urn:microsoft.com/office/officeart/2008/layout/PictureStrips"/>
    <dgm:cxn modelId="{49A62B39-01AF-44A4-9F95-2C8027FB8EB7}" type="presParOf" srcId="{E04245F6-210D-438C-9F3B-82670F69FD85}" destId="{FC817222-C322-470C-83C2-EBF986358A8C}" srcOrd="1" destOrd="0" presId="urn:microsoft.com/office/officeart/2008/layout/PictureStrips"/>
    <dgm:cxn modelId="{00E67359-33FB-4973-BC83-8194CA00461C}" type="presParOf" srcId="{34E1C995-B9DC-48FE-9185-F38D9B2FF4B9}" destId="{3C7E197D-CDDD-4B2B-9E22-4CC55541D7E6}" srcOrd="7" destOrd="0" presId="urn:microsoft.com/office/officeart/2008/layout/PictureStrips"/>
    <dgm:cxn modelId="{9F4D4C33-397F-4D86-B0FA-A5B15AAF981F}" type="presParOf" srcId="{34E1C995-B9DC-48FE-9185-F38D9B2FF4B9}" destId="{BB80AE89-C44A-4C0D-84F4-8206B2B97762}" srcOrd="8" destOrd="0" presId="urn:microsoft.com/office/officeart/2008/layout/PictureStrips"/>
    <dgm:cxn modelId="{9A3B3D01-1E4F-4AA0-BC1D-EC9DBE03CC95}" type="presParOf" srcId="{BB80AE89-C44A-4C0D-84F4-8206B2B97762}" destId="{D960DB81-FFF9-4D0A-AAA1-0664A25FE73E}" srcOrd="0" destOrd="0" presId="urn:microsoft.com/office/officeart/2008/layout/PictureStrips"/>
    <dgm:cxn modelId="{D4C66DD9-8199-4ACD-9061-502DAD08F568}" type="presParOf" srcId="{BB80AE89-C44A-4C0D-84F4-8206B2B97762}" destId="{3D663F64-37A2-4A24-A3BD-CFF40771211D}" srcOrd="1" destOrd="0" presId="urn:microsoft.com/office/officeart/2008/layout/PictureStrips"/>
    <dgm:cxn modelId="{6DB0C2C1-02D2-4414-B88F-689BABE5C2D6}" type="presParOf" srcId="{34E1C995-B9DC-48FE-9185-F38D9B2FF4B9}" destId="{AD914A4F-28BC-4613-B1E4-27DEA0BCC4F6}" srcOrd="9" destOrd="0" presId="urn:microsoft.com/office/officeart/2008/layout/PictureStrips"/>
    <dgm:cxn modelId="{B361280B-D081-4261-9E8F-D396929097F4}" type="presParOf" srcId="{34E1C995-B9DC-48FE-9185-F38D9B2FF4B9}" destId="{A77D8CB1-47E0-4629-A49F-099F5170EF31}" srcOrd="10" destOrd="0" presId="urn:microsoft.com/office/officeart/2008/layout/PictureStrips"/>
    <dgm:cxn modelId="{34DD4B3D-7903-41E2-82D0-3F95BF3DB9A8}" type="presParOf" srcId="{A77D8CB1-47E0-4629-A49F-099F5170EF31}" destId="{C23D6855-41A9-4DCD-91AA-FC3D5A497A35}" srcOrd="0" destOrd="0" presId="urn:microsoft.com/office/officeart/2008/layout/PictureStrips"/>
    <dgm:cxn modelId="{B72E1EC1-E281-40C6-987E-0612979C16AD}" type="presParOf" srcId="{A77D8CB1-47E0-4629-A49F-099F5170EF31}" destId="{A610F4F7-AE13-4450-BD39-5AC24702EBED}" srcOrd="1" destOrd="0" presId="urn:microsoft.com/office/officeart/2008/layout/PictureStrips"/>
    <dgm:cxn modelId="{7A5A0255-E090-4A70-BC85-5ADF877535F1}" type="presParOf" srcId="{34E1C995-B9DC-48FE-9185-F38D9B2FF4B9}" destId="{720BC127-D9CE-4974-A526-BA51678EB210}" srcOrd="11" destOrd="0" presId="urn:microsoft.com/office/officeart/2008/layout/PictureStrips"/>
    <dgm:cxn modelId="{774C5119-C451-491F-A736-ACFE44AA1444}" type="presParOf" srcId="{34E1C995-B9DC-48FE-9185-F38D9B2FF4B9}" destId="{27CBDF5A-8E67-4B50-B9DC-A9952FCBF4E6}" srcOrd="12" destOrd="0" presId="urn:microsoft.com/office/officeart/2008/layout/PictureStrips"/>
    <dgm:cxn modelId="{FA045903-BA5C-40C2-AD80-D0E9E0DB89AC}" type="presParOf" srcId="{27CBDF5A-8E67-4B50-B9DC-A9952FCBF4E6}" destId="{C8EB617C-FE29-4A9D-BD71-8C790EA2EAAF}" srcOrd="0" destOrd="0" presId="urn:microsoft.com/office/officeart/2008/layout/PictureStrips"/>
    <dgm:cxn modelId="{B543F173-A2C6-44FA-BAEA-BE91A33D49BA}" type="presParOf" srcId="{27CBDF5A-8E67-4B50-B9DC-A9952FCBF4E6}" destId="{4BD6C156-4ED2-4F75-A7AB-0DDB6E347BD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1EE45C-A34C-4F59-96B0-B566FF7286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99EA4BD-944E-4A18-8177-1851CAED6DD8}" type="pres">
      <dgm:prSet presAssocID="{071EE45C-A34C-4F59-96B0-B566FF728662}" presName="Name0" presStyleCnt="0">
        <dgm:presLayoutVars>
          <dgm:dir/>
          <dgm:resizeHandles val="exact"/>
        </dgm:presLayoutVars>
      </dgm:prSet>
      <dgm:spPr/>
    </dgm:pt>
  </dgm:ptLst>
  <dgm:cxnLst>
    <dgm:cxn modelId="{606FBA88-C2EE-4E81-9299-9E4AB669E636}" type="presOf" srcId="{071EE45C-A34C-4F59-96B0-B566FF728662}" destId="{999EA4BD-944E-4A18-8177-1851CAED6DD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A29F6-13F4-4D3C-89F5-6FA3D1A7210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4047FC-4E3B-49A8-9FD2-E1DEDD753E9B}">
      <dgm:prSet phldrT="[Текст]"/>
      <dgm:spPr/>
      <dgm:t>
        <a:bodyPr/>
        <a:lstStyle/>
        <a:p>
          <a:r>
            <a:rPr lang="uk-UA" b="1" dirty="0"/>
            <a:t>Кількість виду</a:t>
          </a:r>
          <a:endParaRPr lang="ru-RU" dirty="0"/>
        </a:p>
      </dgm:t>
    </dgm:pt>
    <dgm:pt modelId="{430D4B99-C07E-42B8-93DA-8268CF9CD12A}" type="parTrans" cxnId="{4DF0F0ED-01AD-4DF5-87C8-FC97B206533C}">
      <dgm:prSet/>
      <dgm:spPr/>
      <dgm:t>
        <a:bodyPr/>
        <a:lstStyle/>
        <a:p>
          <a:endParaRPr lang="ru-RU"/>
        </a:p>
      </dgm:t>
    </dgm:pt>
    <dgm:pt modelId="{5D68341A-758B-41EA-92AF-99B32C2C999C}" type="sibTrans" cxnId="{4DF0F0ED-01AD-4DF5-87C8-FC97B206533C}">
      <dgm:prSet/>
      <dgm:spPr/>
      <dgm:t>
        <a:bodyPr/>
        <a:lstStyle/>
        <a:p>
          <a:endParaRPr lang="ru-RU"/>
        </a:p>
      </dgm:t>
    </dgm:pt>
    <dgm:pt modelId="{2A24F855-2D2D-4567-98CA-47371F318565}">
      <dgm:prSet phldrT="[Текст]"/>
      <dgm:spPr/>
      <dgm:t>
        <a:bodyPr/>
        <a:lstStyle/>
        <a:p>
          <a:r>
            <a:rPr lang="uk-UA" dirty="0"/>
            <a:t>число особин даного виду на одиницю площі або обсягу займаного простору</a:t>
          </a:r>
          <a:endParaRPr lang="ru-RU" dirty="0"/>
        </a:p>
      </dgm:t>
    </dgm:pt>
    <dgm:pt modelId="{4EFA940F-ADEB-4744-B3A1-B64C0C4732C1}" type="parTrans" cxnId="{DAF3412E-A8DC-46E6-BE2E-6275220A4F3E}">
      <dgm:prSet/>
      <dgm:spPr/>
      <dgm:t>
        <a:bodyPr/>
        <a:lstStyle/>
        <a:p>
          <a:endParaRPr lang="ru-RU"/>
        </a:p>
      </dgm:t>
    </dgm:pt>
    <dgm:pt modelId="{064C596B-F8AA-4040-9D19-96CAC617D2FA}" type="sibTrans" cxnId="{DAF3412E-A8DC-46E6-BE2E-6275220A4F3E}">
      <dgm:prSet/>
      <dgm:spPr/>
      <dgm:t>
        <a:bodyPr/>
        <a:lstStyle/>
        <a:p>
          <a:endParaRPr lang="ru-RU"/>
        </a:p>
      </dgm:t>
    </dgm:pt>
    <dgm:pt modelId="{0315B073-B116-4D47-9AED-595B420884F7}">
      <dgm:prSet phldrT="[Текст]"/>
      <dgm:spPr/>
      <dgm:t>
        <a:bodyPr/>
        <a:lstStyle/>
        <a:p>
          <a:r>
            <a:rPr lang="uk-UA" b="1" dirty="0"/>
            <a:t>Частота </a:t>
          </a:r>
          <a:r>
            <a:rPr lang="uk-UA" b="1" dirty="0" err="1"/>
            <a:t>зустрічаємості</a:t>
          </a:r>
          <a:r>
            <a:rPr lang="uk-UA" b="1" dirty="0"/>
            <a:t> </a:t>
          </a:r>
          <a:endParaRPr lang="ru-RU" dirty="0"/>
        </a:p>
      </dgm:t>
    </dgm:pt>
    <dgm:pt modelId="{25E868E0-57AD-4CB1-B703-77D42F93244A}" type="parTrans" cxnId="{85C8DC1C-3EEC-4D9B-9581-668C17A2FFC6}">
      <dgm:prSet/>
      <dgm:spPr/>
      <dgm:t>
        <a:bodyPr/>
        <a:lstStyle/>
        <a:p>
          <a:endParaRPr lang="ru-RU"/>
        </a:p>
      </dgm:t>
    </dgm:pt>
    <dgm:pt modelId="{9F7550E5-0357-4298-B572-7A4E8330623F}" type="sibTrans" cxnId="{85C8DC1C-3EEC-4D9B-9581-668C17A2FFC6}">
      <dgm:prSet/>
      <dgm:spPr/>
      <dgm:t>
        <a:bodyPr/>
        <a:lstStyle/>
        <a:p>
          <a:endParaRPr lang="ru-RU"/>
        </a:p>
      </dgm:t>
    </dgm:pt>
    <dgm:pt modelId="{EFB0598F-C3EE-4898-9EAB-0D6EFFAC3547}">
      <dgm:prSet phldrT="[Текст]"/>
      <dgm:spPr/>
      <dgm:t>
        <a:bodyPr/>
        <a:lstStyle/>
        <a:p>
          <a:r>
            <a:rPr lang="uk-UA" dirty="0"/>
            <a:t>характеризує рівномірність або нерівномірність розподілу виду в біоценозі</a:t>
          </a:r>
          <a:endParaRPr lang="ru-RU" dirty="0"/>
        </a:p>
      </dgm:t>
    </dgm:pt>
    <dgm:pt modelId="{2F864EF0-FA8D-4B45-A0C1-7FBFD5AF35BF}" type="parTrans" cxnId="{8BB53FA4-026D-4FF6-BFE5-2D2423078EFE}">
      <dgm:prSet/>
      <dgm:spPr/>
      <dgm:t>
        <a:bodyPr/>
        <a:lstStyle/>
        <a:p>
          <a:endParaRPr lang="ru-RU"/>
        </a:p>
      </dgm:t>
    </dgm:pt>
    <dgm:pt modelId="{6893159E-66F6-43A7-992D-DFDD7568D825}" type="sibTrans" cxnId="{8BB53FA4-026D-4FF6-BFE5-2D2423078EFE}">
      <dgm:prSet/>
      <dgm:spPr/>
      <dgm:t>
        <a:bodyPr/>
        <a:lstStyle/>
        <a:p>
          <a:endParaRPr lang="ru-RU"/>
        </a:p>
      </dgm:t>
    </dgm:pt>
    <dgm:pt modelId="{A072FD0E-7F41-4631-85BD-4B8F44A36456}">
      <dgm:prSet phldrT="[Текст]"/>
      <dgm:spPr/>
      <dgm:t>
        <a:bodyPr/>
        <a:lstStyle/>
        <a:p>
          <a:r>
            <a:rPr lang="uk-UA" dirty="0"/>
            <a:t>розраховується як процентне відношення кількості проб або облікових майданчиків, де зустрічається вид, до загальної кількості таких проб або майданчиків</a:t>
          </a:r>
          <a:endParaRPr lang="ru-RU" dirty="0"/>
        </a:p>
      </dgm:t>
    </dgm:pt>
    <dgm:pt modelId="{AF48EABA-5AF4-4B15-A82C-A43D83DA4C98}" type="parTrans" cxnId="{C191ED55-1840-484A-8801-CBED7871E4DC}">
      <dgm:prSet/>
      <dgm:spPr/>
      <dgm:t>
        <a:bodyPr/>
        <a:lstStyle/>
        <a:p>
          <a:endParaRPr lang="ru-RU"/>
        </a:p>
      </dgm:t>
    </dgm:pt>
    <dgm:pt modelId="{EAEE3842-DFDB-4414-9729-7B1E72B69C8B}" type="sibTrans" cxnId="{C191ED55-1840-484A-8801-CBED7871E4DC}">
      <dgm:prSet/>
      <dgm:spPr/>
      <dgm:t>
        <a:bodyPr/>
        <a:lstStyle/>
        <a:p>
          <a:endParaRPr lang="ru-RU"/>
        </a:p>
      </dgm:t>
    </dgm:pt>
    <dgm:pt modelId="{C19EAFA9-77EB-4F75-818D-15D1C9723975}">
      <dgm:prSet phldrT="[Текст]"/>
      <dgm:spPr/>
      <dgm:t>
        <a:bodyPr/>
        <a:lstStyle/>
        <a:p>
          <a:r>
            <a:rPr lang="uk-UA" b="1" dirty="0"/>
            <a:t>Ступінь домінування</a:t>
          </a:r>
          <a:r>
            <a:rPr lang="uk-UA" dirty="0"/>
            <a:t> </a:t>
          </a:r>
          <a:endParaRPr lang="ru-RU" dirty="0"/>
        </a:p>
      </dgm:t>
    </dgm:pt>
    <dgm:pt modelId="{C0FFD62B-39DF-4852-B24A-E746570FC44C}" type="parTrans" cxnId="{19DF7748-0E2B-4C54-98BE-CE9E88534BE8}">
      <dgm:prSet/>
      <dgm:spPr/>
      <dgm:t>
        <a:bodyPr/>
        <a:lstStyle/>
        <a:p>
          <a:endParaRPr lang="ru-RU"/>
        </a:p>
      </dgm:t>
    </dgm:pt>
    <dgm:pt modelId="{35A2D06E-F855-4984-BA24-F89A08A59598}" type="sibTrans" cxnId="{19DF7748-0E2B-4C54-98BE-CE9E88534BE8}">
      <dgm:prSet/>
      <dgm:spPr/>
      <dgm:t>
        <a:bodyPr/>
        <a:lstStyle/>
        <a:p>
          <a:endParaRPr lang="ru-RU"/>
        </a:p>
      </dgm:t>
    </dgm:pt>
    <dgm:pt modelId="{93911E53-28D6-4DD0-AD7E-2E44C5473B64}">
      <dgm:prSet phldrT="[Текст]"/>
      <dgm:spPr/>
      <dgm:t>
        <a:bodyPr/>
        <a:lstStyle/>
        <a:p>
          <a:r>
            <a:rPr lang="uk-UA" dirty="0"/>
            <a:t>відображає відношення числа особин даного виду до загальної кількості всіх особин даного угруповання</a:t>
          </a:r>
          <a:endParaRPr lang="ru-RU" dirty="0"/>
        </a:p>
      </dgm:t>
    </dgm:pt>
    <dgm:pt modelId="{1EF2A083-4DC6-49AE-89A0-85AABC583FEC}" type="parTrans" cxnId="{138A7778-84FB-4019-A560-949F8A962406}">
      <dgm:prSet/>
      <dgm:spPr/>
      <dgm:t>
        <a:bodyPr/>
        <a:lstStyle/>
        <a:p>
          <a:endParaRPr lang="ru-RU"/>
        </a:p>
      </dgm:t>
    </dgm:pt>
    <dgm:pt modelId="{A006C8C5-DA72-424C-9EE9-90CA325309E7}" type="sibTrans" cxnId="{138A7778-84FB-4019-A560-949F8A962406}">
      <dgm:prSet/>
      <dgm:spPr/>
      <dgm:t>
        <a:bodyPr/>
        <a:lstStyle/>
        <a:p>
          <a:endParaRPr lang="ru-RU"/>
        </a:p>
      </dgm:t>
    </dgm:pt>
    <dgm:pt modelId="{E6CCC129-D264-48C1-981C-5D784856286D}">
      <dgm:prSet phldrT="[Текст]"/>
      <dgm:spPr/>
      <dgm:t>
        <a:bodyPr/>
        <a:lstStyle/>
        <a:p>
          <a:r>
            <a:rPr lang="uk-UA" dirty="0"/>
            <a:t>розраховують не для спільноти в цілому, а для окремих угруповань, в межах яких різницею в розмірах окремих форм можна знехтувати</a:t>
          </a:r>
          <a:endParaRPr lang="ru-RU" dirty="0"/>
        </a:p>
      </dgm:t>
    </dgm:pt>
    <dgm:pt modelId="{9B995B34-5906-479A-8384-C211D858D2DB}" type="parTrans" cxnId="{0C77FA0E-8901-453E-9600-6700F5F55DEC}">
      <dgm:prSet/>
      <dgm:spPr/>
      <dgm:t>
        <a:bodyPr/>
        <a:lstStyle/>
        <a:p>
          <a:endParaRPr lang="ru-RU"/>
        </a:p>
      </dgm:t>
    </dgm:pt>
    <dgm:pt modelId="{0BAF16C5-8ABE-4638-B13F-9F8B2CEF10D4}" type="sibTrans" cxnId="{0C77FA0E-8901-453E-9600-6700F5F55DEC}">
      <dgm:prSet/>
      <dgm:spPr/>
      <dgm:t>
        <a:bodyPr/>
        <a:lstStyle/>
        <a:p>
          <a:endParaRPr lang="ru-RU"/>
        </a:p>
      </dgm:t>
    </dgm:pt>
    <dgm:pt modelId="{AE853F11-CEB0-47F6-BA0F-C8983D9F2059}" type="pres">
      <dgm:prSet presAssocID="{DF0A29F6-13F4-4D3C-89F5-6FA3D1A72104}" presName="Name0" presStyleCnt="0">
        <dgm:presLayoutVars>
          <dgm:dir/>
          <dgm:animLvl val="lvl"/>
          <dgm:resizeHandles val="exact"/>
        </dgm:presLayoutVars>
      </dgm:prSet>
      <dgm:spPr/>
    </dgm:pt>
    <dgm:pt modelId="{3DFD39FF-E487-4E8F-A9B8-710F81861E8D}" type="pres">
      <dgm:prSet presAssocID="{574047FC-4E3B-49A8-9FD2-E1DEDD753E9B}" presName="linNode" presStyleCnt="0"/>
      <dgm:spPr/>
    </dgm:pt>
    <dgm:pt modelId="{19F1CF8A-9ACD-4868-A6A4-24C9C1926C7C}" type="pres">
      <dgm:prSet presAssocID="{574047FC-4E3B-49A8-9FD2-E1DEDD753E9B}" presName="parentText" presStyleLbl="node1" presStyleIdx="0" presStyleCnt="3" custScaleX="82073" custScaleY="56336">
        <dgm:presLayoutVars>
          <dgm:chMax val="1"/>
          <dgm:bulletEnabled val="1"/>
        </dgm:presLayoutVars>
      </dgm:prSet>
      <dgm:spPr/>
    </dgm:pt>
    <dgm:pt modelId="{4ED82679-F13F-4AC7-9243-6AB547C84512}" type="pres">
      <dgm:prSet presAssocID="{574047FC-4E3B-49A8-9FD2-E1DEDD753E9B}" presName="descendantText" presStyleLbl="alignAccFollowNode1" presStyleIdx="0" presStyleCnt="3" custScaleX="89496" custScaleY="49088">
        <dgm:presLayoutVars>
          <dgm:bulletEnabled val="1"/>
        </dgm:presLayoutVars>
      </dgm:prSet>
      <dgm:spPr/>
    </dgm:pt>
    <dgm:pt modelId="{34C8652F-A984-4F27-A605-A9FEE951EFD5}" type="pres">
      <dgm:prSet presAssocID="{5D68341A-758B-41EA-92AF-99B32C2C999C}" presName="sp" presStyleCnt="0"/>
      <dgm:spPr/>
    </dgm:pt>
    <dgm:pt modelId="{6935276E-D602-40F9-B56A-B6E5FBE38A42}" type="pres">
      <dgm:prSet presAssocID="{0315B073-B116-4D47-9AED-595B420884F7}" presName="linNode" presStyleCnt="0"/>
      <dgm:spPr/>
    </dgm:pt>
    <dgm:pt modelId="{BFF3FEBB-6FC5-41CE-8D71-BE82A50273D1}" type="pres">
      <dgm:prSet presAssocID="{0315B073-B116-4D47-9AED-595B420884F7}" presName="parentText" presStyleLbl="node1" presStyleIdx="1" presStyleCnt="3" custScaleX="82073" custScaleY="68198">
        <dgm:presLayoutVars>
          <dgm:chMax val="1"/>
          <dgm:bulletEnabled val="1"/>
        </dgm:presLayoutVars>
      </dgm:prSet>
      <dgm:spPr/>
    </dgm:pt>
    <dgm:pt modelId="{6EB7C3A0-3805-4C2C-8991-E4FB1B769D0A}" type="pres">
      <dgm:prSet presAssocID="{0315B073-B116-4D47-9AED-595B420884F7}" presName="descendantText" presStyleLbl="alignAccFollowNode1" presStyleIdx="1" presStyleCnt="3">
        <dgm:presLayoutVars>
          <dgm:bulletEnabled val="1"/>
        </dgm:presLayoutVars>
      </dgm:prSet>
      <dgm:spPr/>
    </dgm:pt>
    <dgm:pt modelId="{AFD34D2F-1427-463C-93FD-0978A348ABF2}" type="pres">
      <dgm:prSet presAssocID="{9F7550E5-0357-4298-B572-7A4E8330623F}" presName="sp" presStyleCnt="0"/>
      <dgm:spPr/>
    </dgm:pt>
    <dgm:pt modelId="{BE0B76E8-BDB6-42F2-ABEF-9A7EDB48F810}" type="pres">
      <dgm:prSet presAssocID="{C19EAFA9-77EB-4F75-818D-15D1C9723975}" presName="linNode" presStyleCnt="0"/>
      <dgm:spPr/>
    </dgm:pt>
    <dgm:pt modelId="{62B6EB0E-0BA4-4C1A-97D9-3AA1BBF9A108}" type="pres">
      <dgm:prSet presAssocID="{C19EAFA9-77EB-4F75-818D-15D1C9723975}" presName="parentText" presStyleLbl="node1" presStyleIdx="2" presStyleCnt="3" custScaleX="82073" custScaleY="75821">
        <dgm:presLayoutVars>
          <dgm:chMax val="1"/>
          <dgm:bulletEnabled val="1"/>
        </dgm:presLayoutVars>
      </dgm:prSet>
      <dgm:spPr/>
    </dgm:pt>
    <dgm:pt modelId="{76E0E749-4D51-4D49-A8ED-310A18F1DEF8}" type="pres">
      <dgm:prSet presAssocID="{C19EAFA9-77EB-4F75-818D-15D1C972397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C77FA0E-8901-453E-9600-6700F5F55DEC}" srcId="{C19EAFA9-77EB-4F75-818D-15D1C9723975}" destId="{E6CCC129-D264-48C1-981C-5D784856286D}" srcOrd="1" destOrd="0" parTransId="{9B995B34-5906-479A-8384-C211D858D2DB}" sibTransId="{0BAF16C5-8ABE-4638-B13F-9F8B2CEF10D4}"/>
    <dgm:cxn modelId="{85C8DC1C-3EEC-4D9B-9581-668C17A2FFC6}" srcId="{DF0A29F6-13F4-4D3C-89F5-6FA3D1A72104}" destId="{0315B073-B116-4D47-9AED-595B420884F7}" srcOrd="1" destOrd="0" parTransId="{25E868E0-57AD-4CB1-B703-77D42F93244A}" sibTransId="{9F7550E5-0357-4298-B572-7A4E8330623F}"/>
    <dgm:cxn modelId="{ACD9EE1C-7706-4A05-9EF5-B1D992C52814}" type="presOf" srcId="{A072FD0E-7F41-4631-85BD-4B8F44A36456}" destId="{6EB7C3A0-3805-4C2C-8991-E4FB1B769D0A}" srcOrd="0" destOrd="1" presId="urn:microsoft.com/office/officeart/2005/8/layout/vList5"/>
    <dgm:cxn modelId="{DAF3412E-A8DC-46E6-BE2E-6275220A4F3E}" srcId="{574047FC-4E3B-49A8-9FD2-E1DEDD753E9B}" destId="{2A24F855-2D2D-4567-98CA-47371F318565}" srcOrd="0" destOrd="0" parTransId="{4EFA940F-ADEB-4744-B3A1-B64C0C4732C1}" sibTransId="{064C596B-F8AA-4040-9D19-96CAC617D2FA}"/>
    <dgm:cxn modelId="{8D64095C-048B-4A9D-A48C-BA2C061DB1AB}" type="presOf" srcId="{DF0A29F6-13F4-4D3C-89F5-6FA3D1A72104}" destId="{AE853F11-CEB0-47F6-BA0F-C8983D9F2059}" srcOrd="0" destOrd="0" presId="urn:microsoft.com/office/officeart/2005/8/layout/vList5"/>
    <dgm:cxn modelId="{19DF7748-0E2B-4C54-98BE-CE9E88534BE8}" srcId="{DF0A29F6-13F4-4D3C-89F5-6FA3D1A72104}" destId="{C19EAFA9-77EB-4F75-818D-15D1C9723975}" srcOrd="2" destOrd="0" parTransId="{C0FFD62B-39DF-4852-B24A-E746570FC44C}" sibTransId="{35A2D06E-F855-4984-BA24-F89A08A59598}"/>
    <dgm:cxn modelId="{C191ED55-1840-484A-8801-CBED7871E4DC}" srcId="{0315B073-B116-4D47-9AED-595B420884F7}" destId="{A072FD0E-7F41-4631-85BD-4B8F44A36456}" srcOrd="1" destOrd="0" parTransId="{AF48EABA-5AF4-4B15-A82C-A43D83DA4C98}" sibTransId="{EAEE3842-DFDB-4414-9729-7B1E72B69C8B}"/>
    <dgm:cxn modelId="{CD70F557-88C2-4CF3-A78D-098262CE2CCE}" type="presOf" srcId="{E6CCC129-D264-48C1-981C-5D784856286D}" destId="{76E0E749-4D51-4D49-A8ED-310A18F1DEF8}" srcOrd="0" destOrd="1" presId="urn:microsoft.com/office/officeart/2005/8/layout/vList5"/>
    <dgm:cxn modelId="{138A7778-84FB-4019-A560-949F8A962406}" srcId="{C19EAFA9-77EB-4F75-818D-15D1C9723975}" destId="{93911E53-28D6-4DD0-AD7E-2E44C5473B64}" srcOrd="0" destOrd="0" parTransId="{1EF2A083-4DC6-49AE-89A0-85AABC583FEC}" sibTransId="{A006C8C5-DA72-424C-9EE9-90CA325309E7}"/>
    <dgm:cxn modelId="{5B0C255A-F057-4781-B396-C4EBE3BB1934}" type="presOf" srcId="{2A24F855-2D2D-4567-98CA-47371F318565}" destId="{4ED82679-F13F-4AC7-9243-6AB547C84512}" srcOrd="0" destOrd="0" presId="urn:microsoft.com/office/officeart/2005/8/layout/vList5"/>
    <dgm:cxn modelId="{1BA43C94-212B-4DE1-A807-827863F652FD}" type="presOf" srcId="{C19EAFA9-77EB-4F75-818D-15D1C9723975}" destId="{62B6EB0E-0BA4-4C1A-97D9-3AA1BBF9A108}" srcOrd="0" destOrd="0" presId="urn:microsoft.com/office/officeart/2005/8/layout/vList5"/>
    <dgm:cxn modelId="{8BB53FA4-026D-4FF6-BFE5-2D2423078EFE}" srcId="{0315B073-B116-4D47-9AED-595B420884F7}" destId="{EFB0598F-C3EE-4898-9EAB-0D6EFFAC3547}" srcOrd="0" destOrd="0" parTransId="{2F864EF0-FA8D-4B45-A0C1-7FBFD5AF35BF}" sibTransId="{6893159E-66F6-43A7-992D-DFDD7568D825}"/>
    <dgm:cxn modelId="{74F0DCAC-E4E6-4CC7-82F7-4CC831478DDB}" type="presOf" srcId="{EFB0598F-C3EE-4898-9EAB-0D6EFFAC3547}" destId="{6EB7C3A0-3805-4C2C-8991-E4FB1B769D0A}" srcOrd="0" destOrd="0" presId="urn:microsoft.com/office/officeart/2005/8/layout/vList5"/>
    <dgm:cxn modelId="{1B58BFBC-096A-4A92-8BA2-F2868A3D30A5}" type="presOf" srcId="{0315B073-B116-4D47-9AED-595B420884F7}" destId="{BFF3FEBB-6FC5-41CE-8D71-BE82A50273D1}" srcOrd="0" destOrd="0" presId="urn:microsoft.com/office/officeart/2005/8/layout/vList5"/>
    <dgm:cxn modelId="{25F8E3D6-CE8D-4017-A4A0-4DF5E37E2510}" type="presOf" srcId="{93911E53-28D6-4DD0-AD7E-2E44C5473B64}" destId="{76E0E749-4D51-4D49-A8ED-310A18F1DEF8}" srcOrd="0" destOrd="0" presId="urn:microsoft.com/office/officeart/2005/8/layout/vList5"/>
    <dgm:cxn modelId="{8BE19EDB-7327-4B07-A5E3-510A8A88B242}" type="presOf" srcId="{574047FC-4E3B-49A8-9FD2-E1DEDD753E9B}" destId="{19F1CF8A-9ACD-4868-A6A4-24C9C1926C7C}" srcOrd="0" destOrd="0" presId="urn:microsoft.com/office/officeart/2005/8/layout/vList5"/>
    <dgm:cxn modelId="{4DF0F0ED-01AD-4DF5-87C8-FC97B206533C}" srcId="{DF0A29F6-13F4-4D3C-89F5-6FA3D1A72104}" destId="{574047FC-4E3B-49A8-9FD2-E1DEDD753E9B}" srcOrd="0" destOrd="0" parTransId="{430D4B99-C07E-42B8-93DA-8268CF9CD12A}" sibTransId="{5D68341A-758B-41EA-92AF-99B32C2C999C}"/>
    <dgm:cxn modelId="{38C4B051-60B7-483A-991F-04EB415091DC}" type="presParOf" srcId="{AE853F11-CEB0-47F6-BA0F-C8983D9F2059}" destId="{3DFD39FF-E487-4E8F-A9B8-710F81861E8D}" srcOrd="0" destOrd="0" presId="urn:microsoft.com/office/officeart/2005/8/layout/vList5"/>
    <dgm:cxn modelId="{5DB42831-59D9-4D7D-B073-DB80832C4EC5}" type="presParOf" srcId="{3DFD39FF-E487-4E8F-A9B8-710F81861E8D}" destId="{19F1CF8A-9ACD-4868-A6A4-24C9C1926C7C}" srcOrd="0" destOrd="0" presId="urn:microsoft.com/office/officeart/2005/8/layout/vList5"/>
    <dgm:cxn modelId="{25AEED27-F973-4F35-B393-51C35AAECF63}" type="presParOf" srcId="{3DFD39FF-E487-4E8F-A9B8-710F81861E8D}" destId="{4ED82679-F13F-4AC7-9243-6AB547C84512}" srcOrd="1" destOrd="0" presId="urn:microsoft.com/office/officeart/2005/8/layout/vList5"/>
    <dgm:cxn modelId="{A4D592BC-3BB2-4FA0-B033-25846703D44B}" type="presParOf" srcId="{AE853F11-CEB0-47F6-BA0F-C8983D9F2059}" destId="{34C8652F-A984-4F27-A605-A9FEE951EFD5}" srcOrd="1" destOrd="0" presId="urn:microsoft.com/office/officeart/2005/8/layout/vList5"/>
    <dgm:cxn modelId="{D443D3DD-3F3B-41D6-BA93-12E80E23DCBA}" type="presParOf" srcId="{AE853F11-CEB0-47F6-BA0F-C8983D9F2059}" destId="{6935276E-D602-40F9-B56A-B6E5FBE38A42}" srcOrd="2" destOrd="0" presId="urn:microsoft.com/office/officeart/2005/8/layout/vList5"/>
    <dgm:cxn modelId="{D1275AD6-24FE-4697-9DBF-772DD8CA4C22}" type="presParOf" srcId="{6935276E-D602-40F9-B56A-B6E5FBE38A42}" destId="{BFF3FEBB-6FC5-41CE-8D71-BE82A50273D1}" srcOrd="0" destOrd="0" presId="urn:microsoft.com/office/officeart/2005/8/layout/vList5"/>
    <dgm:cxn modelId="{4B0D3E2D-EE3B-44BD-9CA7-98A2640CA0CC}" type="presParOf" srcId="{6935276E-D602-40F9-B56A-B6E5FBE38A42}" destId="{6EB7C3A0-3805-4C2C-8991-E4FB1B769D0A}" srcOrd="1" destOrd="0" presId="urn:microsoft.com/office/officeart/2005/8/layout/vList5"/>
    <dgm:cxn modelId="{2AE1B8F3-C921-4AF4-AADE-EDC877AF84FA}" type="presParOf" srcId="{AE853F11-CEB0-47F6-BA0F-C8983D9F2059}" destId="{AFD34D2F-1427-463C-93FD-0978A348ABF2}" srcOrd="3" destOrd="0" presId="urn:microsoft.com/office/officeart/2005/8/layout/vList5"/>
    <dgm:cxn modelId="{CB255454-A8CC-4D0F-926F-20486D73E2BB}" type="presParOf" srcId="{AE853F11-CEB0-47F6-BA0F-C8983D9F2059}" destId="{BE0B76E8-BDB6-42F2-ABEF-9A7EDB48F810}" srcOrd="4" destOrd="0" presId="urn:microsoft.com/office/officeart/2005/8/layout/vList5"/>
    <dgm:cxn modelId="{1258FBC9-7AF9-4BBE-A317-3F7C6CE08A86}" type="presParOf" srcId="{BE0B76E8-BDB6-42F2-ABEF-9A7EDB48F810}" destId="{62B6EB0E-0BA4-4C1A-97D9-3AA1BBF9A108}" srcOrd="0" destOrd="0" presId="urn:microsoft.com/office/officeart/2005/8/layout/vList5"/>
    <dgm:cxn modelId="{E056DD9C-BCD0-42BA-8041-C4714F258E12}" type="presParOf" srcId="{BE0B76E8-BDB6-42F2-ABEF-9A7EDB48F810}" destId="{76E0E749-4D51-4D49-A8ED-310A18F1DE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D0F6EB-A9C1-4E4D-8D87-65867CCA21F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70DA51-FA14-455A-A491-E37937507D0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/>
            <a:t>Біотичні</a:t>
          </a:r>
          <a:r>
            <a:rPr lang="uk-UA" sz="1100" b="1" dirty="0"/>
            <a:t> </a:t>
          </a:r>
          <a:r>
            <a:rPr lang="uk-UA" sz="1800" b="1" dirty="0"/>
            <a:t>відношення</a:t>
          </a:r>
          <a:endParaRPr lang="ru-RU" sz="1800" b="1" dirty="0"/>
        </a:p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dirty="0"/>
        </a:p>
      </dgm:t>
    </dgm:pt>
    <dgm:pt modelId="{AA330133-34D0-40B8-8B4E-42A007BD6520}" type="parTrans" cxnId="{A8D90CB8-9B51-4539-91CC-ADCB75A7A587}">
      <dgm:prSet/>
      <dgm:spPr/>
      <dgm:t>
        <a:bodyPr/>
        <a:lstStyle/>
        <a:p>
          <a:endParaRPr lang="ru-RU"/>
        </a:p>
      </dgm:t>
    </dgm:pt>
    <dgm:pt modelId="{9B2FEA05-526D-46A8-BF76-DF3D230E27F5}" type="sibTrans" cxnId="{A8D90CB8-9B51-4539-91CC-ADCB75A7A587}">
      <dgm:prSet/>
      <dgm:spPr/>
      <dgm:t>
        <a:bodyPr/>
        <a:lstStyle/>
        <a:p>
          <a:endParaRPr lang="ru-RU"/>
        </a:p>
      </dgm:t>
    </dgm:pt>
    <dgm:pt modelId="{BEA59093-05CA-490F-B4B5-18B24D4E4EB9}">
      <dgm:prSet phldrT="[Текст]" custT="1"/>
      <dgm:spPr/>
      <dgm:t>
        <a:bodyPr/>
        <a:lstStyle/>
        <a:p>
          <a:r>
            <a:rPr lang="uk-UA" sz="2400" dirty="0"/>
            <a:t>топічні</a:t>
          </a:r>
          <a:endParaRPr lang="ru-RU" sz="2400" dirty="0"/>
        </a:p>
      </dgm:t>
    </dgm:pt>
    <dgm:pt modelId="{30D8A209-72E6-46CA-93DE-6C46177F8F76}" type="parTrans" cxnId="{875437B5-B1B9-411C-A53E-7412999E00E2}">
      <dgm:prSet/>
      <dgm:spPr/>
      <dgm:t>
        <a:bodyPr/>
        <a:lstStyle/>
        <a:p>
          <a:endParaRPr lang="ru-RU"/>
        </a:p>
      </dgm:t>
    </dgm:pt>
    <dgm:pt modelId="{698A4B0C-09F2-45B8-BE98-F255FA9451C5}" type="sibTrans" cxnId="{875437B5-B1B9-411C-A53E-7412999E00E2}">
      <dgm:prSet/>
      <dgm:spPr/>
      <dgm:t>
        <a:bodyPr/>
        <a:lstStyle/>
        <a:p>
          <a:endParaRPr lang="ru-RU"/>
        </a:p>
      </dgm:t>
    </dgm:pt>
    <dgm:pt modelId="{BE7DF32F-0A29-4CDA-971A-7574771FA012}">
      <dgm:prSet phldrT="[Текст]" custT="1"/>
      <dgm:spPr/>
      <dgm:t>
        <a:bodyPr/>
        <a:lstStyle/>
        <a:p>
          <a:r>
            <a:rPr lang="uk-UA" sz="2400" dirty="0"/>
            <a:t>трофічні</a:t>
          </a:r>
          <a:endParaRPr lang="ru-RU" sz="2400" dirty="0"/>
        </a:p>
      </dgm:t>
    </dgm:pt>
    <dgm:pt modelId="{DC7E5B64-D1DF-43EC-888F-0660FC6DECA0}" type="parTrans" cxnId="{0ABED112-31E1-4E62-9B0A-AFFB05102FBE}">
      <dgm:prSet/>
      <dgm:spPr/>
      <dgm:t>
        <a:bodyPr/>
        <a:lstStyle/>
        <a:p>
          <a:endParaRPr lang="ru-RU"/>
        </a:p>
      </dgm:t>
    </dgm:pt>
    <dgm:pt modelId="{BC9E5952-59AD-44D9-B9C1-FDC0B97242C3}" type="sibTrans" cxnId="{0ABED112-31E1-4E62-9B0A-AFFB05102FBE}">
      <dgm:prSet/>
      <dgm:spPr/>
      <dgm:t>
        <a:bodyPr/>
        <a:lstStyle/>
        <a:p>
          <a:endParaRPr lang="ru-RU"/>
        </a:p>
      </dgm:t>
    </dgm:pt>
    <dgm:pt modelId="{895DAC08-E863-4811-86EF-DBF71413F16C}">
      <dgm:prSet phldrT="[Текст]" custT="1"/>
      <dgm:spPr/>
      <dgm:t>
        <a:bodyPr/>
        <a:lstStyle/>
        <a:p>
          <a:r>
            <a:rPr lang="uk-UA" sz="2000" dirty="0"/>
            <a:t>нейтралізм</a:t>
          </a:r>
          <a:endParaRPr lang="ru-RU" sz="2000" dirty="0"/>
        </a:p>
      </dgm:t>
    </dgm:pt>
    <dgm:pt modelId="{6F374286-0C71-420F-90D5-2779FB094773}" type="parTrans" cxnId="{10D92EA7-8837-4AD5-B28E-1C1C54676CB4}">
      <dgm:prSet/>
      <dgm:spPr/>
      <dgm:t>
        <a:bodyPr/>
        <a:lstStyle/>
        <a:p>
          <a:endParaRPr lang="ru-RU"/>
        </a:p>
      </dgm:t>
    </dgm:pt>
    <dgm:pt modelId="{7DB4C07B-B3CF-4382-902C-13665ED7CB27}" type="sibTrans" cxnId="{10D92EA7-8837-4AD5-B28E-1C1C54676CB4}">
      <dgm:prSet/>
      <dgm:spPr/>
      <dgm:t>
        <a:bodyPr/>
        <a:lstStyle/>
        <a:p>
          <a:endParaRPr lang="ru-RU"/>
        </a:p>
      </dgm:t>
    </dgm:pt>
    <dgm:pt modelId="{5076EFC5-9DCA-4B83-ACFB-BD12293F7738}">
      <dgm:prSet custT="1"/>
      <dgm:spPr/>
      <dgm:t>
        <a:bodyPr/>
        <a:lstStyle/>
        <a:p>
          <a:r>
            <a:rPr lang="uk-UA" sz="2400" dirty="0" err="1"/>
            <a:t>форичні</a:t>
          </a:r>
          <a:endParaRPr lang="ru-RU" sz="2400" dirty="0"/>
        </a:p>
      </dgm:t>
    </dgm:pt>
    <dgm:pt modelId="{6C4B87D5-5AE2-4358-A45F-31F5C06FA3BA}" type="parTrans" cxnId="{510EA26D-92DC-4599-83B7-17CBA916623C}">
      <dgm:prSet/>
      <dgm:spPr/>
      <dgm:t>
        <a:bodyPr/>
        <a:lstStyle/>
        <a:p>
          <a:endParaRPr lang="ru-RU"/>
        </a:p>
      </dgm:t>
    </dgm:pt>
    <dgm:pt modelId="{ABA549E1-06BA-422D-AA40-C06C01B6061B}" type="sibTrans" cxnId="{510EA26D-92DC-4599-83B7-17CBA916623C}">
      <dgm:prSet/>
      <dgm:spPr/>
      <dgm:t>
        <a:bodyPr/>
        <a:lstStyle/>
        <a:p>
          <a:endParaRPr lang="ru-RU"/>
        </a:p>
      </dgm:t>
    </dgm:pt>
    <dgm:pt modelId="{E88D18E0-1B7C-4F0D-98FE-DF325299F58B}">
      <dgm:prSet custT="1"/>
      <dgm:spPr/>
      <dgm:t>
        <a:bodyPr/>
        <a:lstStyle/>
        <a:p>
          <a:r>
            <a:rPr lang="uk-UA" sz="2400" dirty="0"/>
            <a:t>фабричні</a:t>
          </a:r>
          <a:endParaRPr lang="ru-RU" sz="2400" dirty="0"/>
        </a:p>
      </dgm:t>
    </dgm:pt>
    <dgm:pt modelId="{09044F0E-ED82-447E-96FA-8D0A762E017F}" type="parTrans" cxnId="{A880C4A7-0111-49C4-9637-1385AC18F404}">
      <dgm:prSet/>
      <dgm:spPr/>
      <dgm:t>
        <a:bodyPr/>
        <a:lstStyle/>
        <a:p>
          <a:endParaRPr lang="ru-RU"/>
        </a:p>
      </dgm:t>
    </dgm:pt>
    <dgm:pt modelId="{5EFD9348-CC23-40FF-852C-F60D39B52EB0}" type="sibTrans" cxnId="{A880C4A7-0111-49C4-9637-1385AC18F404}">
      <dgm:prSet/>
      <dgm:spPr/>
      <dgm:t>
        <a:bodyPr/>
        <a:lstStyle/>
        <a:p>
          <a:endParaRPr lang="ru-RU"/>
        </a:p>
      </dgm:t>
    </dgm:pt>
    <dgm:pt modelId="{A4AB4DDA-F1DF-41BF-8B31-9E993E28CA2E}">
      <dgm:prSet custT="1"/>
      <dgm:spPr/>
      <dgm:t>
        <a:bodyPr/>
        <a:lstStyle/>
        <a:p>
          <a:r>
            <a:rPr lang="uk-UA" sz="2000" dirty="0"/>
            <a:t>антибіотичні</a:t>
          </a:r>
          <a:endParaRPr lang="ru-RU" sz="2000" dirty="0"/>
        </a:p>
      </dgm:t>
    </dgm:pt>
    <dgm:pt modelId="{D8E7B43A-6D0E-4A8E-972B-91F4325EFAD6}" type="parTrans" cxnId="{5832C5BB-55CF-4E45-BB6C-40BF5A65019D}">
      <dgm:prSet/>
      <dgm:spPr/>
      <dgm:t>
        <a:bodyPr/>
        <a:lstStyle/>
        <a:p>
          <a:endParaRPr lang="ru-RU"/>
        </a:p>
      </dgm:t>
    </dgm:pt>
    <dgm:pt modelId="{8CF18A36-8F47-416E-B6A1-5CB686549B60}" type="sibTrans" cxnId="{5832C5BB-55CF-4E45-BB6C-40BF5A65019D}">
      <dgm:prSet/>
      <dgm:spPr/>
      <dgm:t>
        <a:bodyPr/>
        <a:lstStyle/>
        <a:p>
          <a:endParaRPr lang="ru-RU"/>
        </a:p>
      </dgm:t>
    </dgm:pt>
    <dgm:pt modelId="{CE70F581-F347-4FDF-8EED-99ABAE36318E}">
      <dgm:prSet custT="1"/>
      <dgm:spPr/>
      <dgm:t>
        <a:bodyPr/>
        <a:lstStyle/>
        <a:p>
          <a:r>
            <a:rPr lang="uk-UA" sz="2000" dirty="0"/>
            <a:t>симбіотичні</a:t>
          </a:r>
          <a:endParaRPr lang="ru-RU" sz="2000" dirty="0"/>
        </a:p>
      </dgm:t>
    </dgm:pt>
    <dgm:pt modelId="{95DBF1E3-C253-46F3-8CCF-8A9BACED5CB0}" type="parTrans" cxnId="{252733FE-BFF4-4C5C-9612-900C9F61A17F}">
      <dgm:prSet/>
      <dgm:spPr/>
      <dgm:t>
        <a:bodyPr/>
        <a:lstStyle/>
        <a:p>
          <a:endParaRPr lang="ru-RU"/>
        </a:p>
      </dgm:t>
    </dgm:pt>
    <dgm:pt modelId="{B6FD4C19-6328-48E9-BAC5-4261D76F8A0D}" type="sibTrans" cxnId="{252733FE-BFF4-4C5C-9612-900C9F61A17F}">
      <dgm:prSet/>
      <dgm:spPr/>
      <dgm:t>
        <a:bodyPr/>
        <a:lstStyle/>
        <a:p>
          <a:endParaRPr lang="ru-RU"/>
        </a:p>
      </dgm:t>
    </dgm:pt>
    <dgm:pt modelId="{A8718FAA-2EE5-48F2-8845-F914BB9CFD32}">
      <dgm:prSet custT="1"/>
      <dgm:spPr/>
      <dgm:t>
        <a:bodyPr/>
        <a:lstStyle/>
        <a:p>
          <a:r>
            <a:rPr lang="uk-UA" sz="1800" dirty="0"/>
            <a:t>Конкуренція</a:t>
          </a:r>
          <a:r>
            <a:rPr lang="uk-UA" sz="1300" dirty="0"/>
            <a:t> (--)</a:t>
          </a:r>
        </a:p>
        <a:p>
          <a:r>
            <a:rPr lang="uk-UA" sz="1800" dirty="0"/>
            <a:t>Хижацтво</a:t>
          </a:r>
          <a:r>
            <a:rPr lang="uk-UA" sz="1300" dirty="0"/>
            <a:t> (+-)</a:t>
          </a:r>
        </a:p>
        <a:p>
          <a:r>
            <a:rPr lang="uk-UA" sz="1800" dirty="0"/>
            <a:t>Паразитизм</a:t>
          </a:r>
          <a:r>
            <a:rPr lang="uk-UA" sz="1300" dirty="0"/>
            <a:t> (+-)</a:t>
          </a:r>
        </a:p>
        <a:p>
          <a:r>
            <a:rPr lang="uk-UA" sz="1800" dirty="0"/>
            <a:t>Аменсалізм</a:t>
          </a:r>
          <a:r>
            <a:rPr lang="uk-UA" sz="1300" dirty="0"/>
            <a:t> (-0)</a:t>
          </a:r>
        </a:p>
        <a:p>
          <a:endParaRPr lang="ru-RU" sz="1300" dirty="0"/>
        </a:p>
      </dgm:t>
    </dgm:pt>
    <dgm:pt modelId="{37604178-DFF9-408F-B3D4-F0BBCB7FBF26}" type="parTrans" cxnId="{E623378A-CA7B-4D62-98CE-DC9040F7BBB7}">
      <dgm:prSet/>
      <dgm:spPr/>
      <dgm:t>
        <a:bodyPr/>
        <a:lstStyle/>
        <a:p>
          <a:endParaRPr lang="ru-RU"/>
        </a:p>
      </dgm:t>
    </dgm:pt>
    <dgm:pt modelId="{E7557D34-D351-49D7-B36A-9F263C512941}" type="sibTrans" cxnId="{E623378A-CA7B-4D62-98CE-DC9040F7BBB7}">
      <dgm:prSet/>
      <dgm:spPr/>
      <dgm:t>
        <a:bodyPr/>
        <a:lstStyle/>
        <a:p>
          <a:endParaRPr lang="ru-RU"/>
        </a:p>
      </dgm:t>
    </dgm:pt>
    <dgm:pt modelId="{2C7B5B1B-6457-4EFA-94F0-4D9BF492ABE5}">
      <dgm:prSet custT="1"/>
      <dgm:spPr/>
      <dgm:t>
        <a:bodyPr/>
        <a:lstStyle/>
        <a:p>
          <a:r>
            <a:rPr lang="uk-UA" sz="1800" dirty="0"/>
            <a:t>Коменсалізм</a:t>
          </a:r>
          <a:r>
            <a:rPr lang="uk-UA" sz="1500" dirty="0"/>
            <a:t> (+0)</a:t>
          </a:r>
        </a:p>
        <a:p>
          <a:r>
            <a:rPr lang="uk-UA" sz="1800" dirty="0" err="1"/>
            <a:t>Протокооперація</a:t>
          </a:r>
          <a:r>
            <a:rPr lang="uk-UA" sz="1500" dirty="0"/>
            <a:t> (++)</a:t>
          </a:r>
        </a:p>
        <a:p>
          <a:r>
            <a:rPr lang="uk-UA" sz="1800" dirty="0"/>
            <a:t>Мутуалізм</a:t>
          </a:r>
          <a:r>
            <a:rPr lang="uk-UA" sz="1500" dirty="0"/>
            <a:t> (++)</a:t>
          </a:r>
          <a:endParaRPr lang="ru-RU" sz="1500" dirty="0"/>
        </a:p>
      </dgm:t>
    </dgm:pt>
    <dgm:pt modelId="{4CF9B164-6736-4AFC-9474-C04005AB41A1}" type="parTrans" cxnId="{5D6AF057-5B42-47FC-A8F2-58C7AA3E3B77}">
      <dgm:prSet/>
      <dgm:spPr/>
      <dgm:t>
        <a:bodyPr/>
        <a:lstStyle/>
        <a:p>
          <a:endParaRPr lang="ru-RU"/>
        </a:p>
      </dgm:t>
    </dgm:pt>
    <dgm:pt modelId="{B8A76E1B-DAAE-403A-BA4C-6760A6649713}" type="sibTrans" cxnId="{5D6AF057-5B42-47FC-A8F2-58C7AA3E3B77}">
      <dgm:prSet/>
      <dgm:spPr/>
      <dgm:t>
        <a:bodyPr/>
        <a:lstStyle/>
        <a:p>
          <a:endParaRPr lang="ru-RU"/>
        </a:p>
      </dgm:t>
    </dgm:pt>
    <dgm:pt modelId="{34F7EBD1-1E42-4642-8828-8D567734724F}">
      <dgm:prSet/>
      <dgm:spPr/>
      <dgm:t>
        <a:bodyPr/>
        <a:lstStyle/>
        <a:p>
          <a:r>
            <a:rPr lang="uk-UA" dirty="0" err="1"/>
            <a:t>зоохорія</a:t>
          </a:r>
          <a:endParaRPr lang="ru-RU" dirty="0"/>
        </a:p>
      </dgm:t>
    </dgm:pt>
    <dgm:pt modelId="{44F1C53B-3918-4953-9F3C-B1B116BE86BC}" type="parTrans" cxnId="{8D13DAC2-9D90-42CA-BB42-2B77FAA26527}">
      <dgm:prSet/>
      <dgm:spPr/>
      <dgm:t>
        <a:bodyPr/>
        <a:lstStyle/>
        <a:p>
          <a:endParaRPr lang="ru-RU"/>
        </a:p>
      </dgm:t>
    </dgm:pt>
    <dgm:pt modelId="{E9EDF881-A685-488A-9100-7E76075A114B}" type="sibTrans" cxnId="{8D13DAC2-9D90-42CA-BB42-2B77FAA26527}">
      <dgm:prSet/>
      <dgm:spPr/>
      <dgm:t>
        <a:bodyPr/>
        <a:lstStyle/>
        <a:p>
          <a:endParaRPr lang="ru-RU"/>
        </a:p>
      </dgm:t>
    </dgm:pt>
    <dgm:pt modelId="{4D1641E3-D4A1-4932-BCAE-3EA6187884F7}">
      <dgm:prSet/>
      <dgm:spPr/>
      <dgm:t>
        <a:bodyPr/>
        <a:lstStyle/>
        <a:p>
          <a:r>
            <a:rPr lang="uk-UA" dirty="0" err="1"/>
            <a:t>форезія</a:t>
          </a:r>
          <a:endParaRPr lang="ru-RU" dirty="0"/>
        </a:p>
      </dgm:t>
    </dgm:pt>
    <dgm:pt modelId="{71C3E035-28BB-42CF-984B-638F3F26F108}" type="parTrans" cxnId="{C5B08BE3-BE75-4FD2-873F-A43172F6FAA5}">
      <dgm:prSet/>
      <dgm:spPr/>
      <dgm:t>
        <a:bodyPr/>
        <a:lstStyle/>
        <a:p>
          <a:endParaRPr lang="ru-RU"/>
        </a:p>
      </dgm:t>
    </dgm:pt>
    <dgm:pt modelId="{E72BD937-E251-4E19-B606-6C1609829B4E}" type="sibTrans" cxnId="{C5B08BE3-BE75-4FD2-873F-A43172F6FAA5}">
      <dgm:prSet/>
      <dgm:spPr/>
      <dgm:t>
        <a:bodyPr/>
        <a:lstStyle/>
        <a:p>
          <a:endParaRPr lang="ru-RU"/>
        </a:p>
      </dgm:t>
    </dgm:pt>
    <dgm:pt modelId="{0A8A07C7-DD31-4A28-BB17-E55E54120F9E}" type="pres">
      <dgm:prSet presAssocID="{B5D0F6EB-A9C1-4E4D-8D87-65867CCA21F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63F604-E210-4D16-AFCB-ECDFE5AC4C5E}" type="pres">
      <dgm:prSet presAssocID="{5270DA51-FA14-455A-A491-E37937507D0A}" presName="hierRoot1" presStyleCnt="0"/>
      <dgm:spPr/>
    </dgm:pt>
    <dgm:pt modelId="{1B27E0C8-2589-4B2F-A00C-3394435AA46A}" type="pres">
      <dgm:prSet presAssocID="{5270DA51-FA14-455A-A491-E37937507D0A}" presName="composite" presStyleCnt="0"/>
      <dgm:spPr/>
    </dgm:pt>
    <dgm:pt modelId="{0A8B8614-B6B0-4036-B909-16BE9C53BD9E}" type="pres">
      <dgm:prSet presAssocID="{5270DA51-FA14-455A-A491-E37937507D0A}" presName="background" presStyleLbl="node0" presStyleIdx="0" presStyleCnt="1"/>
      <dgm:spPr/>
    </dgm:pt>
    <dgm:pt modelId="{2E1E7E30-FA88-4637-B9D3-1E6CCBF91336}" type="pres">
      <dgm:prSet presAssocID="{5270DA51-FA14-455A-A491-E37937507D0A}" presName="text" presStyleLbl="fgAcc0" presStyleIdx="0" presStyleCnt="1" custScaleX="263846">
        <dgm:presLayoutVars>
          <dgm:chPref val="3"/>
        </dgm:presLayoutVars>
      </dgm:prSet>
      <dgm:spPr/>
    </dgm:pt>
    <dgm:pt modelId="{B76C1CBE-2015-4322-9C8A-EF810EF0755A}" type="pres">
      <dgm:prSet presAssocID="{5270DA51-FA14-455A-A491-E37937507D0A}" presName="hierChild2" presStyleCnt="0"/>
      <dgm:spPr/>
    </dgm:pt>
    <dgm:pt modelId="{6E44E3A4-DA91-4D0C-9FC7-D40ABAF677CA}" type="pres">
      <dgm:prSet presAssocID="{30D8A209-72E6-46CA-93DE-6C46177F8F76}" presName="Name10" presStyleLbl="parChTrans1D2" presStyleIdx="0" presStyleCnt="4"/>
      <dgm:spPr/>
    </dgm:pt>
    <dgm:pt modelId="{1C2231AF-4EDC-4F5F-B144-E584A9F4BDFE}" type="pres">
      <dgm:prSet presAssocID="{BEA59093-05CA-490F-B4B5-18B24D4E4EB9}" presName="hierRoot2" presStyleCnt="0"/>
      <dgm:spPr/>
    </dgm:pt>
    <dgm:pt modelId="{D381A4AC-CB84-4D15-9CF9-B2BA5222B785}" type="pres">
      <dgm:prSet presAssocID="{BEA59093-05CA-490F-B4B5-18B24D4E4EB9}" presName="composite2" presStyleCnt="0"/>
      <dgm:spPr/>
    </dgm:pt>
    <dgm:pt modelId="{6798C881-A1F4-4F1D-BE7C-1CBC07735027}" type="pres">
      <dgm:prSet presAssocID="{BEA59093-05CA-490F-B4B5-18B24D4E4EB9}" presName="background2" presStyleLbl="node2" presStyleIdx="0" presStyleCnt="4"/>
      <dgm:spPr>
        <a:solidFill>
          <a:srgbClr val="00B050"/>
        </a:solidFill>
      </dgm:spPr>
    </dgm:pt>
    <dgm:pt modelId="{4AA48562-B70A-4149-B0FF-8F6FD41761D4}" type="pres">
      <dgm:prSet presAssocID="{BEA59093-05CA-490F-B4B5-18B24D4E4EB9}" presName="text2" presStyleLbl="fgAcc2" presStyleIdx="0" presStyleCnt="4" custScaleX="126737">
        <dgm:presLayoutVars>
          <dgm:chPref val="3"/>
        </dgm:presLayoutVars>
      </dgm:prSet>
      <dgm:spPr/>
    </dgm:pt>
    <dgm:pt modelId="{665B01EC-D842-4664-B3A7-B038B7ABA6D9}" type="pres">
      <dgm:prSet presAssocID="{BEA59093-05CA-490F-B4B5-18B24D4E4EB9}" presName="hierChild3" presStyleCnt="0"/>
      <dgm:spPr/>
    </dgm:pt>
    <dgm:pt modelId="{F8C9FDF6-39E3-4FFE-972E-8B77B8F23F37}" type="pres">
      <dgm:prSet presAssocID="{DC7E5B64-D1DF-43EC-888F-0660FC6DECA0}" presName="Name10" presStyleLbl="parChTrans1D2" presStyleIdx="1" presStyleCnt="4"/>
      <dgm:spPr/>
    </dgm:pt>
    <dgm:pt modelId="{C7917F72-8FF9-4E0E-B77E-7FEE1BFE0013}" type="pres">
      <dgm:prSet presAssocID="{BE7DF32F-0A29-4CDA-971A-7574771FA012}" presName="hierRoot2" presStyleCnt="0"/>
      <dgm:spPr/>
    </dgm:pt>
    <dgm:pt modelId="{4B6AE1FA-DF18-4764-899C-E9F692103AD4}" type="pres">
      <dgm:prSet presAssocID="{BE7DF32F-0A29-4CDA-971A-7574771FA012}" presName="composite2" presStyleCnt="0"/>
      <dgm:spPr/>
    </dgm:pt>
    <dgm:pt modelId="{6EF16ED1-3AA0-4028-B414-C551CB51E3BC}" type="pres">
      <dgm:prSet presAssocID="{BE7DF32F-0A29-4CDA-971A-7574771FA012}" presName="background2" presStyleLbl="node2" presStyleIdx="1" presStyleCnt="4"/>
      <dgm:spPr>
        <a:solidFill>
          <a:srgbClr val="FF0000"/>
        </a:solidFill>
      </dgm:spPr>
    </dgm:pt>
    <dgm:pt modelId="{F1734F8B-D20D-44FF-AB3C-0EF90A88DAD5}" type="pres">
      <dgm:prSet presAssocID="{BE7DF32F-0A29-4CDA-971A-7574771FA012}" presName="text2" presStyleLbl="fgAcc2" presStyleIdx="1" presStyleCnt="4" custScaleX="149569">
        <dgm:presLayoutVars>
          <dgm:chPref val="3"/>
        </dgm:presLayoutVars>
      </dgm:prSet>
      <dgm:spPr/>
    </dgm:pt>
    <dgm:pt modelId="{A454F873-3D0F-4149-9EE4-4596C81E0775}" type="pres">
      <dgm:prSet presAssocID="{BE7DF32F-0A29-4CDA-971A-7574771FA012}" presName="hierChild3" presStyleCnt="0"/>
      <dgm:spPr/>
    </dgm:pt>
    <dgm:pt modelId="{C486B627-C5EF-4169-B096-06A89EAB1372}" type="pres">
      <dgm:prSet presAssocID="{6F374286-0C71-420F-90D5-2779FB094773}" presName="Name17" presStyleLbl="parChTrans1D3" presStyleIdx="0" presStyleCnt="5"/>
      <dgm:spPr/>
    </dgm:pt>
    <dgm:pt modelId="{00BA2C42-CBE2-4DC9-A633-9F6522F2F733}" type="pres">
      <dgm:prSet presAssocID="{895DAC08-E863-4811-86EF-DBF71413F16C}" presName="hierRoot3" presStyleCnt="0"/>
      <dgm:spPr/>
    </dgm:pt>
    <dgm:pt modelId="{C8C0D546-AF8A-453C-B674-770FBE66D9A8}" type="pres">
      <dgm:prSet presAssocID="{895DAC08-E863-4811-86EF-DBF71413F16C}" presName="composite3" presStyleCnt="0"/>
      <dgm:spPr/>
    </dgm:pt>
    <dgm:pt modelId="{99882739-B270-4BF7-9504-751C770D191F}" type="pres">
      <dgm:prSet presAssocID="{895DAC08-E863-4811-86EF-DBF71413F16C}" presName="background3" presStyleLbl="node3" presStyleIdx="0" presStyleCnt="5"/>
      <dgm:spPr/>
    </dgm:pt>
    <dgm:pt modelId="{F93E5C4C-7C74-4AA6-A286-E649572C8BEF}" type="pres">
      <dgm:prSet presAssocID="{895DAC08-E863-4811-86EF-DBF71413F16C}" presName="text3" presStyleLbl="fgAcc3" presStyleIdx="0" presStyleCnt="5" custScaleX="105195" custScaleY="121564">
        <dgm:presLayoutVars>
          <dgm:chPref val="3"/>
        </dgm:presLayoutVars>
      </dgm:prSet>
      <dgm:spPr/>
    </dgm:pt>
    <dgm:pt modelId="{26526283-72C9-4E52-82C4-3A01F8DF54A3}" type="pres">
      <dgm:prSet presAssocID="{895DAC08-E863-4811-86EF-DBF71413F16C}" presName="hierChild4" presStyleCnt="0"/>
      <dgm:spPr/>
    </dgm:pt>
    <dgm:pt modelId="{E8200F18-FF3B-4BBD-99BD-1CFE0AFF382C}" type="pres">
      <dgm:prSet presAssocID="{D8E7B43A-6D0E-4A8E-972B-91F4325EFAD6}" presName="Name17" presStyleLbl="parChTrans1D3" presStyleIdx="1" presStyleCnt="5"/>
      <dgm:spPr/>
    </dgm:pt>
    <dgm:pt modelId="{8ED31066-CA0F-437A-9200-AC3C34B79B28}" type="pres">
      <dgm:prSet presAssocID="{A4AB4DDA-F1DF-41BF-8B31-9E993E28CA2E}" presName="hierRoot3" presStyleCnt="0"/>
      <dgm:spPr/>
    </dgm:pt>
    <dgm:pt modelId="{117F13ED-707B-4261-8757-72204AA72483}" type="pres">
      <dgm:prSet presAssocID="{A4AB4DDA-F1DF-41BF-8B31-9E993E28CA2E}" presName="composite3" presStyleCnt="0"/>
      <dgm:spPr/>
    </dgm:pt>
    <dgm:pt modelId="{4B188373-2C3A-425D-9182-C9024BE29296}" type="pres">
      <dgm:prSet presAssocID="{A4AB4DDA-F1DF-41BF-8B31-9E993E28CA2E}" presName="background3" presStyleLbl="node3" presStyleIdx="1" presStyleCnt="5"/>
      <dgm:spPr>
        <a:solidFill>
          <a:schemeClr val="accent2">
            <a:lumMod val="75000"/>
          </a:schemeClr>
        </a:solidFill>
      </dgm:spPr>
    </dgm:pt>
    <dgm:pt modelId="{3F4874CB-980C-405A-ABEA-1B4EB7BE1CDD}" type="pres">
      <dgm:prSet presAssocID="{A4AB4DDA-F1DF-41BF-8B31-9E993E28CA2E}" presName="text3" presStyleLbl="fgAcc3" presStyleIdx="1" presStyleCnt="5" custScaleX="192085" custScaleY="110519" custLinFactNeighborX="254" custLinFactNeighborY="-2866">
        <dgm:presLayoutVars>
          <dgm:chPref val="3"/>
        </dgm:presLayoutVars>
      </dgm:prSet>
      <dgm:spPr/>
    </dgm:pt>
    <dgm:pt modelId="{74F32AC4-D60A-4186-9A5E-F6CA376F674D}" type="pres">
      <dgm:prSet presAssocID="{A4AB4DDA-F1DF-41BF-8B31-9E993E28CA2E}" presName="hierChild4" presStyleCnt="0"/>
      <dgm:spPr/>
    </dgm:pt>
    <dgm:pt modelId="{BA4A4238-A340-4993-B928-F4CB8E84743A}" type="pres">
      <dgm:prSet presAssocID="{37604178-DFF9-408F-B3D4-F0BBCB7FBF26}" presName="Name23" presStyleLbl="parChTrans1D4" presStyleIdx="0" presStyleCnt="2"/>
      <dgm:spPr/>
    </dgm:pt>
    <dgm:pt modelId="{23BEDA74-CB42-4882-A63D-C90A081D37BF}" type="pres">
      <dgm:prSet presAssocID="{A8718FAA-2EE5-48F2-8845-F914BB9CFD32}" presName="hierRoot4" presStyleCnt="0"/>
      <dgm:spPr/>
    </dgm:pt>
    <dgm:pt modelId="{31B655AF-1206-44C5-B0B6-69C438AD4B97}" type="pres">
      <dgm:prSet presAssocID="{A8718FAA-2EE5-48F2-8845-F914BB9CFD32}" presName="composite4" presStyleCnt="0"/>
      <dgm:spPr/>
    </dgm:pt>
    <dgm:pt modelId="{3AB16E56-77C6-4C69-A879-316B1FE45A05}" type="pres">
      <dgm:prSet presAssocID="{A8718FAA-2EE5-48F2-8845-F914BB9CFD32}" presName="background4" presStyleLbl="node4" presStyleIdx="0" presStyleCnt="2"/>
      <dgm:spPr/>
    </dgm:pt>
    <dgm:pt modelId="{C5CA84D0-E289-4981-95E5-710930165B38}" type="pres">
      <dgm:prSet presAssocID="{A8718FAA-2EE5-48F2-8845-F914BB9CFD32}" presName="text4" presStyleLbl="fgAcc4" presStyleIdx="0" presStyleCnt="2" custScaleX="234218" custScaleY="353076">
        <dgm:presLayoutVars>
          <dgm:chPref val="3"/>
        </dgm:presLayoutVars>
      </dgm:prSet>
      <dgm:spPr/>
    </dgm:pt>
    <dgm:pt modelId="{D0A1A356-2F74-4CE6-BFB7-40C09DCCB5A8}" type="pres">
      <dgm:prSet presAssocID="{A8718FAA-2EE5-48F2-8845-F914BB9CFD32}" presName="hierChild5" presStyleCnt="0"/>
      <dgm:spPr/>
    </dgm:pt>
    <dgm:pt modelId="{67979578-E85A-4DA6-AD8C-5B4508F6316C}" type="pres">
      <dgm:prSet presAssocID="{95DBF1E3-C253-46F3-8CCF-8A9BACED5CB0}" presName="Name17" presStyleLbl="parChTrans1D3" presStyleIdx="2" presStyleCnt="5"/>
      <dgm:spPr/>
    </dgm:pt>
    <dgm:pt modelId="{1D4184AB-E8B4-4136-ABB9-4FDFC18D68B4}" type="pres">
      <dgm:prSet presAssocID="{CE70F581-F347-4FDF-8EED-99ABAE36318E}" presName="hierRoot3" presStyleCnt="0"/>
      <dgm:spPr/>
    </dgm:pt>
    <dgm:pt modelId="{5B36865A-AA37-41DD-89F2-17D010608C6E}" type="pres">
      <dgm:prSet presAssocID="{CE70F581-F347-4FDF-8EED-99ABAE36318E}" presName="composite3" presStyleCnt="0"/>
      <dgm:spPr/>
    </dgm:pt>
    <dgm:pt modelId="{647F1E98-9365-46E8-8AE9-0D84AAEF7BB0}" type="pres">
      <dgm:prSet presAssocID="{CE70F581-F347-4FDF-8EED-99ABAE36318E}" presName="background3" presStyleLbl="node3" presStyleIdx="2" presStyleCnt="5"/>
      <dgm:spPr>
        <a:solidFill>
          <a:srgbClr val="7030A0"/>
        </a:solidFill>
      </dgm:spPr>
    </dgm:pt>
    <dgm:pt modelId="{BFE3DB40-DD86-447F-89C5-7704CA38AE18}" type="pres">
      <dgm:prSet presAssocID="{CE70F581-F347-4FDF-8EED-99ABAE36318E}" presName="text3" presStyleLbl="fgAcc3" presStyleIdx="2" presStyleCnt="5" custScaleX="211475" custScaleY="91918">
        <dgm:presLayoutVars>
          <dgm:chPref val="3"/>
        </dgm:presLayoutVars>
      </dgm:prSet>
      <dgm:spPr/>
    </dgm:pt>
    <dgm:pt modelId="{313D01ED-F2CD-43DE-AD24-558A7D52B70C}" type="pres">
      <dgm:prSet presAssocID="{CE70F581-F347-4FDF-8EED-99ABAE36318E}" presName="hierChild4" presStyleCnt="0"/>
      <dgm:spPr/>
    </dgm:pt>
    <dgm:pt modelId="{8C62392B-88AA-430F-B0C7-E60452703E04}" type="pres">
      <dgm:prSet presAssocID="{4CF9B164-6736-4AFC-9474-C04005AB41A1}" presName="Name23" presStyleLbl="parChTrans1D4" presStyleIdx="1" presStyleCnt="2"/>
      <dgm:spPr/>
    </dgm:pt>
    <dgm:pt modelId="{3BBEEC09-A818-4A66-9FFC-971A5164BCF4}" type="pres">
      <dgm:prSet presAssocID="{2C7B5B1B-6457-4EFA-94F0-4D9BF492ABE5}" presName="hierRoot4" presStyleCnt="0"/>
      <dgm:spPr/>
    </dgm:pt>
    <dgm:pt modelId="{B49ADF03-43D3-4EE7-A621-C10E0833C4DC}" type="pres">
      <dgm:prSet presAssocID="{2C7B5B1B-6457-4EFA-94F0-4D9BF492ABE5}" presName="composite4" presStyleCnt="0"/>
      <dgm:spPr/>
    </dgm:pt>
    <dgm:pt modelId="{4B08DE15-7CED-47C1-8CE1-18A79C85EF25}" type="pres">
      <dgm:prSet presAssocID="{2C7B5B1B-6457-4EFA-94F0-4D9BF492ABE5}" presName="background4" presStyleLbl="node4" presStyleIdx="1" presStyleCnt="2"/>
      <dgm:spPr/>
    </dgm:pt>
    <dgm:pt modelId="{C3502D38-D17A-496C-ACF6-50F8CA7EF011}" type="pres">
      <dgm:prSet presAssocID="{2C7B5B1B-6457-4EFA-94F0-4D9BF492ABE5}" presName="text4" presStyleLbl="fgAcc4" presStyleIdx="1" presStyleCnt="2" custScaleX="239425" custScaleY="363269">
        <dgm:presLayoutVars>
          <dgm:chPref val="3"/>
        </dgm:presLayoutVars>
      </dgm:prSet>
      <dgm:spPr/>
    </dgm:pt>
    <dgm:pt modelId="{EB54D85D-41F0-4ABA-9B70-1CC863ACCEF8}" type="pres">
      <dgm:prSet presAssocID="{2C7B5B1B-6457-4EFA-94F0-4D9BF492ABE5}" presName="hierChild5" presStyleCnt="0"/>
      <dgm:spPr/>
    </dgm:pt>
    <dgm:pt modelId="{F0942CB2-51B8-4BE2-8D01-F293B0D093C1}" type="pres">
      <dgm:prSet presAssocID="{6C4B87D5-5AE2-4358-A45F-31F5C06FA3BA}" presName="Name10" presStyleLbl="parChTrans1D2" presStyleIdx="2" presStyleCnt="4"/>
      <dgm:spPr/>
    </dgm:pt>
    <dgm:pt modelId="{20CA6362-7C90-46D3-B318-D9E0FEDF2CC6}" type="pres">
      <dgm:prSet presAssocID="{5076EFC5-9DCA-4B83-ACFB-BD12293F7738}" presName="hierRoot2" presStyleCnt="0"/>
      <dgm:spPr/>
    </dgm:pt>
    <dgm:pt modelId="{52E820D2-9DF8-4A3C-8565-6A24E121C9F5}" type="pres">
      <dgm:prSet presAssocID="{5076EFC5-9DCA-4B83-ACFB-BD12293F7738}" presName="composite2" presStyleCnt="0"/>
      <dgm:spPr/>
    </dgm:pt>
    <dgm:pt modelId="{491EB9FD-FE15-4866-BC07-0B8EA0F99BE6}" type="pres">
      <dgm:prSet presAssocID="{5076EFC5-9DCA-4B83-ACFB-BD12293F7738}" presName="background2" presStyleLbl="node2" presStyleIdx="2" presStyleCnt="4"/>
      <dgm:spPr>
        <a:solidFill>
          <a:srgbClr val="FFC000"/>
        </a:solidFill>
      </dgm:spPr>
    </dgm:pt>
    <dgm:pt modelId="{681C2354-F6DC-4527-9BA8-10FB69B597C8}" type="pres">
      <dgm:prSet presAssocID="{5076EFC5-9DCA-4B83-ACFB-BD12293F7738}" presName="text2" presStyleLbl="fgAcc2" presStyleIdx="2" presStyleCnt="4" custScaleX="164062" custLinFactNeighborX="308" custLinFactNeighborY="-1798">
        <dgm:presLayoutVars>
          <dgm:chPref val="3"/>
        </dgm:presLayoutVars>
      </dgm:prSet>
      <dgm:spPr/>
    </dgm:pt>
    <dgm:pt modelId="{34ED51C7-88A4-46BC-90C8-ACF56272BD23}" type="pres">
      <dgm:prSet presAssocID="{5076EFC5-9DCA-4B83-ACFB-BD12293F7738}" presName="hierChild3" presStyleCnt="0"/>
      <dgm:spPr/>
    </dgm:pt>
    <dgm:pt modelId="{67CFA080-108D-4CE5-A267-1F7C2F49F4D2}" type="pres">
      <dgm:prSet presAssocID="{44F1C53B-3918-4953-9F3C-B1B116BE86BC}" presName="Name17" presStyleLbl="parChTrans1D3" presStyleIdx="3" presStyleCnt="5"/>
      <dgm:spPr/>
    </dgm:pt>
    <dgm:pt modelId="{89C5B24F-9E3E-47F6-81AC-21C4EA074149}" type="pres">
      <dgm:prSet presAssocID="{34F7EBD1-1E42-4642-8828-8D567734724F}" presName="hierRoot3" presStyleCnt="0"/>
      <dgm:spPr/>
    </dgm:pt>
    <dgm:pt modelId="{49A0F966-F164-496D-8F3D-65DBC399B53D}" type="pres">
      <dgm:prSet presAssocID="{34F7EBD1-1E42-4642-8828-8D567734724F}" presName="composite3" presStyleCnt="0"/>
      <dgm:spPr/>
    </dgm:pt>
    <dgm:pt modelId="{C2C5084F-CFF3-4A5F-9028-CB307E6783AA}" type="pres">
      <dgm:prSet presAssocID="{34F7EBD1-1E42-4642-8828-8D567734724F}" presName="background3" presStyleLbl="node3" presStyleIdx="3" presStyleCnt="5"/>
      <dgm:spPr/>
    </dgm:pt>
    <dgm:pt modelId="{9F1619BA-5CDE-41FE-B19F-FD8A3A0DEE46}" type="pres">
      <dgm:prSet presAssocID="{34F7EBD1-1E42-4642-8828-8D567734724F}" presName="text3" presStyleLbl="fgAcc3" presStyleIdx="3" presStyleCnt="5">
        <dgm:presLayoutVars>
          <dgm:chPref val="3"/>
        </dgm:presLayoutVars>
      </dgm:prSet>
      <dgm:spPr/>
    </dgm:pt>
    <dgm:pt modelId="{6D615E58-ED79-46C6-B2EE-BADEDFA4DD56}" type="pres">
      <dgm:prSet presAssocID="{34F7EBD1-1E42-4642-8828-8D567734724F}" presName="hierChild4" presStyleCnt="0"/>
      <dgm:spPr/>
    </dgm:pt>
    <dgm:pt modelId="{49F2834D-6368-4678-9573-43CF068B9B8C}" type="pres">
      <dgm:prSet presAssocID="{71C3E035-28BB-42CF-984B-638F3F26F108}" presName="Name17" presStyleLbl="parChTrans1D3" presStyleIdx="4" presStyleCnt="5"/>
      <dgm:spPr/>
    </dgm:pt>
    <dgm:pt modelId="{548F2182-F858-4379-A4D4-FA4AEC7950AF}" type="pres">
      <dgm:prSet presAssocID="{4D1641E3-D4A1-4932-BCAE-3EA6187884F7}" presName="hierRoot3" presStyleCnt="0"/>
      <dgm:spPr/>
    </dgm:pt>
    <dgm:pt modelId="{A194F515-3895-4A9F-A446-F84458A6FCE4}" type="pres">
      <dgm:prSet presAssocID="{4D1641E3-D4A1-4932-BCAE-3EA6187884F7}" presName="composite3" presStyleCnt="0"/>
      <dgm:spPr/>
    </dgm:pt>
    <dgm:pt modelId="{35BF61E8-A5F2-4E74-B077-2D4BB07E8853}" type="pres">
      <dgm:prSet presAssocID="{4D1641E3-D4A1-4932-BCAE-3EA6187884F7}" presName="background3" presStyleLbl="node3" presStyleIdx="4" presStyleCnt="5"/>
      <dgm:spPr/>
    </dgm:pt>
    <dgm:pt modelId="{DA48E427-237B-4538-BFF7-7FE1C2D2887B}" type="pres">
      <dgm:prSet presAssocID="{4D1641E3-D4A1-4932-BCAE-3EA6187884F7}" presName="text3" presStyleLbl="fgAcc3" presStyleIdx="4" presStyleCnt="5">
        <dgm:presLayoutVars>
          <dgm:chPref val="3"/>
        </dgm:presLayoutVars>
      </dgm:prSet>
      <dgm:spPr/>
    </dgm:pt>
    <dgm:pt modelId="{AF46211F-750D-4A51-80AB-B9425A185AE2}" type="pres">
      <dgm:prSet presAssocID="{4D1641E3-D4A1-4932-BCAE-3EA6187884F7}" presName="hierChild4" presStyleCnt="0"/>
      <dgm:spPr/>
    </dgm:pt>
    <dgm:pt modelId="{15355CE4-F8F6-4A10-88DE-DD4EFD49A532}" type="pres">
      <dgm:prSet presAssocID="{09044F0E-ED82-447E-96FA-8D0A762E017F}" presName="Name10" presStyleLbl="parChTrans1D2" presStyleIdx="3" presStyleCnt="4"/>
      <dgm:spPr/>
    </dgm:pt>
    <dgm:pt modelId="{3C4FCA47-D2E3-4A27-953C-61381661DF90}" type="pres">
      <dgm:prSet presAssocID="{E88D18E0-1B7C-4F0D-98FE-DF325299F58B}" presName="hierRoot2" presStyleCnt="0"/>
      <dgm:spPr/>
    </dgm:pt>
    <dgm:pt modelId="{0BA511B2-A888-44B2-B274-0D102521DD44}" type="pres">
      <dgm:prSet presAssocID="{E88D18E0-1B7C-4F0D-98FE-DF325299F58B}" presName="composite2" presStyleCnt="0"/>
      <dgm:spPr/>
    </dgm:pt>
    <dgm:pt modelId="{3FD51FBB-6839-4C5A-B8BE-CFE8EC01ADB2}" type="pres">
      <dgm:prSet presAssocID="{E88D18E0-1B7C-4F0D-98FE-DF325299F58B}" presName="background2" presStyleLbl="node2" presStyleIdx="3" presStyleCnt="4"/>
      <dgm:spPr/>
    </dgm:pt>
    <dgm:pt modelId="{B64DB8F3-D562-404E-882C-20DCA2AE099C}" type="pres">
      <dgm:prSet presAssocID="{E88D18E0-1B7C-4F0D-98FE-DF325299F58B}" presName="text2" presStyleLbl="fgAcc2" presStyleIdx="3" presStyleCnt="4" custScaleX="162131">
        <dgm:presLayoutVars>
          <dgm:chPref val="3"/>
        </dgm:presLayoutVars>
      </dgm:prSet>
      <dgm:spPr/>
    </dgm:pt>
    <dgm:pt modelId="{EE3C2A17-2707-4756-AD93-28A7C0B24DDF}" type="pres">
      <dgm:prSet presAssocID="{E88D18E0-1B7C-4F0D-98FE-DF325299F58B}" presName="hierChild3" presStyleCnt="0"/>
      <dgm:spPr/>
    </dgm:pt>
  </dgm:ptLst>
  <dgm:cxnLst>
    <dgm:cxn modelId="{09D8F200-4E6A-458D-889A-C8F424AD309D}" type="presOf" srcId="{4CF9B164-6736-4AFC-9474-C04005AB41A1}" destId="{8C62392B-88AA-430F-B0C7-E60452703E04}" srcOrd="0" destOrd="0" presId="urn:microsoft.com/office/officeart/2005/8/layout/hierarchy1"/>
    <dgm:cxn modelId="{5FF1A20A-13AD-4420-A6ED-7EFA278F9791}" type="presOf" srcId="{A4AB4DDA-F1DF-41BF-8B31-9E993E28CA2E}" destId="{3F4874CB-980C-405A-ABEA-1B4EB7BE1CDD}" srcOrd="0" destOrd="0" presId="urn:microsoft.com/office/officeart/2005/8/layout/hierarchy1"/>
    <dgm:cxn modelId="{0ABED112-31E1-4E62-9B0A-AFFB05102FBE}" srcId="{5270DA51-FA14-455A-A491-E37937507D0A}" destId="{BE7DF32F-0A29-4CDA-971A-7574771FA012}" srcOrd="1" destOrd="0" parTransId="{DC7E5B64-D1DF-43EC-888F-0660FC6DECA0}" sibTransId="{BC9E5952-59AD-44D9-B9C1-FDC0B97242C3}"/>
    <dgm:cxn modelId="{AF09EF29-8734-4DA4-8989-6F23A42C80DB}" type="presOf" srcId="{D8E7B43A-6D0E-4A8E-972B-91F4325EFAD6}" destId="{E8200F18-FF3B-4BBD-99BD-1CFE0AFF382C}" srcOrd="0" destOrd="0" presId="urn:microsoft.com/office/officeart/2005/8/layout/hierarchy1"/>
    <dgm:cxn modelId="{16F4EE2C-4C81-45B2-86F5-56117D22274F}" type="presOf" srcId="{44F1C53B-3918-4953-9F3C-B1B116BE86BC}" destId="{67CFA080-108D-4CE5-A267-1F7C2F49F4D2}" srcOrd="0" destOrd="0" presId="urn:microsoft.com/office/officeart/2005/8/layout/hierarchy1"/>
    <dgm:cxn modelId="{D0F94A38-95B6-40AE-9233-2E0CFA4D3A21}" type="presOf" srcId="{B5D0F6EB-A9C1-4E4D-8D87-65867CCA21FE}" destId="{0A8A07C7-DD31-4A28-BB17-E55E54120F9E}" srcOrd="0" destOrd="0" presId="urn:microsoft.com/office/officeart/2005/8/layout/hierarchy1"/>
    <dgm:cxn modelId="{C6FCCC3B-CBDD-44D0-960A-72AA25A56D62}" type="presOf" srcId="{09044F0E-ED82-447E-96FA-8D0A762E017F}" destId="{15355CE4-F8F6-4A10-88DE-DD4EFD49A532}" srcOrd="0" destOrd="0" presId="urn:microsoft.com/office/officeart/2005/8/layout/hierarchy1"/>
    <dgm:cxn modelId="{23EF0640-7691-43D9-91B5-A9E60D3E990C}" type="presOf" srcId="{BEA59093-05CA-490F-B4B5-18B24D4E4EB9}" destId="{4AA48562-B70A-4149-B0FF-8F6FD41761D4}" srcOrd="0" destOrd="0" presId="urn:microsoft.com/office/officeart/2005/8/layout/hierarchy1"/>
    <dgm:cxn modelId="{D35EC95E-A201-4335-AA21-FDEF2FF33FDE}" type="presOf" srcId="{895DAC08-E863-4811-86EF-DBF71413F16C}" destId="{F93E5C4C-7C74-4AA6-A286-E649572C8BEF}" srcOrd="0" destOrd="0" presId="urn:microsoft.com/office/officeart/2005/8/layout/hierarchy1"/>
    <dgm:cxn modelId="{8C673B62-F14B-4BCC-A755-1D363DE3F189}" type="presOf" srcId="{E88D18E0-1B7C-4F0D-98FE-DF325299F58B}" destId="{B64DB8F3-D562-404E-882C-20DCA2AE099C}" srcOrd="0" destOrd="0" presId="urn:microsoft.com/office/officeart/2005/8/layout/hierarchy1"/>
    <dgm:cxn modelId="{6B0C7C4D-6552-47C4-8848-288D9072038A}" type="presOf" srcId="{37604178-DFF9-408F-B3D4-F0BBCB7FBF26}" destId="{BA4A4238-A340-4993-B928-F4CB8E84743A}" srcOrd="0" destOrd="0" presId="urn:microsoft.com/office/officeart/2005/8/layout/hierarchy1"/>
    <dgm:cxn modelId="{510EA26D-92DC-4599-83B7-17CBA916623C}" srcId="{5270DA51-FA14-455A-A491-E37937507D0A}" destId="{5076EFC5-9DCA-4B83-ACFB-BD12293F7738}" srcOrd="2" destOrd="0" parTransId="{6C4B87D5-5AE2-4358-A45F-31F5C06FA3BA}" sibTransId="{ABA549E1-06BA-422D-AA40-C06C01B6061B}"/>
    <dgm:cxn modelId="{4E626C52-10BB-43B3-AD6B-6E59E0771EEA}" type="presOf" srcId="{6C4B87D5-5AE2-4358-A45F-31F5C06FA3BA}" destId="{F0942CB2-51B8-4BE2-8D01-F293B0D093C1}" srcOrd="0" destOrd="0" presId="urn:microsoft.com/office/officeart/2005/8/layout/hierarchy1"/>
    <dgm:cxn modelId="{5D6AF057-5B42-47FC-A8F2-58C7AA3E3B77}" srcId="{CE70F581-F347-4FDF-8EED-99ABAE36318E}" destId="{2C7B5B1B-6457-4EFA-94F0-4D9BF492ABE5}" srcOrd="0" destOrd="0" parTransId="{4CF9B164-6736-4AFC-9474-C04005AB41A1}" sibTransId="{B8A76E1B-DAAE-403A-BA4C-6760A6649713}"/>
    <dgm:cxn modelId="{1F3AB55A-BED4-45A4-8632-6E15E2DF8C17}" type="presOf" srcId="{CE70F581-F347-4FDF-8EED-99ABAE36318E}" destId="{BFE3DB40-DD86-447F-89C5-7704CA38AE18}" srcOrd="0" destOrd="0" presId="urn:microsoft.com/office/officeart/2005/8/layout/hierarchy1"/>
    <dgm:cxn modelId="{B33D5D84-582A-4E22-8601-5E45E5A189C0}" type="presOf" srcId="{DC7E5B64-D1DF-43EC-888F-0660FC6DECA0}" destId="{F8C9FDF6-39E3-4FFE-972E-8B77B8F23F37}" srcOrd="0" destOrd="0" presId="urn:microsoft.com/office/officeart/2005/8/layout/hierarchy1"/>
    <dgm:cxn modelId="{C75E5986-23FD-4B3F-B6A3-D159A378CCA3}" type="presOf" srcId="{5270DA51-FA14-455A-A491-E37937507D0A}" destId="{2E1E7E30-FA88-4637-B9D3-1E6CCBF91336}" srcOrd="0" destOrd="0" presId="urn:microsoft.com/office/officeart/2005/8/layout/hierarchy1"/>
    <dgm:cxn modelId="{E623378A-CA7B-4D62-98CE-DC9040F7BBB7}" srcId="{A4AB4DDA-F1DF-41BF-8B31-9E993E28CA2E}" destId="{A8718FAA-2EE5-48F2-8845-F914BB9CFD32}" srcOrd="0" destOrd="0" parTransId="{37604178-DFF9-408F-B3D4-F0BBCB7FBF26}" sibTransId="{E7557D34-D351-49D7-B36A-9F263C512941}"/>
    <dgm:cxn modelId="{F596D197-90DB-497D-9D5D-AD45EEB0C3F5}" type="presOf" srcId="{A8718FAA-2EE5-48F2-8845-F914BB9CFD32}" destId="{C5CA84D0-E289-4981-95E5-710930165B38}" srcOrd="0" destOrd="0" presId="urn:microsoft.com/office/officeart/2005/8/layout/hierarchy1"/>
    <dgm:cxn modelId="{C07AE59F-0B8E-4E70-9A89-3F308A7E59A3}" type="presOf" srcId="{95DBF1E3-C253-46F3-8CCF-8A9BACED5CB0}" destId="{67979578-E85A-4DA6-AD8C-5B4508F6316C}" srcOrd="0" destOrd="0" presId="urn:microsoft.com/office/officeart/2005/8/layout/hierarchy1"/>
    <dgm:cxn modelId="{B80F64A5-B5D2-4150-B701-1F9AAFBB9613}" type="presOf" srcId="{30D8A209-72E6-46CA-93DE-6C46177F8F76}" destId="{6E44E3A4-DA91-4D0C-9FC7-D40ABAF677CA}" srcOrd="0" destOrd="0" presId="urn:microsoft.com/office/officeart/2005/8/layout/hierarchy1"/>
    <dgm:cxn modelId="{C3E0ADA6-3F6B-4C92-B31C-8872C080581D}" type="presOf" srcId="{2C7B5B1B-6457-4EFA-94F0-4D9BF492ABE5}" destId="{C3502D38-D17A-496C-ACF6-50F8CA7EF011}" srcOrd="0" destOrd="0" presId="urn:microsoft.com/office/officeart/2005/8/layout/hierarchy1"/>
    <dgm:cxn modelId="{10D92EA7-8837-4AD5-B28E-1C1C54676CB4}" srcId="{BE7DF32F-0A29-4CDA-971A-7574771FA012}" destId="{895DAC08-E863-4811-86EF-DBF71413F16C}" srcOrd="0" destOrd="0" parTransId="{6F374286-0C71-420F-90D5-2779FB094773}" sibTransId="{7DB4C07B-B3CF-4382-902C-13665ED7CB27}"/>
    <dgm:cxn modelId="{A880C4A7-0111-49C4-9637-1385AC18F404}" srcId="{5270DA51-FA14-455A-A491-E37937507D0A}" destId="{E88D18E0-1B7C-4F0D-98FE-DF325299F58B}" srcOrd="3" destOrd="0" parTransId="{09044F0E-ED82-447E-96FA-8D0A762E017F}" sibTransId="{5EFD9348-CC23-40FF-852C-F60D39B52EB0}"/>
    <dgm:cxn modelId="{C672EFB1-9C5F-4AE0-BA5C-50B43CAE5C0E}" type="presOf" srcId="{5076EFC5-9DCA-4B83-ACFB-BD12293F7738}" destId="{681C2354-F6DC-4527-9BA8-10FB69B597C8}" srcOrd="0" destOrd="0" presId="urn:microsoft.com/office/officeart/2005/8/layout/hierarchy1"/>
    <dgm:cxn modelId="{875437B5-B1B9-411C-A53E-7412999E00E2}" srcId="{5270DA51-FA14-455A-A491-E37937507D0A}" destId="{BEA59093-05CA-490F-B4B5-18B24D4E4EB9}" srcOrd="0" destOrd="0" parTransId="{30D8A209-72E6-46CA-93DE-6C46177F8F76}" sibTransId="{698A4B0C-09F2-45B8-BE98-F255FA9451C5}"/>
    <dgm:cxn modelId="{2F4369B5-6BBF-4533-8C1F-C12CE94A7EAB}" type="presOf" srcId="{4D1641E3-D4A1-4932-BCAE-3EA6187884F7}" destId="{DA48E427-237B-4538-BFF7-7FE1C2D2887B}" srcOrd="0" destOrd="0" presId="urn:microsoft.com/office/officeart/2005/8/layout/hierarchy1"/>
    <dgm:cxn modelId="{A8D90CB8-9B51-4539-91CC-ADCB75A7A587}" srcId="{B5D0F6EB-A9C1-4E4D-8D87-65867CCA21FE}" destId="{5270DA51-FA14-455A-A491-E37937507D0A}" srcOrd="0" destOrd="0" parTransId="{AA330133-34D0-40B8-8B4E-42A007BD6520}" sibTransId="{9B2FEA05-526D-46A8-BF76-DF3D230E27F5}"/>
    <dgm:cxn modelId="{5832C5BB-55CF-4E45-BB6C-40BF5A65019D}" srcId="{BE7DF32F-0A29-4CDA-971A-7574771FA012}" destId="{A4AB4DDA-F1DF-41BF-8B31-9E993E28CA2E}" srcOrd="1" destOrd="0" parTransId="{D8E7B43A-6D0E-4A8E-972B-91F4325EFAD6}" sibTransId="{8CF18A36-8F47-416E-B6A1-5CB686549B60}"/>
    <dgm:cxn modelId="{C152A0C1-6E04-4533-AA23-E95671DDA26C}" type="presOf" srcId="{71C3E035-28BB-42CF-984B-638F3F26F108}" destId="{49F2834D-6368-4678-9573-43CF068B9B8C}" srcOrd="0" destOrd="0" presId="urn:microsoft.com/office/officeart/2005/8/layout/hierarchy1"/>
    <dgm:cxn modelId="{8D13DAC2-9D90-42CA-BB42-2B77FAA26527}" srcId="{5076EFC5-9DCA-4B83-ACFB-BD12293F7738}" destId="{34F7EBD1-1E42-4642-8828-8D567734724F}" srcOrd="0" destOrd="0" parTransId="{44F1C53B-3918-4953-9F3C-B1B116BE86BC}" sibTransId="{E9EDF881-A685-488A-9100-7E76075A114B}"/>
    <dgm:cxn modelId="{A50ECDC3-C455-4567-910C-878B4033BB17}" type="presOf" srcId="{6F374286-0C71-420F-90D5-2779FB094773}" destId="{C486B627-C5EF-4169-B096-06A89EAB1372}" srcOrd="0" destOrd="0" presId="urn:microsoft.com/office/officeart/2005/8/layout/hierarchy1"/>
    <dgm:cxn modelId="{C5B08BE3-BE75-4FD2-873F-A43172F6FAA5}" srcId="{5076EFC5-9DCA-4B83-ACFB-BD12293F7738}" destId="{4D1641E3-D4A1-4932-BCAE-3EA6187884F7}" srcOrd="1" destOrd="0" parTransId="{71C3E035-28BB-42CF-984B-638F3F26F108}" sibTransId="{E72BD937-E251-4E19-B606-6C1609829B4E}"/>
    <dgm:cxn modelId="{1AB78DEB-46DC-4FBA-B3D1-65E6D5CF0AC5}" type="presOf" srcId="{BE7DF32F-0A29-4CDA-971A-7574771FA012}" destId="{F1734F8B-D20D-44FF-AB3C-0EF90A88DAD5}" srcOrd="0" destOrd="0" presId="urn:microsoft.com/office/officeart/2005/8/layout/hierarchy1"/>
    <dgm:cxn modelId="{769CC8F5-0FCF-4C2D-88C1-906758605A17}" type="presOf" srcId="{34F7EBD1-1E42-4642-8828-8D567734724F}" destId="{9F1619BA-5CDE-41FE-B19F-FD8A3A0DEE46}" srcOrd="0" destOrd="0" presId="urn:microsoft.com/office/officeart/2005/8/layout/hierarchy1"/>
    <dgm:cxn modelId="{252733FE-BFF4-4C5C-9612-900C9F61A17F}" srcId="{BE7DF32F-0A29-4CDA-971A-7574771FA012}" destId="{CE70F581-F347-4FDF-8EED-99ABAE36318E}" srcOrd="2" destOrd="0" parTransId="{95DBF1E3-C253-46F3-8CCF-8A9BACED5CB0}" sibTransId="{B6FD4C19-6328-48E9-BAC5-4261D76F8A0D}"/>
    <dgm:cxn modelId="{691AD1C5-7D15-4123-8390-74BABB855F3D}" type="presParOf" srcId="{0A8A07C7-DD31-4A28-BB17-E55E54120F9E}" destId="{EE63F604-E210-4D16-AFCB-ECDFE5AC4C5E}" srcOrd="0" destOrd="0" presId="urn:microsoft.com/office/officeart/2005/8/layout/hierarchy1"/>
    <dgm:cxn modelId="{EB226C31-DE9E-4010-A0D9-4159BDFCBDA3}" type="presParOf" srcId="{EE63F604-E210-4D16-AFCB-ECDFE5AC4C5E}" destId="{1B27E0C8-2589-4B2F-A00C-3394435AA46A}" srcOrd="0" destOrd="0" presId="urn:microsoft.com/office/officeart/2005/8/layout/hierarchy1"/>
    <dgm:cxn modelId="{EAF0FB68-E3BC-44DB-AE70-C3CD5C909845}" type="presParOf" srcId="{1B27E0C8-2589-4B2F-A00C-3394435AA46A}" destId="{0A8B8614-B6B0-4036-B909-16BE9C53BD9E}" srcOrd="0" destOrd="0" presId="urn:microsoft.com/office/officeart/2005/8/layout/hierarchy1"/>
    <dgm:cxn modelId="{CDDEBEE6-FD45-49CC-8AEC-E124F5E47966}" type="presParOf" srcId="{1B27E0C8-2589-4B2F-A00C-3394435AA46A}" destId="{2E1E7E30-FA88-4637-B9D3-1E6CCBF91336}" srcOrd="1" destOrd="0" presId="urn:microsoft.com/office/officeart/2005/8/layout/hierarchy1"/>
    <dgm:cxn modelId="{9D96DB77-85C8-4779-AD9A-03D112DBE44E}" type="presParOf" srcId="{EE63F604-E210-4D16-AFCB-ECDFE5AC4C5E}" destId="{B76C1CBE-2015-4322-9C8A-EF810EF0755A}" srcOrd="1" destOrd="0" presId="urn:microsoft.com/office/officeart/2005/8/layout/hierarchy1"/>
    <dgm:cxn modelId="{C8CA4581-0A08-4239-8399-3953BA021BB5}" type="presParOf" srcId="{B76C1CBE-2015-4322-9C8A-EF810EF0755A}" destId="{6E44E3A4-DA91-4D0C-9FC7-D40ABAF677CA}" srcOrd="0" destOrd="0" presId="urn:microsoft.com/office/officeart/2005/8/layout/hierarchy1"/>
    <dgm:cxn modelId="{D8EA1169-C9F6-4B8E-8E0A-8A97BEB63819}" type="presParOf" srcId="{B76C1CBE-2015-4322-9C8A-EF810EF0755A}" destId="{1C2231AF-4EDC-4F5F-B144-E584A9F4BDFE}" srcOrd="1" destOrd="0" presId="urn:microsoft.com/office/officeart/2005/8/layout/hierarchy1"/>
    <dgm:cxn modelId="{D6B18775-2DF5-4D62-89E4-89D7BCD0D1C2}" type="presParOf" srcId="{1C2231AF-4EDC-4F5F-B144-E584A9F4BDFE}" destId="{D381A4AC-CB84-4D15-9CF9-B2BA5222B785}" srcOrd="0" destOrd="0" presId="urn:microsoft.com/office/officeart/2005/8/layout/hierarchy1"/>
    <dgm:cxn modelId="{27411C34-46C7-4CDA-8F12-6B4D3BB8F60D}" type="presParOf" srcId="{D381A4AC-CB84-4D15-9CF9-B2BA5222B785}" destId="{6798C881-A1F4-4F1D-BE7C-1CBC07735027}" srcOrd="0" destOrd="0" presId="urn:microsoft.com/office/officeart/2005/8/layout/hierarchy1"/>
    <dgm:cxn modelId="{103177D0-89B3-4758-993E-42AE9E880556}" type="presParOf" srcId="{D381A4AC-CB84-4D15-9CF9-B2BA5222B785}" destId="{4AA48562-B70A-4149-B0FF-8F6FD41761D4}" srcOrd="1" destOrd="0" presId="urn:microsoft.com/office/officeart/2005/8/layout/hierarchy1"/>
    <dgm:cxn modelId="{6F16706D-24EC-4959-950D-67572D9CDA03}" type="presParOf" srcId="{1C2231AF-4EDC-4F5F-B144-E584A9F4BDFE}" destId="{665B01EC-D842-4664-B3A7-B038B7ABA6D9}" srcOrd="1" destOrd="0" presId="urn:microsoft.com/office/officeart/2005/8/layout/hierarchy1"/>
    <dgm:cxn modelId="{A3691300-9076-4240-85DA-92187F4AFD0D}" type="presParOf" srcId="{B76C1CBE-2015-4322-9C8A-EF810EF0755A}" destId="{F8C9FDF6-39E3-4FFE-972E-8B77B8F23F37}" srcOrd="2" destOrd="0" presId="urn:microsoft.com/office/officeart/2005/8/layout/hierarchy1"/>
    <dgm:cxn modelId="{5FDC7447-9C51-4423-8C66-F41A05876B2F}" type="presParOf" srcId="{B76C1CBE-2015-4322-9C8A-EF810EF0755A}" destId="{C7917F72-8FF9-4E0E-B77E-7FEE1BFE0013}" srcOrd="3" destOrd="0" presId="urn:microsoft.com/office/officeart/2005/8/layout/hierarchy1"/>
    <dgm:cxn modelId="{8689C0F6-4C11-400D-942E-3E9BB5CE417C}" type="presParOf" srcId="{C7917F72-8FF9-4E0E-B77E-7FEE1BFE0013}" destId="{4B6AE1FA-DF18-4764-899C-E9F692103AD4}" srcOrd="0" destOrd="0" presId="urn:microsoft.com/office/officeart/2005/8/layout/hierarchy1"/>
    <dgm:cxn modelId="{53AFE256-C48E-439A-9730-7283B9F68F30}" type="presParOf" srcId="{4B6AE1FA-DF18-4764-899C-E9F692103AD4}" destId="{6EF16ED1-3AA0-4028-B414-C551CB51E3BC}" srcOrd="0" destOrd="0" presId="urn:microsoft.com/office/officeart/2005/8/layout/hierarchy1"/>
    <dgm:cxn modelId="{29A52B10-1960-44B3-9665-64FE3DB055D0}" type="presParOf" srcId="{4B6AE1FA-DF18-4764-899C-E9F692103AD4}" destId="{F1734F8B-D20D-44FF-AB3C-0EF90A88DAD5}" srcOrd="1" destOrd="0" presId="urn:microsoft.com/office/officeart/2005/8/layout/hierarchy1"/>
    <dgm:cxn modelId="{66807252-9C7B-403F-9F8A-34F1D43F1535}" type="presParOf" srcId="{C7917F72-8FF9-4E0E-B77E-7FEE1BFE0013}" destId="{A454F873-3D0F-4149-9EE4-4596C81E0775}" srcOrd="1" destOrd="0" presId="urn:microsoft.com/office/officeart/2005/8/layout/hierarchy1"/>
    <dgm:cxn modelId="{0F84E1CD-B198-4C83-92AE-C8E68ED92438}" type="presParOf" srcId="{A454F873-3D0F-4149-9EE4-4596C81E0775}" destId="{C486B627-C5EF-4169-B096-06A89EAB1372}" srcOrd="0" destOrd="0" presId="urn:microsoft.com/office/officeart/2005/8/layout/hierarchy1"/>
    <dgm:cxn modelId="{DB5A1BD9-BE8C-427C-86B9-0068A98A9862}" type="presParOf" srcId="{A454F873-3D0F-4149-9EE4-4596C81E0775}" destId="{00BA2C42-CBE2-4DC9-A633-9F6522F2F733}" srcOrd="1" destOrd="0" presId="urn:microsoft.com/office/officeart/2005/8/layout/hierarchy1"/>
    <dgm:cxn modelId="{CD695AC0-AE52-4EFD-9746-A676555941EA}" type="presParOf" srcId="{00BA2C42-CBE2-4DC9-A633-9F6522F2F733}" destId="{C8C0D546-AF8A-453C-B674-770FBE66D9A8}" srcOrd="0" destOrd="0" presId="urn:microsoft.com/office/officeart/2005/8/layout/hierarchy1"/>
    <dgm:cxn modelId="{A4D9A1BB-8737-47AE-A89A-6F1C17BBF1E0}" type="presParOf" srcId="{C8C0D546-AF8A-453C-B674-770FBE66D9A8}" destId="{99882739-B270-4BF7-9504-751C770D191F}" srcOrd="0" destOrd="0" presId="urn:microsoft.com/office/officeart/2005/8/layout/hierarchy1"/>
    <dgm:cxn modelId="{020B377E-CD69-4217-852C-8656E3964176}" type="presParOf" srcId="{C8C0D546-AF8A-453C-B674-770FBE66D9A8}" destId="{F93E5C4C-7C74-4AA6-A286-E649572C8BEF}" srcOrd="1" destOrd="0" presId="urn:microsoft.com/office/officeart/2005/8/layout/hierarchy1"/>
    <dgm:cxn modelId="{C8B2C2BE-C098-44BC-A39A-7F4AEDF30F32}" type="presParOf" srcId="{00BA2C42-CBE2-4DC9-A633-9F6522F2F733}" destId="{26526283-72C9-4E52-82C4-3A01F8DF54A3}" srcOrd="1" destOrd="0" presId="urn:microsoft.com/office/officeart/2005/8/layout/hierarchy1"/>
    <dgm:cxn modelId="{FDDE3455-C888-40A5-811E-DCFA8779BA3E}" type="presParOf" srcId="{A454F873-3D0F-4149-9EE4-4596C81E0775}" destId="{E8200F18-FF3B-4BBD-99BD-1CFE0AFF382C}" srcOrd="2" destOrd="0" presId="urn:microsoft.com/office/officeart/2005/8/layout/hierarchy1"/>
    <dgm:cxn modelId="{328FE0A7-D88E-41D2-90B9-60A51F1567E0}" type="presParOf" srcId="{A454F873-3D0F-4149-9EE4-4596C81E0775}" destId="{8ED31066-CA0F-437A-9200-AC3C34B79B28}" srcOrd="3" destOrd="0" presId="urn:microsoft.com/office/officeart/2005/8/layout/hierarchy1"/>
    <dgm:cxn modelId="{5F09F5A1-CFD9-4336-8CCC-0161D6C48087}" type="presParOf" srcId="{8ED31066-CA0F-437A-9200-AC3C34B79B28}" destId="{117F13ED-707B-4261-8757-72204AA72483}" srcOrd="0" destOrd="0" presId="urn:microsoft.com/office/officeart/2005/8/layout/hierarchy1"/>
    <dgm:cxn modelId="{C1C1536C-AAF4-4965-9BE0-7D1695514DD9}" type="presParOf" srcId="{117F13ED-707B-4261-8757-72204AA72483}" destId="{4B188373-2C3A-425D-9182-C9024BE29296}" srcOrd="0" destOrd="0" presId="urn:microsoft.com/office/officeart/2005/8/layout/hierarchy1"/>
    <dgm:cxn modelId="{D6AE88BC-FB62-4417-BCBB-1923AF823826}" type="presParOf" srcId="{117F13ED-707B-4261-8757-72204AA72483}" destId="{3F4874CB-980C-405A-ABEA-1B4EB7BE1CDD}" srcOrd="1" destOrd="0" presId="urn:microsoft.com/office/officeart/2005/8/layout/hierarchy1"/>
    <dgm:cxn modelId="{20C75D88-BBA5-43F6-B1BF-DF116AD4FE69}" type="presParOf" srcId="{8ED31066-CA0F-437A-9200-AC3C34B79B28}" destId="{74F32AC4-D60A-4186-9A5E-F6CA376F674D}" srcOrd="1" destOrd="0" presId="urn:microsoft.com/office/officeart/2005/8/layout/hierarchy1"/>
    <dgm:cxn modelId="{A36ED445-EEAD-47E2-840D-8B188CB918DC}" type="presParOf" srcId="{74F32AC4-D60A-4186-9A5E-F6CA376F674D}" destId="{BA4A4238-A340-4993-B928-F4CB8E84743A}" srcOrd="0" destOrd="0" presId="urn:microsoft.com/office/officeart/2005/8/layout/hierarchy1"/>
    <dgm:cxn modelId="{00181FB4-C16E-47CF-91BA-D813F26D3EF1}" type="presParOf" srcId="{74F32AC4-D60A-4186-9A5E-F6CA376F674D}" destId="{23BEDA74-CB42-4882-A63D-C90A081D37BF}" srcOrd="1" destOrd="0" presId="urn:microsoft.com/office/officeart/2005/8/layout/hierarchy1"/>
    <dgm:cxn modelId="{7015BF0F-FF4D-4ACD-A99C-B0622A7B4926}" type="presParOf" srcId="{23BEDA74-CB42-4882-A63D-C90A081D37BF}" destId="{31B655AF-1206-44C5-B0B6-69C438AD4B97}" srcOrd="0" destOrd="0" presId="urn:microsoft.com/office/officeart/2005/8/layout/hierarchy1"/>
    <dgm:cxn modelId="{0313B939-5297-4B79-BECE-21FCB9154604}" type="presParOf" srcId="{31B655AF-1206-44C5-B0B6-69C438AD4B97}" destId="{3AB16E56-77C6-4C69-A879-316B1FE45A05}" srcOrd="0" destOrd="0" presId="urn:microsoft.com/office/officeart/2005/8/layout/hierarchy1"/>
    <dgm:cxn modelId="{944F8877-4CA4-4A6E-A6A7-01C82A0FB552}" type="presParOf" srcId="{31B655AF-1206-44C5-B0B6-69C438AD4B97}" destId="{C5CA84D0-E289-4981-95E5-710930165B38}" srcOrd="1" destOrd="0" presId="urn:microsoft.com/office/officeart/2005/8/layout/hierarchy1"/>
    <dgm:cxn modelId="{057096B5-178E-4457-BE8B-BF10B046400E}" type="presParOf" srcId="{23BEDA74-CB42-4882-A63D-C90A081D37BF}" destId="{D0A1A356-2F74-4CE6-BFB7-40C09DCCB5A8}" srcOrd="1" destOrd="0" presId="urn:microsoft.com/office/officeart/2005/8/layout/hierarchy1"/>
    <dgm:cxn modelId="{7A933123-10A1-4AC8-8EDC-A288D44325B0}" type="presParOf" srcId="{A454F873-3D0F-4149-9EE4-4596C81E0775}" destId="{67979578-E85A-4DA6-AD8C-5B4508F6316C}" srcOrd="4" destOrd="0" presId="urn:microsoft.com/office/officeart/2005/8/layout/hierarchy1"/>
    <dgm:cxn modelId="{EB161DBD-C966-4A23-8B74-F1E06DAE263B}" type="presParOf" srcId="{A454F873-3D0F-4149-9EE4-4596C81E0775}" destId="{1D4184AB-E8B4-4136-ABB9-4FDFC18D68B4}" srcOrd="5" destOrd="0" presId="urn:microsoft.com/office/officeart/2005/8/layout/hierarchy1"/>
    <dgm:cxn modelId="{A4D81898-1521-44C7-9550-30EBA066B6BC}" type="presParOf" srcId="{1D4184AB-E8B4-4136-ABB9-4FDFC18D68B4}" destId="{5B36865A-AA37-41DD-89F2-17D010608C6E}" srcOrd="0" destOrd="0" presId="urn:microsoft.com/office/officeart/2005/8/layout/hierarchy1"/>
    <dgm:cxn modelId="{9667290E-4597-4B51-BDA2-4B41A9FB830D}" type="presParOf" srcId="{5B36865A-AA37-41DD-89F2-17D010608C6E}" destId="{647F1E98-9365-46E8-8AE9-0D84AAEF7BB0}" srcOrd="0" destOrd="0" presId="urn:microsoft.com/office/officeart/2005/8/layout/hierarchy1"/>
    <dgm:cxn modelId="{6A1FEA15-FB8E-472D-9103-25DF98DC90BC}" type="presParOf" srcId="{5B36865A-AA37-41DD-89F2-17D010608C6E}" destId="{BFE3DB40-DD86-447F-89C5-7704CA38AE18}" srcOrd="1" destOrd="0" presId="urn:microsoft.com/office/officeart/2005/8/layout/hierarchy1"/>
    <dgm:cxn modelId="{B91B82DB-139B-40F0-9FCF-E49AF0F3B3B7}" type="presParOf" srcId="{1D4184AB-E8B4-4136-ABB9-4FDFC18D68B4}" destId="{313D01ED-F2CD-43DE-AD24-558A7D52B70C}" srcOrd="1" destOrd="0" presId="urn:microsoft.com/office/officeart/2005/8/layout/hierarchy1"/>
    <dgm:cxn modelId="{4225BD8B-3676-4BAF-8BFF-088D1A3D6618}" type="presParOf" srcId="{313D01ED-F2CD-43DE-AD24-558A7D52B70C}" destId="{8C62392B-88AA-430F-B0C7-E60452703E04}" srcOrd="0" destOrd="0" presId="urn:microsoft.com/office/officeart/2005/8/layout/hierarchy1"/>
    <dgm:cxn modelId="{3F06342B-1648-458A-9698-8EAFFBA2EE93}" type="presParOf" srcId="{313D01ED-F2CD-43DE-AD24-558A7D52B70C}" destId="{3BBEEC09-A818-4A66-9FFC-971A5164BCF4}" srcOrd="1" destOrd="0" presId="urn:microsoft.com/office/officeart/2005/8/layout/hierarchy1"/>
    <dgm:cxn modelId="{888695BC-27B6-49EA-A12F-4B2214363080}" type="presParOf" srcId="{3BBEEC09-A818-4A66-9FFC-971A5164BCF4}" destId="{B49ADF03-43D3-4EE7-A621-C10E0833C4DC}" srcOrd="0" destOrd="0" presId="urn:microsoft.com/office/officeart/2005/8/layout/hierarchy1"/>
    <dgm:cxn modelId="{E5B71A69-BE0E-4D9D-A8D8-EBB9C512C50C}" type="presParOf" srcId="{B49ADF03-43D3-4EE7-A621-C10E0833C4DC}" destId="{4B08DE15-7CED-47C1-8CE1-18A79C85EF25}" srcOrd="0" destOrd="0" presId="urn:microsoft.com/office/officeart/2005/8/layout/hierarchy1"/>
    <dgm:cxn modelId="{269EC094-31B0-417E-8381-DE28CC422EEB}" type="presParOf" srcId="{B49ADF03-43D3-4EE7-A621-C10E0833C4DC}" destId="{C3502D38-D17A-496C-ACF6-50F8CA7EF011}" srcOrd="1" destOrd="0" presId="urn:microsoft.com/office/officeart/2005/8/layout/hierarchy1"/>
    <dgm:cxn modelId="{015ADB99-C842-4370-A92D-BAE3C6DFE812}" type="presParOf" srcId="{3BBEEC09-A818-4A66-9FFC-971A5164BCF4}" destId="{EB54D85D-41F0-4ABA-9B70-1CC863ACCEF8}" srcOrd="1" destOrd="0" presId="urn:microsoft.com/office/officeart/2005/8/layout/hierarchy1"/>
    <dgm:cxn modelId="{88120AFD-F370-4479-8356-94DBE9199D4D}" type="presParOf" srcId="{B76C1CBE-2015-4322-9C8A-EF810EF0755A}" destId="{F0942CB2-51B8-4BE2-8D01-F293B0D093C1}" srcOrd="4" destOrd="0" presId="urn:microsoft.com/office/officeart/2005/8/layout/hierarchy1"/>
    <dgm:cxn modelId="{A05DF12B-360D-48CF-96F9-05CA6A3CA526}" type="presParOf" srcId="{B76C1CBE-2015-4322-9C8A-EF810EF0755A}" destId="{20CA6362-7C90-46D3-B318-D9E0FEDF2CC6}" srcOrd="5" destOrd="0" presId="urn:microsoft.com/office/officeart/2005/8/layout/hierarchy1"/>
    <dgm:cxn modelId="{D699D4A4-50D5-41D7-90B9-25E2B730DF39}" type="presParOf" srcId="{20CA6362-7C90-46D3-B318-D9E0FEDF2CC6}" destId="{52E820D2-9DF8-4A3C-8565-6A24E121C9F5}" srcOrd="0" destOrd="0" presId="urn:microsoft.com/office/officeart/2005/8/layout/hierarchy1"/>
    <dgm:cxn modelId="{4D8487F2-3820-48DC-B064-1BA0D8F34462}" type="presParOf" srcId="{52E820D2-9DF8-4A3C-8565-6A24E121C9F5}" destId="{491EB9FD-FE15-4866-BC07-0B8EA0F99BE6}" srcOrd="0" destOrd="0" presId="urn:microsoft.com/office/officeart/2005/8/layout/hierarchy1"/>
    <dgm:cxn modelId="{A6F53290-8A2D-413C-A1CA-8371D2563DEE}" type="presParOf" srcId="{52E820D2-9DF8-4A3C-8565-6A24E121C9F5}" destId="{681C2354-F6DC-4527-9BA8-10FB69B597C8}" srcOrd="1" destOrd="0" presId="urn:microsoft.com/office/officeart/2005/8/layout/hierarchy1"/>
    <dgm:cxn modelId="{D28F5AFB-7329-4673-AFD9-16D677359426}" type="presParOf" srcId="{20CA6362-7C90-46D3-B318-D9E0FEDF2CC6}" destId="{34ED51C7-88A4-46BC-90C8-ACF56272BD23}" srcOrd="1" destOrd="0" presId="urn:microsoft.com/office/officeart/2005/8/layout/hierarchy1"/>
    <dgm:cxn modelId="{CD68E03D-ABFB-414F-A163-712BEBB9A370}" type="presParOf" srcId="{34ED51C7-88A4-46BC-90C8-ACF56272BD23}" destId="{67CFA080-108D-4CE5-A267-1F7C2F49F4D2}" srcOrd="0" destOrd="0" presId="urn:microsoft.com/office/officeart/2005/8/layout/hierarchy1"/>
    <dgm:cxn modelId="{B5E2357E-FC38-48B1-ACA0-BD2C7383F874}" type="presParOf" srcId="{34ED51C7-88A4-46BC-90C8-ACF56272BD23}" destId="{89C5B24F-9E3E-47F6-81AC-21C4EA074149}" srcOrd="1" destOrd="0" presId="urn:microsoft.com/office/officeart/2005/8/layout/hierarchy1"/>
    <dgm:cxn modelId="{ABC8EB44-F74C-4BAD-8D9E-6F0CCA5E23AD}" type="presParOf" srcId="{89C5B24F-9E3E-47F6-81AC-21C4EA074149}" destId="{49A0F966-F164-496D-8F3D-65DBC399B53D}" srcOrd="0" destOrd="0" presId="urn:microsoft.com/office/officeart/2005/8/layout/hierarchy1"/>
    <dgm:cxn modelId="{911A51D4-E182-472E-A432-86BFDCB15412}" type="presParOf" srcId="{49A0F966-F164-496D-8F3D-65DBC399B53D}" destId="{C2C5084F-CFF3-4A5F-9028-CB307E6783AA}" srcOrd="0" destOrd="0" presId="urn:microsoft.com/office/officeart/2005/8/layout/hierarchy1"/>
    <dgm:cxn modelId="{4133F5A2-0AE6-4D25-AF82-8484D7394EDB}" type="presParOf" srcId="{49A0F966-F164-496D-8F3D-65DBC399B53D}" destId="{9F1619BA-5CDE-41FE-B19F-FD8A3A0DEE46}" srcOrd="1" destOrd="0" presId="urn:microsoft.com/office/officeart/2005/8/layout/hierarchy1"/>
    <dgm:cxn modelId="{C64388C2-AB15-4CF2-B961-3E2A1F8A5441}" type="presParOf" srcId="{89C5B24F-9E3E-47F6-81AC-21C4EA074149}" destId="{6D615E58-ED79-46C6-B2EE-BADEDFA4DD56}" srcOrd="1" destOrd="0" presId="urn:microsoft.com/office/officeart/2005/8/layout/hierarchy1"/>
    <dgm:cxn modelId="{B9D03EBD-369B-44D7-9977-E81641B9861B}" type="presParOf" srcId="{34ED51C7-88A4-46BC-90C8-ACF56272BD23}" destId="{49F2834D-6368-4678-9573-43CF068B9B8C}" srcOrd="2" destOrd="0" presId="urn:microsoft.com/office/officeart/2005/8/layout/hierarchy1"/>
    <dgm:cxn modelId="{F6D2CEE6-A021-42C5-9D81-F0AE2C469A30}" type="presParOf" srcId="{34ED51C7-88A4-46BC-90C8-ACF56272BD23}" destId="{548F2182-F858-4379-A4D4-FA4AEC7950AF}" srcOrd="3" destOrd="0" presId="urn:microsoft.com/office/officeart/2005/8/layout/hierarchy1"/>
    <dgm:cxn modelId="{C2B27FA4-504E-40A3-957F-D7895EE4C2F4}" type="presParOf" srcId="{548F2182-F858-4379-A4D4-FA4AEC7950AF}" destId="{A194F515-3895-4A9F-A446-F84458A6FCE4}" srcOrd="0" destOrd="0" presId="urn:microsoft.com/office/officeart/2005/8/layout/hierarchy1"/>
    <dgm:cxn modelId="{42953A09-1426-4939-A47E-CB05116C99B9}" type="presParOf" srcId="{A194F515-3895-4A9F-A446-F84458A6FCE4}" destId="{35BF61E8-A5F2-4E74-B077-2D4BB07E8853}" srcOrd="0" destOrd="0" presId="urn:microsoft.com/office/officeart/2005/8/layout/hierarchy1"/>
    <dgm:cxn modelId="{BB024EF2-B00B-4664-9F2F-8AE499CCB8DD}" type="presParOf" srcId="{A194F515-3895-4A9F-A446-F84458A6FCE4}" destId="{DA48E427-237B-4538-BFF7-7FE1C2D2887B}" srcOrd="1" destOrd="0" presId="urn:microsoft.com/office/officeart/2005/8/layout/hierarchy1"/>
    <dgm:cxn modelId="{BEF30DD4-BA21-4824-90B6-234267B89266}" type="presParOf" srcId="{548F2182-F858-4379-A4D4-FA4AEC7950AF}" destId="{AF46211F-750D-4A51-80AB-B9425A185AE2}" srcOrd="1" destOrd="0" presId="urn:microsoft.com/office/officeart/2005/8/layout/hierarchy1"/>
    <dgm:cxn modelId="{21ABE750-0CE2-4684-AD29-025B0AAB1546}" type="presParOf" srcId="{B76C1CBE-2015-4322-9C8A-EF810EF0755A}" destId="{15355CE4-F8F6-4A10-88DE-DD4EFD49A532}" srcOrd="6" destOrd="0" presId="urn:microsoft.com/office/officeart/2005/8/layout/hierarchy1"/>
    <dgm:cxn modelId="{D9E937D3-B1D6-4FF9-AC69-29084628FFB0}" type="presParOf" srcId="{B76C1CBE-2015-4322-9C8A-EF810EF0755A}" destId="{3C4FCA47-D2E3-4A27-953C-61381661DF90}" srcOrd="7" destOrd="0" presId="urn:microsoft.com/office/officeart/2005/8/layout/hierarchy1"/>
    <dgm:cxn modelId="{64792A60-7526-4183-951A-64466E167DD1}" type="presParOf" srcId="{3C4FCA47-D2E3-4A27-953C-61381661DF90}" destId="{0BA511B2-A888-44B2-B274-0D102521DD44}" srcOrd="0" destOrd="0" presId="urn:microsoft.com/office/officeart/2005/8/layout/hierarchy1"/>
    <dgm:cxn modelId="{6EA65EC5-11FD-43C9-B89C-CFAD8B885C49}" type="presParOf" srcId="{0BA511B2-A888-44B2-B274-0D102521DD44}" destId="{3FD51FBB-6839-4C5A-B8BE-CFE8EC01ADB2}" srcOrd="0" destOrd="0" presId="urn:microsoft.com/office/officeart/2005/8/layout/hierarchy1"/>
    <dgm:cxn modelId="{06BFC7B2-E152-4187-B69F-1DE05F830B9E}" type="presParOf" srcId="{0BA511B2-A888-44B2-B274-0D102521DD44}" destId="{B64DB8F3-D562-404E-882C-20DCA2AE099C}" srcOrd="1" destOrd="0" presId="urn:microsoft.com/office/officeart/2005/8/layout/hierarchy1"/>
    <dgm:cxn modelId="{29A09BCD-07BA-4329-B2E5-EF2890863A3E}" type="presParOf" srcId="{3C4FCA47-D2E3-4A27-953C-61381661DF90}" destId="{EE3C2A17-2707-4756-AD93-28A7C0B24DD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DC49-CBC3-4B41-B1D9-06FE2BB49413}">
      <dsp:nvSpPr>
        <dsp:cNvPr id="0" name=""/>
        <dsp:cNvSpPr/>
      </dsp:nvSpPr>
      <dsp:spPr>
        <a:xfrm>
          <a:off x="5128" y="543927"/>
          <a:ext cx="2288605" cy="2705653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Первинне співвідношення статей</a:t>
          </a:r>
          <a:endParaRPr lang="ru-RU" sz="1400" kern="1200" dirty="0"/>
        </a:p>
      </dsp:txBody>
      <dsp:txXfrm rot="16200000">
        <a:off x="-875328" y="1424384"/>
        <a:ext cx="2218636" cy="457721"/>
      </dsp:txXfrm>
    </dsp:sp>
    <dsp:sp modelId="{65E08921-797D-414F-B703-C584089EEA53}">
      <dsp:nvSpPr>
        <dsp:cNvPr id="0" name=""/>
        <dsp:cNvSpPr/>
      </dsp:nvSpPr>
      <dsp:spPr>
        <a:xfrm>
          <a:off x="504645" y="543927"/>
          <a:ext cx="1705011" cy="270565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>
              <a:solidFill>
                <a:schemeClr val="bg1"/>
              </a:solidFill>
            </a:rPr>
            <a:t>визначається сполученням статевих хромосом у процесі мейозу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504645" y="543927"/>
        <a:ext cx="1705011" cy="2705653"/>
      </dsp:txXfrm>
    </dsp:sp>
    <dsp:sp modelId="{82174EB9-E053-4CA0-BBEF-975F3471C134}">
      <dsp:nvSpPr>
        <dsp:cNvPr id="0" name=""/>
        <dsp:cNvSpPr/>
      </dsp:nvSpPr>
      <dsp:spPr>
        <a:xfrm>
          <a:off x="2364043" y="567272"/>
          <a:ext cx="2865090" cy="34381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Вторинне співвідношення статей</a:t>
          </a:r>
          <a:endParaRPr lang="ru-RU" sz="1400" kern="1200" dirty="0"/>
        </a:p>
      </dsp:txBody>
      <dsp:txXfrm rot="16200000">
        <a:off x="1240928" y="1690387"/>
        <a:ext cx="2819248" cy="573018"/>
      </dsp:txXfrm>
    </dsp:sp>
    <dsp:sp modelId="{D4927804-FEDF-4561-B74B-FA0ADE8CCD41}">
      <dsp:nvSpPr>
        <dsp:cNvPr id="0" name=""/>
        <dsp:cNvSpPr/>
      </dsp:nvSpPr>
      <dsp:spPr>
        <a:xfrm rot="5400000">
          <a:off x="2155548" y="3278254"/>
          <a:ext cx="505578" cy="429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977F1-5680-492F-81BB-57863628BDE9}">
      <dsp:nvSpPr>
        <dsp:cNvPr id="0" name=""/>
        <dsp:cNvSpPr/>
      </dsp:nvSpPr>
      <dsp:spPr>
        <a:xfrm>
          <a:off x="2937061" y="567272"/>
          <a:ext cx="2134492" cy="34381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визначається після народження особин</a:t>
          </a:r>
          <a:endParaRPr lang="ru-RU" sz="2300" kern="1200" dirty="0"/>
        </a:p>
      </dsp:txBody>
      <dsp:txXfrm>
        <a:off x="2937061" y="567272"/>
        <a:ext cx="2134492" cy="3438108"/>
      </dsp:txXfrm>
    </dsp:sp>
    <dsp:sp modelId="{E9ABC0CE-C9BE-4B99-A49B-47D3B88EF3A2}">
      <dsp:nvSpPr>
        <dsp:cNvPr id="0" name=""/>
        <dsp:cNvSpPr/>
      </dsp:nvSpPr>
      <dsp:spPr>
        <a:xfrm>
          <a:off x="5359380" y="543927"/>
          <a:ext cx="2865090" cy="3438108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Третинне співвідношення статей</a:t>
          </a:r>
          <a:endParaRPr lang="ru-RU" sz="1400" kern="1200" dirty="0"/>
        </a:p>
      </dsp:txBody>
      <dsp:txXfrm rot="16200000">
        <a:off x="4236265" y="1667042"/>
        <a:ext cx="2819248" cy="573018"/>
      </dsp:txXfrm>
    </dsp:sp>
    <dsp:sp modelId="{5FE80A24-9B26-436C-84D7-8B4FD049300E}">
      <dsp:nvSpPr>
        <dsp:cNvPr id="0" name=""/>
        <dsp:cNvSpPr/>
      </dsp:nvSpPr>
      <dsp:spPr>
        <a:xfrm rot="5400000">
          <a:off x="5120916" y="3278254"/>
          <a:ext cx="505578" cy="42976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3CAEB4-2009-4B3B-8873-9D4497CDB189}">
      <dsp:nvSpPr>
        <dsp:cNvPr id="0" name=""/>
        <dsp:cNvSpPr/>
      </dsp:nvSpPr>
      <dsp:spPr>
        <a:xfrm>
          <a:off x="5932398" y="543927"/>
          <a:ext cx="2134492" cy="343810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на момент настання статевої зрілості</a:t>
          </a:r>
          <a:endParaRPr lang="ru-RU" sz="2300" kern="1200" dirty="0"/>
        </a:p>
      </dsp:txBody>
      <dsp:txXfrm>
        <a:off x="5932398" y="543927"/>
        <a:ext cx="2134492" cy="3438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62925-906B-43B5-8530-87FE3F6FC95B}">
      <dsp:nvSpPr>
        <dsp:cNvPr id="0" name=""/>
        <dsp:cNvSpPr/>
      </dsp:nvSpPr>
      <dsp:spPr>
        <a:xfrm>
          <a:off x="1210134" y="219171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Нейтралізм</a:t>
          </a:r>
          <a:endParaRPr lang="ru-RU" sz="3000" kern="1200" dirty="0"/>
        </a:p>
      </dsp:txBody>
      <dsp:txXfrm>
        <a:off x="1210134" y="219171"/>
        <a:ext cx="2823781" cy="882431"/>
      </dsp:txXfrm>
    </dsp:sp>
    <dsp:sp modelId="{A249A7C4-AAEC-4874-B3FC-801AEEA7A4FA}">
      <dsp:nvSpPr>
        <dsp:cNvPr id="0" name=""/>
        <dsp:cNvSpPr/>
      </dsp:nvSpPr>
      <dsp:spPr>
        <a:xfrm>
          <a:off x="1092477" y="9170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B65E0-9F55-4388-8A59-65AC822F9702}">
      <dsp:nvSpPr>
        <dsp:cNvPr id="0" name=""/>
        <dsp:cNvSpPr/>
      </dsp:nvSpPr>
      <dsp:spPr>
        <a:xfrm>
          <a:off x="4313341" y="219171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Конкуренція</a:t>
          </a:r>
          <a:endParaRPr lang="ru-RU" sz="3000" kern="1200" dirty="0"/>
        </a:p>
      </dsp:txBody>
      <dsp:txXfrm>
        <a:off x="4313341" y="219171"/>
        <a:ext cx="2823781" cy="882431"/>
      </dsp:txXfrm>
    </dsp:sp>
    <dsp:sp modelId="{62F44EE0-FFC0-4992-9D24-071BFF3D0C85}">
      <dsp:nvSpPr>
        <dsp:cNvPr id="0" name=""/>
        <dsp:cNvSpPr/>
      </dsp:nvSpPr>
      <dsp:spPr>
        <a:xfrm>
          <a:off x="4195683" y="9170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8E32D-A07C-467E-AB48-386D93823BE4}">
      <dsp:nvSpPr>
        <dsp:cNvPr id="0" name=""/>
        <dsp:cNvSpPr/>
      </dsp:nvSpPr>
      <dsp:spPr>
        <a:xfrm>
          <a:off x="1210134" y="1330055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Хижацтво</a:t>
          </a:r>
          <a:endParaRPr lang="ru-RU" sz="3000" kern="1200" dirty="0"/>
        </a:p>
      </dsp:txBody>
      <dsp:txXfrm>
        <a:off x="1210134" y="1330055"/>
        <a:ext cx="2823781" cy="882431"/>
      </dsp:txXfrm>
    </dsp:sp>
    <dsp:sp modelId="{DECA6E4A-F7B6-4C7B-B08B-97740674C88E}">
      <dsp:nvSpPr>
        <dsp:cNvPr id="0" name=""/>
        <dsp:cNvSpPr/>
      </dsp:nvSpPr>
      <dsp:spPr>
        <a:xfrm>
          <a:off x="1092477" y="1202592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AEF03-1F2D-4AB7-BEF3-1B167931DD79}">
      <dsp:nvSpPr>
        <dsp:cNvPr id="0" name=""/>
        <dsp:cNvSpPr/>
      </dsp:nvSpPr>
      <dsp:spPr>
        <a:xfrm>
          <a:off x="4313341" y="1330055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Паразитизм</a:t>
          </a:r>
          <a:endParaRPr lang="ru-RU" sz="3000" kern="1200" dirty="0"/>
        </a:p>
      </dsp:txBody>
      <dsp:txXfrm>
        <a:off x="4313341" y="1330055"/>
        <a:ext cx="2823781" cy="882431"/>
      </dsp:txXfrm>
    </dsp:sp>
    <dsp:sp modelId="{FC817222-C322-470C-83C2-EBF986358A8C}">
      <dsp:nvSpPr>
        <dsp:cNvPr id="0" name=""/>
        <dsp:cNvSpPr/>
      </dsp:nvSpPr>
      <dsp:spPr>
        <a:xfrm>
          <a:off x="4195683" y="1202592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0DB81-FFF9-4D0A-AAA1-0664A25FE73E}">
      <dsp:nvSpPr>
        <dsp:cNvPr id="0" name=""/>
        <dsp:cNvSpPr/>
      </dsp:nvSpPr>
      <dsp:spPr>
        <a:xfrm>
          <a:off x="1210134" y="2440938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Аменсалізм</a:t>
          </a:r>
          <a:endParaRPr lang="ru-RU" sz="3000" kern="1200" dirty="0"/>
        </a:p>
      </dsp:txBody>
      <dsp:txXfrm>
        <a:off x="1210134" y="2440938"/>
        <a:ext cx="2823781" cy="882431"/>
      </dsp:txXfrm>
    </dsp:sp>
    <dsp:sp modelId="{3D663F64-37A2-4A24-A3BD-CFF40771211D}">
      <dsp:nvSpPr>
        <dsp:cNvPr id="0" name=""/>
        <dsp:cNvSpPr/>
      </dsp:nvSpPr>
      <dsp:spPr>
        <a:xfrm>
          <a:off x="1092477" y="2313476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D6855-41A9-4DCD-91AA-FC3D5A497A35}">
      <dsp:nvSpPr>
        <dsp:cNvPr id="0" name=""/>
        <dsp:cNvSpPr/>
      </dsp:nvSpPr>
      <dsp:spPr>
        <a:xfrm>
          <a:off x="4313341" y="2440938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Коменсалізм</a:t>
          </a:r>
          <a:endParaRPr lang="ru-RU" sz="3000" kern="1200" dirty="0"/>
        </a:p>
      </dsp:txBody>
      <dsp:txXfrm>
        <a:off x="4313341" y="2440938"/>
        <a:ext cx="2823781" cy="882431"/>
      </dsp:txXfrm>
    </dsp:sp>
    <dsp:sp modelId="{A610F4F7-AE13-4450-BD39-5AC24702EBED}">
      <dsp:nvSpPr>
        <dsp:cNvPr id="0" name=""/>
        <dsp:cNvSpPr/>
      </dsp:nvSpPr>
      <dsp:spPr>
        <a:xfrm>
          <a:off x="4195683" y="2313476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B617C-FE29-4A9D-BD71-8C790EA2EAAF}">
      <dsp:nvSpPr>
        <dsp:cNvPr id="0" name=""/>
        <dsp:cNvSpPr/>
      </dsp:nvSpPr>
      <dsp:spPr>
        <a:xfrm>
          <a:off x="2761738" y="3551822"/>
          <a:ext cx="2823781" cy="8824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77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Мутуалізм</a:t>
          </a:r>
          <a:endParaRPr lang="ru-RU" sz="3000" kern="1200" dirty="0"/>
        </a:p>
      </dsp:txBody>
      <dsp:txXfrm>
        <a:off x="2761738" y="3551822"/>
        <a:ext cx="2823781" cy="882431"/>
      </dsp:txXfrm>
    </dsp:sp>
    <dsp:sp modelId="{4BD6C156-4ED2-4F75-A7AB-0DDB6E347BD8}">
      <dsp:nvSpPr>
        <dsp:cNvPr id="0" name=""/>
        <dsp:cNvSpPr/>
      </dsp:nvSpPr>
      <dsp:spPr>
        <a:xfrm>
          <a:off x="2644080" y="3424359"/>
          <a:ext cx="617702" cy="9265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82679-F13F-4AC7-9243-6AB547C84512}">
      <dsp:nvSpPr>
        <dsp:cNvPr id="0" name=""/>
        <dsp:cNvSpPr/>
      </dsp:nvSpPr>
      <dsp:spPr>
        <a:xfrm rot="5400000">
          <a:off x="4781795" y="-1762044"/>
          <a:ext cx="961114" cy="49080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kern="1200" dirty="0"/>
            <a:t>число особин даного виду на одиницю площі або обсягу займаного простору</a:t>
          </a:r>
          <a:endParaRPr lang="ru-RU" sz="1900" kern="1200" dirty="0"/>
        </a:p>
      </dsp:txBody>
      <dsp:txXfrm rot="-5400000">
        <a:off x="2808314" y="258355"/>
        <a:ext cx="4861158" cy="867278"/>
      </dsp:txXfrm>
    </dsp:sp>
    <dsp:sp modelId="{19F1CF8A-9ACD-4868-A6A4-24C9C1926C7C}">
      <dsp:nvSpPr>
        <dsp:cNvPr id="0" name=""/>
        <dsp:cNvSpPr/>
      </dsp:nvSpPr>
      <dsp:spPr>
        <a:xfrm>
          <a:off x="276508" y="2602"/>
          <a:ext cx="2531806" cy="1378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/>
            <a:t>Кількість виду</a:t>
          </a:r>
          <a:endParaRPr lang="ru-RU" sz="2600" kern="1200" dirty="0"/>
        </a:p>
      </dsp:txBody>
      <dsp:txXfrm>
        <a:off x="343815" y="69909"/>
        <a:ext cx="2397192" cy="1244169"/>
      </dsp:txXfrm>
    </dsp:sp>
    <dsp:sp modelId="{6EB7C3A0-3805-4C2C-8991-E4FB1B769D0A}">
      <dsp:nvSpPr>
        <dsp:cNvPr id="0" name=""/>
        <dsp:cNvSpPr/>
      </dsp:nvSpPr>
      <dsp:spPr>
        <a:xfrm rot="5400000">
          <a:off x="4571408" y="-259336"/>
          <a:ext cx="1957942" cy="54841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kern="1200" dirty="0"/>
            <a:t>характеризує рівномірність або нерівномірність розподілу виду в біоценозі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kern="1200" dirty="0"/>
            <a:t>розраховується як процентне відношення кількості проб або облікових майданчиків, де зустрічається вид, до загальної кількості таких проб або майданчиків</a:t>
          </a:r>
          <a:endParaRPr lang="ru-RU" sz="1900" kern="1200" dirty="0"/>
        </a:p>
      </dsp:txBody>
      <dsp:txXfrm rot="-5400000">
        <a:off x="2808315" y="1599336"/>
        <a:ext cx="5388550" cy="1766784"/>
      </dsp:txXfrm>
    </dsp:sp>
    <dsp:sp modelId="{BFF3FEBB-6FC5-41CE-8D71-BE82A50273D1}">
      <dsp:nvSpPr>
        <dsp:cNvPr id="0" name=""/>
        <dsp:cNvSpPr/>
      </dsp:nvSpPr>
      <dsp:spPr>
        <a:xfrm>
          <a:off x="276508" y="1648179"/>
          <a:ext cx="2531806" cy="16690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/>
            <a:t>Частота </a:t>
          </a:r>
          <a:r>
            <a:rPr lang="uk-UA" sz="2600" b="1" kern="1200" dirty="0" err="1"/>
            <a:t>зустрічаємості</a:t>
          </a:r>
          <a:r>
            <a:rPr lang="uk-UA" sz="2600" b="1" kern="1200" dirty="0"/>
            <a:t> </a:t>
          </a:r>
          <a:endParaRPr lang="ru-RU" sz="2600" kern="1200" dirty="0"/>
        </a:p>
      </dsp:txBody>
      <dsp:txXfrm>
        <a:off x="357987" y="1729658"/>
        <a:ext cx="2368848" cy="1506139"/>
      </dsp:txXfrm>
    </dsp:sp>
    <dsp:sp modelId="{76E0E749-4D51-4D49-A8ED-310A18F1DEF8}">
      <dsp:nvSpPr>
        <dsp:cNvPr id="0" name=""/>
        <dsp:cNvSpPr/>
      </dsp:nvSpPr>
      <dsp:spPr>
        <a:xfrm rot="5400000">
          <a:off x="4571408" y="1820977"/>
          <a:ext cx="1957942" cy="54841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kern="1200" dirty="0"/>
            <a:t>відображає відношення числа особин даного виду до загальної кількості всіх особин даного угруповання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kern="1200" dirty="0"/>
            <a:t>розраховують не для спільноти в цілому, а для окремих угруповань, в межах яких різницею в розмірах окремих форм можна знехтувати</a:t>
          </a:r>
          <a:endParaRPr lang="ru-RU" sz="1900" kern="1200" dirty="0"/>
        </a:p>
      </dsp:txBody>
      <dsp:txXfrm rot="-5400000">
        <a:off x="2808315" y="3679650"/>
        <a:ext cx="5388550" cy="1766784"/>
      </dsp:txXfrm>
    </dsp:sp>
    <dsp:sp modelId="{62B6EB0E-0BA4-4C1A-97D9-3AA1BBF9A108}">
      <dsp:nvSpPr>
        <dsp:cNvPr id="0" name=""/>
        <dsp:cNvSpPr/>
      </dsp:nvSpPr>
      <dsp:spPr>
        <a:xfrm>
          <a:off x="276508" y="3635209"/>
          <a:ext cx="2531806" cy="18556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b="1" kern="1200" dirty="0"/>
            <a:t>Ступінь домінування</a:t>
          </a:r>
          <a:r>
            <a:rPr lang="uk-UA" sz="2600" kern="1200" dirty="0"/>
            <a:t> </a:t>
          </a:r>
          <a:endParaRPr lang="ru-RU" sz="2600" kern="1200" dirty="0"/>
        </a:p>
      </dsp:txBody>
      <dsp:txXfrm>
        <a:off x="367094" y="3725795"/>
        <a:ext cx="2350634" cy="16744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55CE4-F8F6-4A10-88DE-DD4EFD49A532}">
      <dsp:nvSpPr>
        <dsp:cNvPr id="0" name=""/>
        <dsp:cNvSpPr/>
      </dsp:nvSpPr>
      <dsp:spPr>
        <a:xfrm>
          <a:off x="4709974" y="1625430"/>
          <a:ext cx="3361785" cy="258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394"/>
              </a:lnTo>
              <a:lnTo>
                <a:pt x="3361785" y="176394"/>
              </a:lnTo>
              <a:lnTo>
                <a:pt x="3361785" y="25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2834D-6368-4678-9573-43CF068B9B8C}">
      <dsp:nvSpPr>
        <dsp:cNvPr id="0" name=""/>
        <dsp:cNvSpPr/>
      </dsp:nvSpPr>
      <dsp:spPr>
        <a:xfrm>
          <a:off x="6425149" y="2439267"/>
          <a:ext cx="541152" cy="269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556"/>
              </a:lnTo>
              <a:lnTo>
                <a:pt x="541152" y="186556"/>
              </a:lnTo>
              <a:lnTo>
                <a:pt x="541152" y="2690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FA080-108D-4CE5-A267-1F7C2F49F4D2}">
      <dsp:nvSpPr>
        <dsp:cNvPr id="0" name=""/>
        <dsp:cNvSpPr/>
      </dsp:nvSpPr>
      <dsp:spPr>
        <a:xfrm>
          <a:off x="5878515" y="2439267"/>
          <a:ext cx="546634" cy="269005"/>
        </a:xfrm>
        <a:custGeom>
          <a:avLst/>
          <a:gdLst/>
          <a:ahLst/>
          <a:cxnLst/>
          <a:rect l="0" t="0" r="0" b="0"/>
          <a:pathLst>
            <a:path>
              <a:moveTo>
                <a:pt x="546634" y="0"/>
              </a:moveTo>
              <a:lnTo>
                <a:pt x="546634" y="186556"/>
              </a:lnTo>
              <a:lnTo>
                <a:pt x="0" y="186556"/>
              </a:lnTo>
              <a:lnTo>
                <a:pt x="0" y="2690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42CB2-51B8-4BE2-8D01-F293B0D093C1}">
      <dsp:nvSpPr>
        <dsp:cNvPr id="0" name=""/>
        <dsp:cNvSpPr/>
      </dsp:nvSpPr>
      <dsp:spPr>
        <a:xfrm>
          <a:off x="4709974" y="1625430"/>
          <a:ext cx="1715175" cy="248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33"/>
              </a:lnTo>
              <a:lnTo>
                <a:pt x="1715175" y="166233"/>
              </a:lnTo>
              <a:lnTo>
                <a:pt x="1715175" y="248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2392B-88AA-430F-B0C7-E60452703E04}">
      <dsp:nvSpPr>
        <dsp:cNvPr id="0" name=""/>
        <dsp:cNvSpPr/>
      </dsp:nvSpPr>
      <dsp:spPr>
        <a:xfrm>
          <a:off x="4248939" y="3227752"/>
          <a:ext cx="91440" cy="258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88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979578-E85A-4DA6-AD8C-5B4508F6316C}">
      <dsp:nvSpPr>
        <dsp:cNvPr id="0" name=""/>
        <dsp:cNvSpPr/>
      </dsp:nvSpPr>
      <dsp:spPr>
        <a:xfrm>
          <a:off x="2618036" y="2449429"/>
          <a:ext cx="1676623" cy="258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394"/>
              </a:lnTo>
              <a:lnTo>
                <a:pt x="1676623" y="176394"/>
              </a:lnTo>
              <a:lnTo>
                <a:pt x="1676623" y="2588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4A4238-A340-4993-B928-F4CB8E84743A}">
      <dsp:nvSpPr>
        <dsp:cNvPr id="0" name=""/>
        <dsp:cNvSpPr/>
      </dsp:nvSpPr>
      <dsp:spPr>
        <a:xfrm>
          <a:off x="1943430" y="3316679"/>
          <a:ext cx="91440" cy="275041"/>
        </a:xfrm>
        <a:custGeom>
          <a:avLst/>
          <a:gdLst/>
          <a:ahLst/>
          <a:cxnLst/>
          <a:rect l="0" t="0" r="0" b="0"/>
          <a:pathLst>
            <a:path>
              <a:moveTo>
                <a:pt x="47980" y="0"/>
              </a:moveTo>
              <a:lnTo>
                <a:pt x="47980" y="192591"/>
              </a:lnTo>
              <a:lnTo>
                <a:pt x="45720" y="192591"/>
              </a:lnTo>
              <a:lnTo>
                <a:pt x="45720" y="2750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00F18-FF3B-4BBD-99BD-1CFE0AFF382C}">
      <dsp:nvSpPr>
        <dsp:cNvPr id="0" name=""/>
        <dsp:cNvSpPr/>
      </dsp:nvSpPr>
      <dsp:spPr>
        <a:xfrm>
          <a:off x="1991410" y="2449429"/>
          <a:ext cx="626625" cy="242646"/>
        </a:xfrm>
        <a:custGeom>
          <a:avLst/>
          <a:gdLst/>
          <a:ahLst/>
          <a:cxnLst/>
          <a:rect l="0" t="0" r="0" b="0"/>
          <a:pathLst>
            <a:path>
              <a:moveTo>
                <a:pt x="626625" y="0"/>
              </a:moveTo>
              <a:lnTo>
                <a:pt x="626625" y="160197"/>
              </a:lnTo>
              <a:lnTo>
                <a:pt x="0" y="160197"/>
              </a:lnTo>
              <a:lnTo>
                <a:pt x="0" y="2426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6B627-C5EF-4169-B096-06A89EAB1372}">
      <dsp:nvSpPr>
        <dsp:cNvPr id="0" name=""/>
        <dsp:cNvSpPr/>
      </dsp:nvSpPr>
      <dsp:spPr>
        <a:xfrm>
          <a:off x="468462" y="2449429"/>
          <a:ext cx="2149573" cy="258843"/>
        </a:xfrm>
        <a:custGeom>
          <a:avLst/>
          <a:gdLst/>
          <a:ahLst/>
          <a:cxnLst/>
          <a:rect l="0" t="0" r="0" b="0"/>
          <a:pathLst>
            <a:path>
              <a:moveTo>
                <a:pt x="2149573" y="0"/>
              </a:moveTo>
              <a:lnTo>
                <a:pt x="2149573" y="176394"/>
              </a:lnTo>
              <a:lnTo>
                <a:pt x="0" y="176394"/>
              </a:lnTo>
              <a:lnTo>
                <a:pt x="0" y="2588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C9FDF6-39E3-4FFE-972E-8B77B8F23F37}">
      <dsp:nvSpPr>
        <dsp:cNvPr id="0" name=""/>
        <dsp:cNvSpPr/>
      </dsp:nvSpPr>
      <dsp:spPr>
        <a:xfrm>
          <a:off x="2618036" y="1625430"/>
          <a:ext cx="2091938" cy="258843"/>
        </a:xfrm>
        <a:custGeom>
          <a:avLst/>
          <a:gdLst/>
          <a:ahLst/>
          <a:cxnLst/>
          <a:rect l="0" t="0" r="0" b="0"/>
          <a:pathLst>
            <a:path>
              <a:moveTo>
                <a:pt x="2091938" y="0"/>
              </a:moveTo>
              <a:lnTo>
                <a:pt x="2091938" y="176394"/>
              </a:lnTo>
              <a:lnTo>
                <a:pt x="0" y="176394"/>
              </a:lnTo>
              <a:lnTo>
                <a:pt x="0" y="25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44E3A4-DA91-4D0C-9FC7-D40ABAF677CA}">
      <dsp:nvSpPr>
        <dsp:cNvPr id="0" name=""/>
        <dsp:cNvSpPr/>
      </dsp:nvSpPr>
      <dsp:spPr>
        <a:xfrm>
          <a:off x="1190684" y="1625430"/>
          <a:ext cx="3519290" cy="258843"/>
        </a:xfrm>
        <a:custGeom>
          <a:avLst/>
          <a:gdLst/>
          <a:ahLst/>
          <a:cxnLst/>
          <a:rect l="0" t="0" r="0" b="0"/>
          <a:pathLst>
            <a:path>
              <a:moveTo>
                <a:pt x="3519290" y="0"/>
              </a:moveTo>
              <a:lnTo>
                <a:pt x="3519290" y="176394"/>
              </a:lnTo>
              <a:lnTo>
                <a:pt x="0" y="176394"/>
              </a:lnTo>
              <a:lnTo>
                <a:pt x="0" y="2588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B8614-B6B0-4036-B909-16BE9C53BD9E}">
      <dsp:nvSpPr>
        <dsp:cNvPr id="0" name=""/>
        <dsp:cNvSpPr/>
      </dsp:nvSpPr>
      <dsp:spPr>
        <a:xfrm>
          <a:off x="3535849" y="1060275"/>
          <a:ext cx="2348250" cy="565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1E7E30-FA88-4637-B9D3-1E6CCBF91336}">
      <dsp:nvSpPr>
        <dsp:cNvPr id="0" name=""/>
        <dsp:cNvSpPr/>
      </dsp:nvSpPr>
      <dsp:spPr>
        <a:xfrm>
          <a:off x="3634739" y="1154220"/>
          <a:ext cx="2348250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/>
            <a:t>Біотичні</a:t>
          </a:r>
          <a:r>
            <a:rPr lang="uk-UA" sz="1100" b="1" kern="1200" dirty="0"/>
            <a:t> </a:t>
          </a:r>
          <a:r>
            <a:rPr lang="uk-UA" sz="1800" b="1" kern="1200" dirty="0"/>
            <a:t>відношення</a:t>
          </a:r>
          <a:endParaRPr lang="ru-RU" sz="1800" b="1" kern="1200" dirty="0"/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3651292" y="1170773"/>
        <a:ext cx="2315144" cy="532048"/>
      </dsp:txXfrm>
    </dsp:sp>
    <dsp:sp modelId="{6798C881-A1F4-4F1D-BE7C-1CBC07735027}">
      <dsp:nvSpPr>
        <dsp:cNvPr id="0" name=""/>
        <dsp:cNvSpPr/>
      </dsp:nvSpPr>
      <dsp:spPr>
        <a:xfrm>
          <a:off x="626699" y="1884274"/>
          <a:ext cx="1127969" cy="56515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48562-B70A-4149-B0FF-8F6FD41761D4}">
      <dsp:nvSpPr>
        <dsp:cNvPr id="0" name=""/>
        <dsp:cNvSpPr/>
      </dsp:nvSpPr>
      <dsp:spPr>
        <a:xfrm>
          <a:off x="725589" y="1978219"/>
          <a:ext cx="1127969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топічні</a:t>
          </a:r>
          <a:endParaRPr lang="ru-RU" sz="2400" kern="1200" dirty="0"/>
        </a:p>
      </dsp:txBody>
      <dsp:txXfrm>
        <a:off x="742142" y="1994772"/>
        <a:ext cx="1094863" cy="532048"/>
      </dsp:txXfrm>
    </dsp:sp>
    <dsp:sp modelId="{6EF16ED1-3AA0-4028-B414-C551CB51E3BC}">
      <dsp:nvSpPr>
        <dsp:cNvPr id="0" name=""/>
        <dsp:cNvSpPr/>
      </dsp:nvSpPr>
      <dsp:spPr>
        <a:xfrm>
          <a:off x="1952448" y="1884274"/>
          <a:ext cx="1331175" cy="565154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34F8B-D20D-44FF-AB3C-0EF90A88DAD5}">
      <dsp:nvSpPr>
        <dsp:cNvPr id="0" name=""/>
        <dsp:cNvSpPr/>
      </dsp:nvSpPr>
      <dsp:spPr>
        <a:xfrm>
          <a:off x="2051338" y="1978219"/>
          <a:ext cx="1331175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трофічні</a:t>
          </a:r>
          <a:endParaRPr lang="ru-RU" sz="2400" kern="1200" dirty="0"/>
        </a:p>
      </dsp:txBody>
      <dsp:txXfrm>
        <a:off x="2067891" y="1994772"/>
        <a:ext cx="1298069" cy="532048"/>
      </dsp:txXfrm>
    </dsp:sp>
    <dsp:sp modelId="{99882739-B270-4BF7-9504-751C770D191F}">
      <dsp:nvSpPr>
        <dsp:cNvPr id="0" name=""/>
        <dsp:cNvSpPr/>
      </dsp:nvSpPr>
      <dsp:spPr>
        <a:xfrm>
          <a:off x="340" y="2708273"/>
          <a:ext cx="936243" cy="687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E5C4C-7C74-4AA6-A286-E649572C8BEF}">
      <dsp:nvSpPr>
        <dsp:cNvPr id="0" name=""/>
        <dsp:cNvSpPr/>
      </dsp:nvSpPr>
      <dsp:spPr>
        <a:xfrm>
          <a:off x="99230" y="2802218"/>
          <a:ext cx="936243" cy="687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нейтралізм</a:t>
          </a:r>
          <a:endParaRPr lang="ru-RU" sz="2000" kern="1200" dirty="0"/>
        </a:p>
      </dsp:txBody>
      <dsp:txXfrm>
        <a:off x="119352" y="2822340"/>
        <a:ext cx="895999" cy="646781"/>
      </dsp:txXfrm>
    </dsp:sp>
    <dsp:sp modelId="{4B188373-2C3A-425D-9182-C9024BE29296}">
      <dsp:nvSpPr>
        <dsp:cNvPr id="0" name=""/>
        <dsp:cNvSpPr/>
      </dsp:nvSpPr>
      <dsp:spPr>
        <a:xfrm>
          <a:off x="1136624" y="2692075"/>
          <a:ext cx="1709571" cy="62460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874CB-980C-405A-ABEA-1B4EB7BE1CDD}">
      <dsp:nvSpPr>
        <dsp:cNvPr id="0" name=""/>
        <dsp:cNvSpPr/>
      </dsp:nvSpPr>
      <dsp:spPr>
        <a:xfrm>
          <a:off x="1235514" y="2786021"/>
          <a:ext cx="1709571" cy="624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антибіотичні</a:t>
          </a:r>
          <a:endParaRPr lang="ru-RU" sz="2000" kern="1200" dirty="0"/>
        </a:p>
      </dsp:txBody>
      <dsp:txXfrm>
        <a:off x="1253808" y="2804315"/>
        <a:ext cx="1672983" cy="588015"/>
      </dsp:txXfrm>
    </dsp:sp>
    <dsp:sp modelId="{3AB16E56-77C6-4C69-A879-316B1FE45A05}">
      <dsp:nvSpPr>
        <dsp:cNvPr id="0" name=""/>
        <dsp:cNvSpPr/>
      </dsp:nvSpPr>
      <dsp:spPr>
        <a:xfrm>
          <a:off x="946870" y="3591720"/>
          <a:ext cx="2084558" cy="1995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A84D0-E289-4981-95E5-710930165B38}">
      <dsp:nvSpPr>
        <dsp:cNvPr id="0" name=""/>
        <dsp:cNvSpPr/>
      </dsp:nvSpPr>
      <dsp:spPr>
        <a:xfrm>
          <a:off x="1045760" y="3685666"/>
          <a:ext cx="2084558" cy="1995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Конкуренція</a:t>
          </a:r>
          <a:r>
            <a:rPr lang="uk-UA" sz="1300" kern="1200" dirty="0"/>
            <a:t> (--)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Хижацтво</a:t>
          </a:r>
          <a:r>
            <a:rPr lang="uk-UA" sz="1300" kern="1200" dirty="0"/>
            <a:t> (+-)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Паразитизм</a:t>
          </a:r>
          <a:r>
            <a:rPr lang="uk-UA" sz="1300" kern="1200" dirty="0"/>
            <a:t> (+-)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Аменсалізм</a:t>
          </a:r>
          <a:r>
            <a:rPr lang="uk-UA" sz="1300" kern="1200" dirty="0"/>
            <a:t> (-0)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1104204" y="3744110"/>
        <a:ext cx="1967670" cy="1878538"/>
      </dsp:txXfrm>
    </dsp:sp>
    <dsp:sp modelId="{647F1E98-9365-46E8-8AE9-0D84AAEF7BB0}">
      <dsp:nvSpPr>
        <dsp:cNvPr id="0" name=""/>
        <dsp:cNvSpPr/>
      </dsp:nvSpPr>
      <dsp:spPr>
        <a:xfrm>
          <a:off x="3353587" y="2708273"/>
          <a:ext cx="1882144" cy="519479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3DB40-DD86-447F-89C5-7704CA38AE18}">
      <dsp:nvSpPr>
        <dsp:cNvPr id="0" name=""/>
        <dsp:cNvSpPr/>
      </dsp:nvSpPr>
      <dsp:spPr>
        <a:xfrm>
          <a:off x="3452477" y="2802218"/>
          <a:ext cx="1882144" cy="5194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симбіотичні</a:t>
          </a:r>
          <a:endParaRPr lang="ru-RU" sz="2000" kern="1200" dirty="0"/>
        </a:p>
      </dsp:txBody>
      <dsp:txXfrm>
        <a:off x="3467692" y="2817433"/>
        <a:ext cx="1851714" cy="489049"/>
      </dsp:txXfrm>
    </dsp:sp>
    <dsp:sp modelId="{4B08DE15-7CED-47C1-8CE1-18A79C85EF25}">
      <dsp:nvSpPr>
        <dsp:cNvPr id="0" name=""/>
        <dsp:cNvSpPr/>
      </dsp:nvSpPr>
      <dsp:spPr>
        <a:xfrm>
          <a:off x="3229208" y="3486596"/>
          <a:ext cx="2130901" cy="2053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02D38-D17A-496C-ACF6-50F8CA7EF011}">
      <dsp:nvSpPr>
        <dsp:cNvPr id="0" name=""/>
        <dsp:cNvSpPr/>
      </dsp:nvSpPr>
      <dsp:spPr>
        <a:xfrm>
          <a:off x="3328098" y="3580541"/>
          <a:ext cx="2130901" cy="2053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Коменсалізм</a:t>
          </a:r>
          <a:r>
            <a:rPr lang="uk-UA" sz="1500" kern="1200" dirty="0"/>
            <a:t> (+0)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 err="1"/>
            <a:t>Протокооперація</a:t>
          </a:r>
          <a:r>
            <a:rPr lang="uk-UA" sz="1500" kern="1200" dirty="0"/>
            <a:t> (++)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Мутуалізм</a:t>
          </a:r>
          <a:r>
            <a:rPr lang="uk-UA" sz="1500" kern="1200" dirty="0"/>
            <a:t> (++)</a:t>
          </a:r>
          <a:endParaRPr lang="ru-RU" sz="1500" kern="1200" dirty="0"/>
        </a:p>
      </dsp:txBody>
      <dsp:txXfrm>
        <a:off x="3388229" y="3640672"/>
        <a:ext cx="2010639" cy="1932770"/>
      </dsp:txXfrm>
    </dsp:sp>
    <dsp:sp modelId="{491EB9FD-FE15-4866-BC07-0B8EA0F99BE6}">
      <dsp:nvSpPr>
        <dsp:cNvPr id="0" name=""/>
        <dsp:cNvSpPr/>
      </dsp:nvSpPr>
      <dsp:spPr>
        <a:xfrm>
          <a:off x="5695067" y="1874112"/>
          <a:ext cx="1460164" cy="56515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C2354-F6DC-4527-9BA8-10FB69B597C8}">
      <dsp:nvSpPr>
        <dsp:cNvPr id="0" name=""/>
        <dsp:cNvSpPr/>
      </dsp:nvSpPr>
      <dsp:spPr>
        <a:xfrm>
          <a:off x="5793957" y="1968058"/>
          <a:ext cx="1460164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 err="1"/>
            <a:t>форичні</a:t>
          </a:r>
          <a:endParaRPr lang="ru-RU" sz="2400" kern="1200" dirty="0"/>
        </a:p>
      </dsp:txBody>
      <dsp:txXfrm>
        <a:off x="5810510" y="1984611"/>
        <a:ext cx="1427058" cy="532048"/>
      </dsp:txXfrm>
    </dsp:sp>
    <dsp:sp modelId="{C2C5084F-CFF3-4A5F-9028-CB307E6783AA}">
      <dsp:nvSpPr>
        <dsp:cNvPr id="0" name=""/>
        <dsp:cNvSpPr/>
      </dsp:nvSpPr>
      <dsp:spPr>
        <a:xfrm>
          <a:off x="5433511" y="2708273"/>
          <a:ext cx="890007" cy="565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619BA-5CDE-41FE-B19F-FD8A3A0DEE46}">
      <dsp:nvSpPr>
        <dsp:cNvPr id="0" name=""/>
        <dsp:cNvSpPr/>
      </dsp:nvSpPr>
      <dsp:spPr>
        <a:xfrm>
          <a:off x="5532400" y="2802218"/>
          <a:ext cx="890007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 err="1"/>
            <a:t>зоохорія</a:t>
          </a:r>
          <a:endParaRPr lang="ru-RU" sz="1500" kern="1200" dirty="0"/>
        </a:p>
      </dsp:txBody>
      <dsp:txXfrm>
        <a:off x="5548953" y="2818771"/>
        <a:ext cx="856901" cy="532048"/>
      </dsp:txXfrm>
    </dsp:sp>
    <dsp:sp modelId="{35BF61E8-A5F2-4E74-B077-2D4BB07E8853}">
      <dsp:nvSpPr>
        <dsp:cNvPr id="0" name=""/>
        <dsp:cNvSpPr/>
      </dsp:nvSpPr>
      <dsp:spPr>
        <a:xfrm>
          <a:off x="6521298" y="2708273"/>
          <a:ext cx="890007" cy="565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8E427-237B-4538-BFF7-7FE1C2D2887B}">
      <dsp:nvSpPr>
        <dsp:cNvPr id="0" name=""/>
        <dsp:cNvSpPr/>
      </dsp:nvSpPr>
      <dsp:spPr>
        <a:xfrm>
          <a:off x="6620188" y="2802218"/>
          <a:ext cx="890007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 err="1"/>
            <a:t>форезія</a:t>
          </a:r>
          <a:endParaRPr lang="ru-RU" sz="1500" kern="1200" dirty="0"/>
        </a:p>
      </dsp:txBody>
      <dsp:txXfrm>
        <a:off x="6636741" y="2818771"/>
        <a:ext cx="856901" cy="532048"/>
      </dsp:txXfrm>
    </dsp:sp>
    <dsp:sp modelId="{3FD51FBB-6839-4C5A-B8BE-CFE8EC01ADB2}">
      <dsp:nvSpPr>
        <dsp:cNvPr id="0" name=""/>
        <dsp:cNvSpPr/>
      </dsp:nvSpPr>
      <dsp:spPr>
        <a:xfrm>
          <a:off x="7350270" y="1884274"/>
          <a:ext cx="1442978" cy="565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DB8F3-D562-404E-882C-20DCA2AE099C}">
      <dsp:nvSpPr>
        <dsp:cNvPr id="0" name=""/>
        <dsp:cNvSpPr/>
      </dsp:nvSpPr>
      <dsp:spPr>
        <a:xfrm>
          <a:off x="7449160" y="1978219"/>
          <a:ext cx="1442978" cy="5651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/>
            <a:t>фабричні</a:t>
          </a:r>
          <a:endParaRPr lang="ru-RU" sz="2400" kern="1200" dirty="0"/>
        </a:p>
      </dsp:txBody>
      <dsp:txXfrm>
        <a:off x="7465713" y="1994772"/>
        <a:ext cx="1409872" cy="532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0EFA-2BAA-4A99-8848-86A70150D2BC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845EC-0537-408C-BB1F-E1BDC3E1E6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2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845EC-0537-408C-BB1F-E1BDC3E1E6F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3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7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7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9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3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1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74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3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0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4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56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8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3BD6-4021-4A48-851D-D211514BBC04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1B84-B68D-47A3-BFAB-FDF9E967B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0.jpeg"/><Relationship Id="rId12" Type="http://schemas.openxmlformats.org/officeDocument/2006/relationships/image" Target="../media/image6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hyperlink" Target="https://ru.wikipedia.org/wiki/&#1041;&#1086;&#1085;&#1077;&#1083;&#1083;&#1080;&#1103;" TargetMode="Externa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54559"/>
          </a:xfrm>
        </p:spPr>
        <p:txBody>
          <a:bodyPr/>
          <a:lstStyle/>
          <a:p>
            <a:r>
              <a:rPr lang="uk-UA" b="1" dirty="0"/>
              <a:t>Екологія популяцій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432786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85" y="33265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66" y="5589240"/>
            <a:ext cx="40195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10" y="3364011"/>
            <a:ext cx="25050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16" y="3184167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522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047" y="-25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Порівняння</a:t>
            </a:r>
            <a:r>
              <a:rPr lang="ru-RU" sz="2800" b="1" dirty="0"/>
              <a:t> </a:t>
            </a:r>
            <a:r>
              <a:rPr lang="ru-RU" sz="2800" b="1" dirty="0" err="1"/>
              <a:t>популяційних</a:t>
            </a:r>
            <a:r>
              <a:rPr lang="ru-RU" sz="2800" b="1" dirty="0"/>
              <a:t> </a:t>
            </a:r>
            <a:r>
              <a:rPr lang="ru-RU" sz="2800" b="1" dirty="0" err="1"/>
              <a:t>параметрів</a:t>
            </a:r>
            <a:r>
              <a:rPr lang="ru-RU" sz="2800" b="1" dirty="0"/>
              <a:t> </a:t>
            </a:r>
            <a:r>
              <a:rPr lang="ru-RU" sz="2800" b="1" dirty="0" err="1"/>
              <a:t>організмів</a:t>
            </a:r>
            <a:r>
              <a:rPr lang="ru-RU" sz="2800" b="1" dirty="0"/>
              <a:t> з </a:t>
            </a:r>
            <a:r>
              <a:rPr lang="ru-RU" sz="2800" b="1" i="1" dirty="0"/>
              <a:t>r</a:t>
            </a:r>
            <a:r>
              <a:rPr lang="ru-RU" sz="2800" b="1" dirty="0"/>
              <a:t>- та </a:t>
            </a:r>
            <a:r>
              <a:rPr lang="ru-RU" sz="2800" b="1" i="1" dirty="0"/>
              <a:t>К-</a:t>
            </a:r>
            <a:r>
              <a:rPr lang="ru-RU" sz="2800" b="1" dirty="0"/>
              <a:t> </a:t>
            </a:r>
            <a:r>
              <a:rPr lang="ru-RU" sz="2800" b="1" dirty="0" err="1"/>
              <a:t>життєвими</a:t>
            </a:r>
            <a:r>
              <a:rPr lang="ru-RU" sz="2800" b="1" dirty="0"/>
              <a:t> </a:t>
            </a:r>
            <a:r>
              <a:rPr lang="ru-RU" sz="2800" b="1" dirty="0" err="1"/>
              <a:t>стратегіями</a:t>
            </a:r>
            <a:endParaRPr lang="ru-RU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24744"/>
            <a:ext cx="76485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14908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При </a:t>
            </a:r>
            <a:r>
              <a:rPr lang="ru-RU" dirty="0" err="1"/>
              <a:t>швидких</a:t>
            </a:r>
            <a:r>
              <a:rPr lang="ru-RU" dirty="0"/>
              <a:t> </a:t>
            </a:r>
            <a:r>
              <a:rPr lang="ru-RU" dirty="0" err="1"/>
              <a:t>змінах</a:t>
            </a:r>
            <a:r>
              <a:rPr lang="ru-RU" dirty="0"/>
              <a:t> </a:t>
            </a:r>
            <a:r>
              <a:rPr lang="ru-RU" dirty="0" err="1"/>
              <a:t>параметрів</a:t>
            </a:r>
            <a:r>
              <a:rPr lang="ru-RU" dirty="0"/>
              <a:t>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середовища,порушенні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стабільності</a:t>
            </a:r>
            <a:r>
              <a:rPr lang="ru-RU" dirty="0"/>
              <a:t> –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перевагу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b="1" i="1" dirty="0">
                <a:effectLst/>
              </a:rPr>
              <a:t>r-</a:t>
            </a:r>
            <a:r>
              <a:rPr lang="ru-RU" dirty="0"/>
              <a:t> стратеги. В </a:t>
            </a:r>
            <a:r>
              <a:rPr lang="ru-RU" dirty="0" err="1"/>
              <a:t>стабільних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пристосованими</a:t>
            </a:r>
            <a:r>
              <a:rPr lang="ru-RU" dirty="0"/>
              <a:t> </a:t>
            </a:r>
            <a:r>
              <a:rPr lang="ru-RU" dirty="0" err="1"/>
              <a:t>виявляються</a:t>
            </a:r>
            <a:r>
              <a:rPr lang="ru-RU" dirty="0"/>
              <a:t> К- стратеги.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54542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07" y="5054542"/>
            <a:ext cx="2096287" cy="157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54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  </a:t>
            </a:r>
            <a:r>
              <a:rPr lang="ru-RU" sz="2700" b="1" dirty="0" err="1"/>
              <a:t>Стратегії</a:t>
            </a:r>
            <a:r>
              <a:rPr lang="ru-RU" sz="2700" b="1" dirty="0"/>
              <a:t> </a:t>
            </a:r>
            <a:r>
              <a:rPr lang="ru-RU" sz="2700" b="1" dirty="0" err="1"/>
              <a:t>популяцій</a:t>
            </a:r>
            <a:r>
              <a:rPr lang="ru-RU" sz="2700" b="1" dirty="0"/>
              <a:t> </a:t>
            </a:r>
            <a:r>
              <a:rPr lang="ru-RU" sz="2700" b="1" dirty="0" err="1"/>
              <a:t>рослин</a:t>
            </a:r>
            <a:r>
              <a:rPr lang="ru-RU" sz="2700" b="1" dirty="0"/>
              <a:t> - </a:t>
            </a:r>
            <a:r>
              <a:rPr lang="ru-RU" sz="2700" b="1" dirty="0" err="1"/>
              <a:t>віоленти</a:t>
            </a:r>
            <a:r>
              <a:rPr lang="ru-RU" sz="2700" b="1" dirty="0"/>
              <a:t>, </a:t>
            </a:r>
            <a:r>
              <a:rPr lang="ru-RU" sz="2700" b="1" dirty="0" err="1"/>
              <a:t>патієнти</a:t>
            </a:r>
            <a:r>
              <a:rPr lang="ru-RU" sz="2700" b="1" dirty="0"/>
              <a:t> і </a:t>
            </a:r>
            <a:r>
              <a:rPr lang="ru-RU" sz="2700" b="1" dirty="0" err="1"/>
              <a:t>експлеренти</a:t>
            </a:r>
            <a:r>
              <a:rPr lang="ru-RU" sz="2700" b="1" dirty="0"/>
              <a:t> (за </a:t>
            </a:r>
            <a:r>
              <a:rPr lang="ru-RU" sz="2700" b="1" dirty="0" err="1"/>
              <a:t>Раменським</a:t>
            </a:r>
            <a:r>
              <a:rPr lang="ru-RU" sz="2700" b="1" dirty="0"/>
              <a:t>- </a:t>
            </a:r>
            <a:r>
              <a:rPr lang="ru-RU" sz="2700" b="1" dirty="0" err="1"/>
              <a:t>Граймом</a:t>
            </a:r>
            <a:r>
              <a:rPr lang="ru-RU" sz="2700" b="1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9"/>
            <a:ext cx="8784975" cy="424847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2900" b="1" dirty="0" err="1"/>
              <a:t>Віоленти</a:t>
            </a:r>
            <a:r>
              <a:rPr lang="ru-RU" sz="2900" dirty="0"/>
              <a:t> </a:t>
            </a:r>
            <a:r>
              <a:rPr lang="ru-RU" sz="2900" dirty="0" err="1"/>
              <a:t>або</a:t>
            </a:r>
            <a:r>
              <a:rPr lang="ru-RU" sz="2900" dirty="0"/>
              <a:t>  </a:t>
            </a:r>
            <a:r>
              <a:rPr lang="en-US" sz="2900" b="1" dirty="0"/>
              <a:t>competitive</a:t>
            </a:r>
            <a:r>
              <a:rPr lang="en-US" sz="2900" dirty="0"/>
              <a:t> (</a:t>
            </a:r>
            <a:r>
              <a:rPr lang="ru-RU" sz="2900" dirty="0" err="1"/>
              <a:t>від</a:t>
            </a:r>
            <a:r>
              <a:rPr lang="ru-RU" sz="2900" dirty="0"/>
              <a:t> лат. </a:t>
            </a:r>
            <a:r>
              <a:rPr lang="en-US" sz="2900" dirty="0" err="1"/>
              <a:t>violentia</a:t>
            </a:r>
            <a:r>
              <a:rPr lang="en-US" sz="2900" dirty="0"/>
              <a:t> - </a:t>
            </a:r>
            <a:r>
              <a:rPr lang="ru-RU" sz="2900" dirty="0" err="1"/>
              <a:t>схильність</a:t>
            </a:r>
            <a:r>
              <a:rPr lang="ru-RU" sz="2900" dirty="0"/>
              <a:t> до </a:t>
            </a:r>
            <a:r>
              <a:rPr lang="ru-RU" sz="2900" dirty="0" err="1"/>
              <a:t>насилля</a:t>
            </a:r>
            <a:r>
              <a:rPr lang="ru-RU" sz="2900" dirty="0"/>
              <a:t>, </a:t>
            </a:r>
            <a:r>
              <a:rPr lang="ru-RU" sz="2900" dirty="0" err="1"/>
              <a:t>або</a:t>
            </a:r>
            <a:r>
              <a:rPr lang="ru-RU" sz="2900" dirty="0"/>
              <a:t> «силовики») – </a:t>
            </a:r>
            <a:r>
              <a:rPr lang="ru-RU" sz="2900" dirty="0" err="1"/>
              <a:t>це</a:t>
            </a:r>
            <a:r>
              <a:rPr lang="ru-RU" sz="2900" dirty="0"/>
              <a:t> </a:t>
            </a:r>
            <a:r>
              <a:rPr lang="ru-RU" sz="2900" dirty="0" err="1"/>
              <a:t>види</a:t>
            </a:r>
            <a:r>
              <a:rPr lang="ru-RU" sz="2900" dirty="0"/>
              <a:t>, </a:t>
            </a:r>
            <a:r>
              <a:rPr lang="ru-RU" sz="2900" dirty="0" err="1"/>
              <a:t>що</a:t>
            </a:r>
            <a:r>
              <a:rPr lang="ru-RU" sz="2900" dirty="0"/>
              <a:t> часто </a:t>
            </a:r>
            <a:r>
              <a:rPr lang="ru-RU" sz="2900" dirty="0" err="1"/>
              <a:t>визначають</a:t>
            </a:r>
            <a:r>
              <a:rPr lang="ru-RU" sz="2900" dirty="0"/>
              <a:t> </a:t>
            </a:r>
            <a:r>
              <a:rPr lang="ru-RU" sz="2900" dirty="0" err="1"/>
              <a:t>загальний</a:t>
            </a:r>
            <a:r>
              <a:rPr lang="ru-RU" sz="2900" dirty="0"/>
              <a:t> </a:t>
            </a:r>
            <a:r>
              <a:rPr lang="ru-RU" sz="2900" dirty="0" err="1"/>
              <a:t>вигляд</a:t>
            </a:r>
            <a:r>
              <a:rPr lang="ru-RU" sz="2900" dirty="0"/>
              <a:t> і характер </a:t>
            </a:r>
            <a:r>
              <a:rPr lang="ru-RU" sz="2900" dirty="0" err="1"/>
              <a:t>угруповання</a:t>
            </a:r>
            <a:r>
              <a:rPr lang="ru-RU" sz="2900" dirty="0"/>
              <a:t>. Вони </a:t>
            </a:r>
            <a:r>
              <a:rPr lang="ru-RU" sz="2900" dirty="0" err="1"/>
              <a:t>здатні</a:t>
            </a:r>
            <a:r>
              <a:rPr lang="ru-RU" sz="2900" dirty="0"/>
              <a:t> </a:t>
            </a:r>
            <a:r>
              <a:rPr lang="ru-RU" sz="2900" dirty="0" err="1"/>
              <a:t>пригнічувати</a:t>
            </a:r>
            <a:r>
              <a:rPr lang="ru-RU" sz="2900" dirty="0"/>
              <a:t> </a:t>
            </a:r>
            <a:r>
              <a:rPr lang="ru-RU" sz="2900" dirty="0" err="1"/>
              <a:t>конкурентів</a:t>
            </a:r>
            <a:r>
              <a:rPr lang="ru-RU" sz="2900" dirty="0"/>
              <a:t> за </a:t>
            </a:r>
            <a:r>
              <a:rPr lang="ru-RU" sz="2900" dirty="0" err="1"/>
              <a:t>рахунок</a:t>
            </a:r>
            <a:r>
              <a:rPr lang="ru-RU" sz="2900" dirty="0"/>
              <a:t> </a:t>
            </a:r>
            <a:r>
              <a:rPr lang="ru-RU" sz="2900" dirty="0" err="1"/>
              <a:t>більш</a:t>
            </a:r>
            <a:r>
              <a:rPr lang="ru-RU" sz="2900" dirty="0"/>
              <a:t> </a:t>
            </a:r>
            <a:r>
              <a:rPr lang="ru-RU" sz="2900" dirty="0" err="1"/>
              <a:t>інтенсивного</a:t>
            </a:r>
            <a:r>
              <a:rPr lang="ru-RU" sz="2900" dirty="0"/>
              <a:t> росту та </a:t>
            </a:r>
            <a:r>
              <a:rPr lang="ru-RU" sz="2900" dirty="0" err="1"/>
              <a:t>активній</a:t>
            </a:r>
            <a:r>
              <a:rPr lang="ru-RU" sz="2900" dirty="0"/>
              <a:t> </a:t>
            </a:r>
            <a:r>
              <a:rPr lang="ru-RU" sz="2900" dirty="0" err="1"/>
              <a:t>зміні</a:t>
            </a:r>
            <a:r>
              <a:rPr lang="ru-RU" sz="2900" dirty="0"/>
              <a:t> умов </a:t>
            </a:r>
            <a:r>
              <a:rPr lang="ru-RU" sz="2900" dirty="0" err="1"/>
              <a:t>середовища</a:t>
            </a:r>
            <a:r>
              <a:rPr lang="ru-RU" sz="2900" dirty="0"/>
              <a:t>. </a:t>
            </a:r>
          </a:p>
          <a:p>
            <a:pPr marL="0" indent="0" algn="just">
              <a:buNone/>
            </a:pPr>
            <a:r>
              <a:rPr lang="ru-RU" sz="2900" dirty="0" err="1"/>
              <a:t>Типові</a:t>
            </a:r>
            <a:r>
              <a:rPr lang="ru-RU" sz="2900" dirty="0"/>
              <a:t> </a:t>
            </a:r>
            <a:r>
              <a:rPr lang="ru-RU" sz="2900" dirty="0" err="1"/>
              <a:t>віоленти</a:t>
            </a:r>
            <a:r>
              <a:rPr lang="ru-RU" sz="2900" dirty="0"/>
              <a:t> – </a:t>
            </a:r>
            <a:r>
              <a:rPr lang="ru-RU" sz="2900" dirty="0" err="1"/>
              <a:t>деревні</a:t>
            </a:r>
            <a:r>
              <a:rPr lang="ru-RU" sz="2900" dirty="0"/>
              <a:t> </a:t>
            </a:r>
            <a:r>
              <a:rPr lang="ru-RU" sz="2900" dirty="0" err="1"/>
              <a:t>рослини</a:t>
            </a:r>
            <a:r>
              <a:rPr lang="ru-RU" sz="2900" dirty="0"/>
              <a:t>, особливо </a:t>
            </a:r>
            <a:r>
              <a:rPr lang="ru-RU" sz="2900" dirty="0" err="1"/>
              <a:t>лісоутворюючі</a:t>
            </a:r>
            <a:r>
              <a:rPr lang="ru-RU" sz="2900" dirty="0"/>
              <a:t> породи; </a:t>
            </a:r>
            <a:r>
              <a:rPr lang="ru-RU" sz="2900" dirty="0" err="1"/>
              <a:t>домінуючі</a:t>
            </a:r>
            <a:r>
              <a:rPr lang="ru-RU" sz="2900" dirty="0"/>
              <a:t> </a:t>
            </a:r>
            <a:r>
              <a:rPr lang="ru-RU" sz="2900" dirty="0" err="1"/>
              <a:t>види</a:t>
            </a:r>
            <a:r>
              <a:rPr lang="ru-RU" sz="2900" dirty="0"/>
              <a:t> </a:t>
            </a:r>
            <a:r>
              <a:rPr lang="ru-RU" sz="2900" dirty="0" err="1"/>
              <a:t>трав'янистих</a:t>
            </a:r>
            <a:r>
              <a:rPr lang="ru-RU" sz="2900" dirty="0"/>
              <a:t> </a:t>
            </a:r>
            <a:r>
              <a:rPr lang="ru-RU" sz="2900" dirty="0" err="1"/>
              <a:t>рослин</a:t>
            </a:r>
            <a:r>
              <a:rPr lang="ru-RU" sz="2900" dirty="0"/>
              <a:t>, </a:t>
            </a:r>
            <a:r>
              <a:rPr lang="ru-RU" sz="2900" dirty="0" err="1"/>
              <a:t>наприклад</a:t>
            </a:r>
            <a:r>
              <a:rPr lang="ru-RU" sz="2900" dirty="0"/>
              <a:t>, мох сфагнум, очерет.</a:t>
            </a:r>
          </a:p>
          <a:p>
            <a:pPr marL="0" indent="0">
              <a:buNone/>
            </a:pPr>
            <a:endParaRPr lang="ru-RU" sz="2900" dirty="0"/>
          </a:p>
          <a:p>
            <a:pPr marL="0" indent="0" algn="just">
              <a:buNone/>
            </a:pPr>
            <a:r>
              <a:rPr lang="ru-RU" sz="2900" b="1" dirty="0"/>
              <a:t> </a:t>
            </a:r>
            <a:r>
              <a:rPr lang="ru-RU" sz="2900" b="1" dirty="0" err="1"/>
              <a:t>Патієнти</a:t>
            </a:r>
            <a:r>
              <a:rPr lang="ru-RU" sz="2900" dirty="0"/>
              <a:t> </a:t>
            </a:r>
            <a:r>
              <a:rPr lang="ru-RU" sz="2900" dirty="0" err="1"/>
              <a:t>або</a:t>
            </a:r>
            <a:r>
              <a:rPr lang="ru-RU" sz="2900" dirty="0"/>
              <a:t> </a:t>
            </a:r>
            <a:r>
              <a:rPr lang="en-US" sz="2900" b="1" dirty="0"/>
              <a:t>stress tolerant  </a:t>
            </a:r>
            <a:r>
              <a:rPr lang="en-US" sz="2900" dirty="0"/>
              <a:t>(</a:t>
            </a:r>
            <a:r>
              <a:rPr lang="ru-RU" sz="2900" dirty="0" err="1"/>
              <a:t>від</a:t>
            </a:r>
            <a:r>
              <a:rPr lang="ru-RU" sz="2900" dirty="0"/>
              <a:t> лат. </a:t>
            </a:r>
            <a:r>
              <a:rPr lang="en-US" sz="2900" dirty="0" err="1"/>
              <a:t>patientia</a:t>
            </a:r>
            <a:r>
              <a:rPr lang="en-US" sz="2900" dirty="0"/>
              <a:t> - </a:t>
            </a:r>
            <a:r>
              <a:rPr lang="ru-RU" sz="2900" dirty="0" err="1"/>
              <a:t>терпіння</a:t>
            </a:r>
            <a:r>
              <a:rPr lang="ru-RU" sz="2900" dirty="0"/>
              <a:t>, </a:t>
            </a:r>
            <a:r>
              <a:rPr lang="ru-RU" sz="2900" dirty="0" err="1"/>
              <a:t>витривалість</a:t>
            </a:r>
            <a:r>
              <a:rPr lang="ru-RU" sz="2900" dirty="0"/>
              <a:t>) – </a:t>
            </a:r>
            <a:r>
              <a:rPr lang="ru-RU" sz="2900" dirty="0" err="1"/>
              <a:t>це</a:t>
            </a:r>
            <a:r>
              <a:rPr lang="ru-RU" sz="2900" dirty="0"/>
              <a:t> </a:t>
            </a:r>
            <a:r>
              <a:rPr lang="ru-RU" sz="2900" dirty="0" err="1"/>
              <a:t>види</a:t>
            </a:r>
            <a:r>
              <a:rPr lang="ru-RU" sz="2900" dirty="0"/>
              <a:t>, </a:t>
            </a:r>
            <a:r>
              <a:rPr lang="ru-RU" sz="2900" dirty="0" err="1"/>
              <a:t>здатні</a:t>
            </a:r>
            <a:r>
              <a:rPr lang="ru-RU" sz="2900" dirty="0"/>
              <a:t> </a:t>
            </a:r>
            <a:r>
              <a:rPr lang="ru-RU" sz="2900" dirty="0" err="1"/>
              <a:t>виживати</a:t>
            </a:r>
            <a:r>
              <a:rPr lang="ru-RU" sz="2900" dirty="0"/>
              <a:t> в </a:t>
            </a:r>
            <a:r>
              <a:rPr lang="ru-RU" sz="2900" dirty="0" err="1"/>
              <a:t>несприятливих</a:t>
            </a:r>
            <a:r>
              <a:rPr lang="ru-RU" sz="2900" dirty="0"/>
              <a:t> </a:t>
            </a:r>
            <a:r>
              <a:rPr lang="ru-RU" sz="2900" dirty="0" err="1"/>
              <a:t>умовах</a:t>
            </a:r>
            <a:r>
              <a:rPr lang="ru-RU" sz="2900" dirty="0"/>
              <a:t>, де </a:t>
            </a:r>
            <a:r>
              <a:rPr lang="ru-RU" sz="2900" dirty="0" err="1"/>
              <a:t>більшість</a:t>
            </a:r>
            <a:r>
              <a:rPr lang="ru-RU" sz="2900" dirty="0"/>
              <a:t> </a:t>
            </a:r>
            <a:r>
              <a:rPr lang="ru-RU" sz="2900" dirty="0" err="1"/>
              <a:t>інших</a:t>
            </a:r>
            <a:r>
              <a:rPr lang="ru-RU" sz="2900" dirty="0"/>
              <a:t> </a:t>
            </a:r>
            <a:r>
              <a:rPr lang="ru-RU" sz="2900" dirty="0" err="1"/>
              <a:t>видів</a:t>
            </a:r>
            <a:r>
              <a:rPr lang="ru-RU" sz="2900" dirty="0"/>
              <a:t> </a:t>
            </a:r>
            <a:r>
              <a:rPr lang="ru-RU" sz="2900" dirty="0" err="1"/>
              <a:t>існувати</a:t>
            </a:r>
            <a:r>
              <a:rPr lang="ru-RU" sz="2900" dirty="0"/>
              <a:t> не </a:t>
            </a:r>
            <a:r>
              <a:rPr lang="ru-RU" sz="2900" dirty="0" err="1"/>
              <a:t>здатні</a:t>
            </a:r>
            <a:r>
              <a:rPr lang="ru-RU" sz="2900" dirty="0"/>
              <a:t>. </a:t>
            </a:r>
            <a:r>
              <a:rPr lang="ru-RU" sz="2900" dirty="0" err="1"/>
              <a:t>Наприклад</a:t>
            </a:r>
            <a:r>
              <a:rPr lang="ru-RU" sz="2900" dirty="0"/>
              <a:t>, за умов </a:t>
            </a:r>
            <a:r>
              <a:rPr lang="ru-RU" sz="2900" dirty="0" err="1"/>
              <a:t>недостатнього</a:t>
            </a:r>
            <a:r>
              <a:rPr lang="ru-RU" sz="2900" dirty="0"/>
              <a:t> </a:t>
            </a:r>
            <a:r>
              <a:rPr lang="ru-RU" sz="2900" dirty="0" err="1"/>
              <a:t>освітлення</a:t>
            </a:r>
            <a:r>
              <a:rPr lang="ru-RU" sz="2900" dirty="0"/>
              <a:t>, </a:t>
            </a:r>
            <a:r>
              <a:rPr lang="ru-RU" sz="2900" dirty="0" err="1"/>
              <a:t>вологи</a:t>
            </a:r>
            <a:r>
              <a:rPr lang="ru-RU" sz="2900" dirty="0"/>
              <a:t>, </a:t>
            </a:r>
            <a:r>
              <a:rPr lang="ru-RU" sz="2900" dirty="0" err="1"/>
              <a:t>дефіциту</a:t>
            </a:r>
            <a:r>
              <a:rPr lang="ru-RU" sz="2900" dirty="0"/>
              <a:t> </a:t>
            </a:r>
            <a:r>
              <a:rPr lang="ru-RU" sz="2900" dirty="0" err="1"/>
              <a:t>мінеральних</a:t>
            </a:r>
            <a:r>
              <a:rPr lang="ru-RU" sz="2900" dirty="0"/>
              <a:t> </a:t>
            </a:r>
            <a:r>
              <a:rPr lang="ru-RU" sz="2900" dirty="0" err="1"/>
              <a:t>речовин</a:t>
            </a:r>
            <a:r>
              <a:rPr lang="ru-RU" sz="2900" dirty="0"/>
              <a:t> </a:t>
            </a:r>
            <a:r>
              <a:rPr lang="ru-RU" sz="2900" dirty="0" err="1"/>
              <a:t>або</a:t>
            </a:r>
            <a:r>
              <a:rPr lang="ru-RU" sz="2900" dirty="0"/>
              <a:t> </a:t>
            </a:r>
            <a:r>
              <a:rPr lang="ru-RU" sz="2900" dirty="0" err="1"/>
              <a:t>засолення</a:t>
            </a:r>
            <a:r>
              <a:rPr lang="ru-RU" sz="2900" dirty="0"/>
              <a:t>. До </a:t>
            </a:r>
            <a:r>
              <a:rPr lang="ru-RU" sz="2900" dirty="0" err="1"/>
              <a:t>патієнтів</a:t>
            </a:r>
            <a:r>
              <a:rPr lang="ru-RU" sz="2900" dirty="0"/>
              <a:t> </a:t>
            </a:r>
            <a:r>
              <a:rPr lang="ru-RU" sz="2900" dirty="0" err="1"/>
              <a:t>належить</a:t>
            </a:r>
            <a:r>
              <a:rPr lang="ru-RU" sz="2900" dirty="0"/>
              <a:t> </a:t>
            </a:r>
            <a:r>
              <a:rPr lang="ru-RU" sz="2900" dirty="0" err="1"/>
              <a:t>багато</a:t>
            </a:r>
            <a:r>
              <a:rPr lang="ru-RU" sz="2900" dirty="0"/>
              <a:t> </a:t>
            </a:r>
            <a:r>
              <a:rPr lang="ru-RU" sz="2900" dirty="0" err="1"/>
              <a:t>рослин</a:t>
            </a:r>
            <a:r>
              <a:rPr lang="ru-RU" sz="2900" dirty="0"/>
              <a:t>, </a:t>
            </a:r>
            <a:r>
              <a:rPr lang="ru-RU" sz="2900" dirty="0" err="1"/>
              <a:t>які</a:t>
            </a:r>
            <a:r>
              <a:rPr lang="ru-RU" sz="2900" dirty="0"/>
              <a:t> </a:t>
            </a:r>
            <a:r>
              <a:rPr lang="ru-RU" sz="2900" dirty="0" err="1"/>
              <a:t>вважаються</a:t>
            </a:r>
            <a:r>
              <a:rPr lang="ru-RU" sz="2900" dirty="0"/>
              <a:t> </a:t>
            </a:r>
            <a:r>
              <a:rPr lang="ru-RU" sz="2900" dirty="0" err="1"/>
              <a:t>посухостійкими</a:t>
            </a:r>
            <a:r>
              <a:rPr lang="ru-RU" sz="2900" dirty="0"/>
              <a:t>, </a:t>
            </a:r>
            <a:r>
              <a:rPr lang="ru-RU" sz="2900" dirty="0" err="1"/>
              <a:t>солелюбними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endParaRPr lang="ru-RU" sz="2900" dirty="0"/>
          </a:p>
          <a:p>
            <a:pPr marL="0" indent="0" algn="just">
              <a:buNone/>
            </a:pPr>
            <a:r>
              <a:rPr lang="ru-RU" sz="2900" b="1" dirty="0" err="1"/>
              <a:t>Експлеренти</a:t>
            </a:r>
            <a:r>
              <a:rPr lang="ru-RU" sz="2900" dirty="0"/>
              <a:t> </a:t>
            </a:r>
            <a:r>
              <a:rPr lang="ru-RU" sz="2900" dirty="0" err="1"/>
              <a:t>або</a:t>
            </a:r>
            <a:r>
              <a:rPr lang="ru-RU" sz="2900" dirty="0"/>
              <a:t> </a:t>
            </a:r>
            <a:r>
              <a:rPr lang="en-US" sz="2900" b="1" dirty="0" err="1"/>
              <a:t>ruderal</a:t>
            </a:r>
            <a:r>
              <a:rPr lang="en-US" sz="2900" b="1" dirty="0"/>
              <a:t> </a:t>
            </a:r>
            <a:r>
              <a:rPr lang="en-US" sz="2900" dirty="0"/>
              <a:t>(</a:t>
            </a:r>
            <a:r>
              <a:rPr lang="ru-RU" sz="2900" dirty="0" err="1"/>
              <a:t>від</a:t>
            </a:r>
            <a:r>
              <a:rPr lang="ru-RU" sz="2900" dirty="0"/>
              <a:t> </a:t>
            </a:r>
            <a:r>
              <a:rPr lang="ru-RU" sz="2900" dirty="0" err="1"/>
              <a:t>латинського</a:t>
            </a:r>
            <a:r>
              <a:rPr lang="ru-RU" sz="2900" dirty="0"/>
              <a:t> </a:t>
            </a:r>
            <a:r>
              <a:rPr lang="en-US" sz="2900" dirty="0" err="1"/>
              <a:t>explere</a:t>
            </a:r>
            <a:r>
              <a:rPr lang="en-US" sz="2900" dirty="0"/>
              <a:t> - </a:t>
            </a:r>
            <a:r>
              <a:rPr lang="ru-RU" sz="2900" dirty="0" err="1"/>
              <a:t>наповнювати</a:t>
            </a:r>
            <a:r>
              <a:rPr lang="ru-RU" sz="2900" dirty="0"/>
              <a:t>, </a:t>
            </a:r>
            <a:r>
              <a:rPr lang="ru-RU" sz="2900" dirty="0" err="1"/>
              <a:t>виповнювати</a:t>
            </a:r>
            <a:r>
              <a:rPr lang="ru-RU" sz="2900" dirty="0"/>
              <a:t>) – </a:t>
            </a:r>
            <a:r>
              <a:rPr lang="ru-RU" sz="2900" dirty="0" err="1"/>
              <a:t>це</a:t>
            </a:r>
            <a:r>
              <a:rPr lang="ru-RU" sz="2900" dirty="0"/>
              <a:t> </a:t>
            </a:r>
            <a:r>
              <a:rPr lang="ru-RU" sz="2900" dirty="0" err="1"/>
              <a:t>види</a:t>
            </a:r>
            <a:r>
              <a:rPr lang="ru-RU" sz="2900" dirty="0"/>
              <a:t>, </a:t>
            </a:r>
            <a:r>
              <a:rPr lang="ru-RU" sz="2900" dirty="0" err="1"/>
              <a:t>що</a:t>
            </a:r>
            <a:r>
              <a:rPr lang="ru-RU" sz="2900" dirty="0"/>
              <a:t> </a:t>
            </a:r>
            <a:r>
              <a:rPr lang="ru-RU" sz="2900" dirty="0" err="1"/>
              <a:t>швидко</a:t>
            </a:r>
            <a:r>
              <a:rPr lang="ru-RU" sz="2900" dirty="0"/>
              <a:t> </a:t>
            </a:r>
            <a:r>
              <a:rPr lang="ru-RU" sz="2900" dirty="0" err="1"/>
              <a:t>розмножуються</a:t>
            </a:r>
            <a:r>
              <a:rPr lang="ru-RU" sz="2900" dirty="0"/>
              <a:t> і </a:t>
            </a:r>
            <a:r>
              <a:rPr lang="ru-RU" sz="2900" dirty="0" err="1"/>
              <a:t>швидко</a:t>
            </a:r>
            <a:r>
              <a:rPr lang="ru-RU" sz="2900" dirty="0"/>
              <a:t> </a:t>
            </a:r>
            <a:r>
              <a:rPr lang="ru-RU" sz="2900" dirty="0" err="1"/>
              <a:t>розселяються</a:t>
            </a:r>
            <a:r>
              <a:rPr lang="ru-RU" sz="2900" dirty="0"/>
              <a:t>, </a:t>
            </a:r>
            <a:r>
              <a:rPr lang="ru-RU" sz="2900" dirty="0" err="1"/>
              <a:t>з'являються</a:t>
            </a:r>
            <a:r>
              <a:rPr lang="ru-RU" sz="2900" dirty="0"/>
              <a:t> там, де </a:t>
            </a:r>
            <a:r>
              <a:rPr lang="ru-RU" sz="2900" dirty="0" err="1"/>
              <a:t>порушені</a:t>
            </a:r>
            <a:r>
              <a:rPr lang="ru-RU" sz="2900" dirty="0"/>
              <a:t> </a:t>
            </a:r>
            <a:r>
              <a:rPr lang="ru-RU" sz="2900" dirty="0" err="1"/>
              <a:t>корінні</a:t>
            </a:r>
            <a:r>
              <a:rPr lang="ru-RU" sz="2900" dirty="0"/>
              <a:t> </a:t>
            </a:r>
            <a:r>
              <a:rPr lang="ru-RU" sz="2900" dirty="0" err="1"/>
              <a:t>угруповання</a:t>
            </a:r>
            <a:r>
              <a:rPr lang="ru-RU" sz="2900" dirty="0"/>
              <a:t>. До </a:t>
            </a:r>
            <a:r>
              <a:rPr lang="ru-RU" sz="2900" dirty="0" err="1"/>
              <a:t>типових</a:t>
            </a:r>
            <a:r>
              <a:rPr lang="ru-RU" sz="2900" dirty="0"/>
              <a:t> </a:t>
            </a:r>
            <a:r>
              <a:rPr lang="ru-RU" sz="2900" dirty="0" err="1"/>
              <a:t>експлерентів</a:t>
            </a:r>
            <a:r>
              <a:rPr lang="ru-RU" sz="2900" dirty="0"/>
              <a:t> належать </a:t>
            </a:r>
            <a:r>
              <a:rPr lang="ru-RU" sz="2900" dirty="0" err="1"/>
              <a:t>рослини</a:t>
            </a:r>
            <a:r>
              <a:rPr lang="ru-RU" sz="2900" dirty="0"/>
              <a:t>, </a:t>
            </a:r>
            <a:r>
              <a:rPr lang="ru-RU" sz="2900" dirty="0" err="1"/>
              <a:t>що</a:t>
            </a:r>
            <a:r>
              <a:rPr lang="ru-RU" sz="2900" dirty="0"/>
              <a:t> </a:t>
            </a:r>
            <a:r>
              <a:rPr lang="ru-RU" sz="2900" dirty="0" err="1"/>
              <a:t>поселяються</a:t>
            </a:r>
            <a:r>
              <a:rPr lang="ru-RU" sz="2900" dirty="0"/>
              <a:t> на </a:t>
            </a:r>
            <a:r>
              <a:rPr lang="ru-RU" sz="2900" dirty="0" err="1"/>
              <a:t>вирубках</a:t>
            </a:r>
            <a:r>
              <a:rPr lang="ru-RU" sz="2900" dirty="0"/>
              <a:t> і </a:t>
            </a:r>
            <a:r>
              <a:rPr lang="ru-RU" sz="2900" dirty="0" err="1"/>
              <a:t>згарищах</a:t>
            </a:r>
            <a:r>
              <a:rPr lang="ru-RU" sz="2900" dirty="0"/>
              <a:t>, </a:t>
            </a:r>
            <a:r>
              <a:rPr lang="ru-RU" sz="2900" dirty="0" err="1"/>
              <a:t>наприклад</a:t>
            </a:r>
            <a:r>
              <a:rPr lang="ru-RU" sz="2900" dirty="0"/>
              <a:t> </a:t>
            </a:r>
            <a:r>
              <a:rPr lang="ru-RU" sz="2900" dirty="0" err="1"/>
              <a:t>іван</a:t>
            </a:r>
            <a:r>
              <a:rPr lang="ru-RU" sz="2900" dirty="0"/>
              <a:t>-чай (</a:t>
            </a:r>
            <a:r>
              <a:rPr lang="en-US" sz="2900" dirty="0" err="1"/>
              <a:t>Chamaenericon</a:t>
            </a:r>
            <a:r>
              <a:rPr lang="en-US" sz="2900" dirty="0"/>
              <a:t> </a:t>
            </a:r>
            <a:r>
              <a:rPr lang="en-US" sz="2900" dirty="0" err="1"/>
              <a:t>angustifolium</a:t>
            </a:r>
            <a:r>
              <a:rPr lang="en-US" sz="2900" dirty="0"/>
              <a:t>) </a:t>
            </a:r>
            <a:r>
              <a:rPr lang="ru-RU" sz="2900" dirty="0" err="1"/>
              <a:t>або</a:t>
            </a:r>
            <a:r>
              <a:rPr lang="ru-RU" dirty="0"/>
              <a:t> </a:t>
            </a:r>
            <a:r>
              <a:rPr lang="ru-RU" dirty="0" err="1"/>
              <a:t>осика</a:t>
            </a:r>
            <a:r>
              <a:rPr lang="ru-RU" dirty="0"/>
              <a:t> (</a:t>
            </a:r>
            <a:r>
              <a:rPr lang="en-US" dirty="0" err="1"/>
              <a:t>Populus</a:t>
            </a:r>
            <a:r>
              <a:rPr lang="en-US" dirty="0"/>
              <a:t> </a:t>
            </a:r>
            <a:r>
              <a:rPr lang="en-US" dirty="0" err="1"/>
              <a:t>tremula</a:t>
            </a:r>
            <a:r>
              <a:rPr lang="en-US" dirty="0"/>
              <a:t>). 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41" y="4437112"/>
            <a:ext cx="3760817" cy="219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0042"/>
            <a:ext cx="2104750" cy="120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82771"/>
            <a:ext cx="1584176" cy="11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74" y="5465382"/>
            <a:ext cx="1048410" cy="1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213343"/>
            <a:ext cx="1746895" cy="13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15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35280" cy="778098"/>
          </a:xfrm>
        </p:spPr>
        <p:txBody>
          <a:bodyPr>
            <a:noAutofit/>
          </a:bodyPr>
          <a:lstStyle/>
          <a:p>
            <a:r>
              <a:rPr lang="uk-UA" sz="3200" b="1" dirty="0"/>
              <a:t>Гомеостаз популяції і регуляція чисельності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0527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Незалежна від щільності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108023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Залежна від щільності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156176" y="1080236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868144" y="620688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915816" y="620688"/>
            <a:ext cx="295232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82" y="1422068"/>
            <a:ext cx="40481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449568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" y="3356992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23145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003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348"/>
            <a:ext cx="2448272" cy="181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487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" y="479715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93" y="3429000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7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422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92" y="2060848"/>
            <a:ext cx="23622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8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Просторова структура популяції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5" y="880181"/>
            <a:ext cx="4787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– </a:t>
            </a:r>
            <a:r>
              <a:rPr lang="uk-UA" sz="2000" b="1" dirty="0"/>
              <a:t>характер розподілу особин по території</a:t>
            </a:r>
            <a:endParaRPr lang="ru-RU" sz="20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556"/>
            <a:ext cx="9144000" cy="110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275111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У кожному конкретному </a:t>
            </a:r>
            <a:r>
              <a:rPr lang="ru-RU" sz="1600" dirty="0" err="1"/>
              <a:t>випадку</a:t>
            </a:r>
            <a:r>
              <a:rPr lang="ru-RU" sz="1600" dirty="0"/>
              <a:t> тип </a:t>
            </a:r>
            <a:r>
              <a:rPr lang="ru-RU" sz="1600" dirty="0" err="1"/>
              <a:t>розподілу</a:t>
            </a:r>
            <a:r>
              <a:rPr lang="ru-RU" sz="1600" dirty="0"/>
              <a:t> в </a:t>
            </a:r>
            <a:r>
              <a:rPr lang="ru-RU" sz="1600" dirty="0" err="1"/>
              <a:t>займаному</a:t>
            </a:r>
            <a:r>
              <a:rPr lang="ru-RU" sz="1600" dirty="0"/>
              <a:t> </a:t>
            </a:r>
            <a:r>
              <a:rPr lang="ru-RU" sz="1600" dirty="0" err="1"/>
              <a:t>просторі</a:t>
            </a:r>
            <a:r>
              <a:rPr lang="ru-RU" sz="1600" dirty="0"/>
              <a:t> </a:t>
            </a:r>
            <a:r>
              <a:rPr lang="ru-RU" sz="1600" dirty="0" err="1"/>
              <a:t>виявляється</a:t>
            </a:r>
            <a:r>
              <a:rPr lang="ru-RU" sz="1600" dirty="0"/>
              <a:t> </a:t>
            </a:r>
            <a:r>
              <a:rPr lang="ru-RU" sz="1600" dirty="0" err="1"/>
              <a:t>пристосувальним</a:t>
            </a:r>
            <a:r>
              <a:rPr lang="ru-RU" sz="1600" dirty="0"/>
              <a:t>, </a:t>
            </a:r>
            <a:r>
              <a:rPr lang="ru-RU" sz="1600" dirty="0" err="1"/>
              <a:t>тобто</a:t>
            </a:r>
            <a:r>
              <a:rPr lang="ru-RU" sz="1600" dirty="0"/>
              <a:t>  </a:t>
            </a:r>
            <a:r>
              <a:rPr lang="ru-RU" sz="1600" dirty="0" err="1"/>
              <a:t>дозволяє</a:t>
            </a:r>
            <a:r>
              <a:rPr lang="ru-RU" sz="1600" dirty="0"/>
              <a:t> оптимально </a:t>
            </a:r>
            <a:r>
              <a:rPr lang="ru-RU" sz="1600" dirty="0" err="1"/>
              <a:t>використовувати</a:t>
            </a:r>
            <a:r>
              <a:rPr lang="ru-RU" sz="1600" dirty="0"/>
              <a:t> </a:t>
            </a:r>
            <a:r>
              <a:rPr lang="ru-RU" sz="1600" dirty="0" err="1"/>
              <a:t>ресурси</a:t>
            </a:r>
            <a:r>
              <a:rPr lang="ru-RU" sz="16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045" y="283420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		2		   3		         4   		     5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76729690"/>
              </p:ext>
            </p:extLst>
          </p:nvPr>
        </p:nvGraphicFramePr>
        <p:xfrm>
          <a:off x="1247752" y="26050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112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404664"/>
            <a:ext cx="8229600" cy="346050"/>
          </a:xfrm>
        </p:spPr>
        <p:txBody>
          <a:bodyPr>
            <a:noAutofit/>
          </a:bodyPr>
          <a:lstStyle/>
          <a:p>
            <a:r>
              <a:rPr lang="ru-RU" sz="3200" b="1" dirty="0" err="1"/>
              <a:t>Осілі</a:t>
            </a:r>
            <a:r>
              <a:rPr lang="ru-RU" sz="3200" b="1" dirty="0"/>
              <a:t> і </a:t>
            </a:r>
            <a:r>
              <a:rPr lang="ru-RU" sz="3200" b="1" dirty="0" err="1"/>
              <a:t>кочові</a:t>
            </a:r>
            <a:r>
              <a:rPr lang="ru-RU" sz="3200" b="1" dirty="0"/>
              <a:t> </a:t>
            </a:r>
            <a:r>
              <a:rPr lang="ru-RU" sz="3200" b="1" dirty="0" err="1"/>
              <a:t>тварини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54100" y="72405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вигідніше</a:t>
            </a:r>
            <a:r>
              <a:rPr lang="ru-RU" dirty="0"/>
              <a:t>?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7" t="27706" r="5380" b="37345"/>
          <a:stretch/>
        </p:blipFill>
        <p:spPr bwMode="auto">
          <a:xfrm>
            <a:off x="4991146" y="1399308"/>
            <a:ext cx="2461174" cy="155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0" r="54006" b="27942"/>
          <a:stretch/>
        </p:blipFill>
        <p:spPr bwMode="auto">
          <a:xfrm>
            <a:off x="323528" y="872108"/>
            <a:ext cx="2585837" cy="19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8556" r="7865"/>
          <a:stretch/>
        </p:blipFill>
        <p:spPr bwMode="auto">
          <a:xfrm>
            <a:off x="886690" y="2909454"/>
            <a:ext cx="4045350" cy="311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8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76" y="4893568"/>
            <a:ext cx="2016621" cy="174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992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Вікова структура популяції </a:t>
            </a:r>
            <a:br>
              <a:rPr lang="uk-UA" b="1" dirty="0"/>
            </a:br>
            <a:r>
              <a:rPr lang="uk-UA" b="1" dirty="0"/>
              <a:t> -</a:t>
            </a:r>
            <a:r>
              <a:rPr lang="uk-UA" dirty="0"/>
              <a:t> </a:t>
            </a:r>
            <a:r>
              <a:rPr lang="uk-UA" sz="2700" dirty="0"/>
              <a:t>співвідношення вікових груп</a:t>
            </a:r>
            <a:br>
              <a:rPr lang="ru-RU" dirty="0"/>
            </a:b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8717"/>
            <a:ext cx="3816424" cy="16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1"/>
            <a:ext cx="5004048" cy="267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3406" r="3145" b="5581"/>
          <a:stretch/>
        </p:blipFill>
        <p:spPr bwMode="auto">
          <a:xfrm>
            <a:off x="4139952" y="2078059"/>
            <a:ext cx="4824536" cy="186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07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3" t="-5322" r="35" b="16444"/>
          <a:stretch/>
        </p:blipFill>
        <p:spPr bwMode="auto">
          <a:xfrm>
            <a:off x="5208953" y="561612"/>
            <a:ext cx="2868247" cy="218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3" y="476672"/>
            <a:ext cx="3977847" cy="225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5709"/>
            <a:ext cx="4159548" cy="314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8" y="4579240"/>
            <a:ext cx="4612255" cy="129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14096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Розрізняють три типи вікових пірамід: </a:t>
            </a:r>
            <a:r>
              <a:rPr lang="uk-UA" b="1" dirty="0"/>
              <a:t>прогресивний (а)</a:t>
            </a:r>
            <a:r>
              <a:rPr lang="uk-UA" dirty="0"/>
              <a:t>, </a:t>
            </a:r>
            <a:r>
              <a:rPr lang="uk-UA" b="1" dirty="0"/>
              <a:t>стаціонарний (б) </a:t>
            </a:r>
            <a:r>
              <a:rPr lang="uk-UA" dirty="0"/>
              <a:t>та </a:t>
            </a:r>
            <a:r>
              <a:rPr lang="uk-UA" b="1" dirty="0"/>
              <a:t>регресивний (в)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966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/>
              <a:t>Статева структура популяції </a:t>
            </a:r>
            <a:br>
              <a:rPr lang="uk-UA" sz="3100" b="1" dirty="0"/>
            </a:br>
            <a:r>
              <a:rPr lang="uk-UA" sz="3100" dirty="0"/>
              <a:t>– </a:t>
            </a:r>
            <a:r>
              <a:rPr lang="uk-UA" sz="2700" dirty="0"/>
              <a:t>співвідношення кількості особин різної статі в популяції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5381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t="12380" r="17328" b="6001"/>
          <a:stretch/>
        </p:blipFill>
        <p:spPr bwMode="auto">
          <a:xfrm>
            <a:off x="4427984" y="1544781"/>
            <a:ext cx="4572000" cy="37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592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75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760786"/>
              </p:ext>
            </p:extLst>
          </p:nvPr>
        </p:nvGraphicFramePr>
        <p:xfrm>
          <a:off x="395536" y="16520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71" y="2564904"/>
            <a:ext cx="1914724" cy="292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91539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u="sng" dirty="0" err="1"/>
              <a:t>Arisaema</a:t>
            </a:r>
            <a:r>
              <a:rPr lang="uk-UA" i="1" u="sng" dirty="0"/>
              <a:t>  </a:t>
            </a:r>
            <a:r>
              <a:rPr lang="uk-UA" i="1" u="sng" dirty="0" err="1"/>
              <a:t>japonica</a:t>
            </a:r>
            <a:r>
              <a:rPr lang="uk-UA" i="1" u="sng" dirty="0"/>
              <a:t> </a:t>
            </a:r>
            <a:endParaRPr lang="ru-RU" u="sng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619" y="4889044"/>
            <a:ext cx="1339974" cy="120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5066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896" y="6205954"/>
            <a:ext cx="23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err="1">
                <a:hlinkClick r:id="rId11"/>
              </a:rPr>
              <a:t>Bonellia</a:t>
            </a:r>
            <a:r>
              <a:rPr lang="uk-UA" i="1" dirty="0">
                <a:hlinkClick r:id="rId11"/>
              </a:rPr>
              <a:t> </a:t>
            </a:r>
            <a:r>
              <a:rPr lang="uk-UA" i="1" dirty="0" err="1">
                <a:hlinkClick r:id="rId11"/>
              </a:rPr>
              <a:t>viridis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77353"/>
            <a:ext cx="2924919" cy="12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4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b="1" dirty="0" err="1">
                <a:effectLst/>
              </a:rPr>
              <a:t>Популяція</a:t>
            </a:r>
            <a:r>
              <a:rPr lang="ru-RU" sz="2800" dirty="0">
                <a:effectLst/>
              </a:rPr>
              <a:t> – </a:t>
            </a:r>
            <a:r>
              <a:rPr lang="ru-RU" sz="2800" dirty="0" err="1">
                <a:effectLst/>
              </a:rPr>
              <a:t>основна</a:t>
            </a:r>
            <a:r>
              <a:rPr lang="ru-RU" sz="2800" dirty="0">
                <a:effectLst/>
              </a:rPr>
              <a:t> форма </a:t>
            </a:r>
            <a:r>
              <a:rPr lang="ru-RU" sz="2800" dirty="0" err="1">
                <a:effectLst/>
              </a:rPr>
              <a:t>існування</a:t>
            </a:r>
            <a:r>
              <a:rPr lang="ru-RU" sz="2800" dirty="0">
                <a:effectLst/>
              </a:rPr>
              <a:t> виду, структурна </a:t>
            </a:r>
            <a:r>
              <a:rPr lang="ru-RU" sz="2800" dirty="0" err="1">
                <a:effectLst/>
              </a:rPr>
              <a:t>одиниця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екосистеми</a:t>
            </a:r>
            <a:r>
              <a:rPr lang="ru-RU" sz="2800" dirty="0">
                <a:effectLst/>
              </a:rPr>
              <a:t> та </a:t>
            </a:r>
            <a:r>
              <a:rPr lang="ru-RU" sz="2800" dirty="0" err="1">
                <a:effectLst/>
              </a:rPr>
              <a:t>елементарна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одиниця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еволюції</a:t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568863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2800" b="1" dirty="0">
              <a:effectLst/>
            </a:endParaRPr>
          </a:p>
          <a:p>
            <a:pPr marL="0" indent="0" algn="just">
              <a:buNone/>
            </a:pPr>
            <a:r>
              <a:rPr lang="ru-RU" sz="2800" b="1" dirty="0" err="1">
                <a:effectLst/>
              </a:rPr>
              <a:t>Популяція</a:t>
            </a:r>
            <a:r>
              <a:rPr lang="ru-RU" sz="2800" dirty="0">
                <a:effectLst/>
              </a:rPr>
              <a:t>  - </a:t>
            </a:r>
            <a:r>
              <a:rPr lang="ru-RU" sz="2800" dirty="0" err="1">
                <a:effectLst/>
              </a:rPr>
              <a:t>це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сукупність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особин</a:t>
            </a:r>
            <a:r>
              <a:rPr lang="ru-RU" sz="2800" dirty="0">
                <a:effectLst/>
              </a:rPr>
              <a:t> </a:t>
            </a:r>
            <a:r>
              <a:rPr lang="ru-RU" sz="2800" u="sng" dirty="0">
                <a:effectLst/>
              </a:rPr>
              <a:t>одного виду</a:t>
            </a:r>
            <a:r>
              <a:rPr lang="ru-RU" sz="2800" dirty="0">
                <a:effectLst/>
              </a:rPr>
              <a:t>, </a:t>
            </a:r>
            <a:r>
              <a:rPr lang="ru-RU" sz="2800" dirty="0" err="1">
                <a:effectLst/>
              </a:rPr>
              <a:t>що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займають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певну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територію</a:t>
            </a:r>
            <a:r>
              <a:rPr lang="ru-RU" sz="2800" dirty="0">
                <a:effectLst/>
              </a:rPr>
              <a:t> (ареал), </a:t>
            </a:r>
            <a:r>
              <a:rPr lang="ru-RU" sz="2800" dirty="0" err="1">
                <a:effectLst/>
              </a:rPr>
              <a:t>можуть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обмінюватись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генетичною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інформацією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між</a:t>
            </a:r>
            <a:r>
              <a:rPr lang="ru-RU" sz="2800" dirty="0">
                <a:effectLst/>
              </a:rPr>
              <a:t> собою (</a:t>
            </a:r>
            <a:r>
              <a:rPr lang="ru-RU" sz="2800" dirty="0" err="1">
                <a:effectLst/>
              </a:rPr>
              <a:t>панміксія</a:t>
            </a:r>
            <a:r>
              <a:rPr lang="ru-RU" sz="2800" dirty="0">
                <a:effectLst/>
              </a:rPr>
              <a:t>) і </a:t>
            </a:r>
            <a:r>
              <a:rPr lang="ru-RU" sz="2800" dirty="0" err="1">
                <a:effectLst/>
              </a:rPr>
              <a:t>функціонують</a:t>
            </a:r>
            <a:r>
              <a:rPr lang="ru-RU" sz="2800" dirty="0">
                <a:effectLst/>
              </a:rPr>
              <a:t> як </a:t>
            </a:r>
            <a:r>
              <a:rPr lang="ru-RU" sz="2800" dirty="0" err="1">
                <a:effectLst/>
              </a:rPr>
              <a:t>частина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біоценозу</a:t>
            </a:r>
            <a:r>
              <a:rPr lang="ru-RU" sz="2800" dirty="0">
                <a:effectLst/>
              </a:rPr>
              <a:t>. </a:t>
            </a:r>
          </a:p>
          <a:p>
            <a:pPr marL="0" indent="0" algn="just">
              <a:buNone/>
            </a:pPr>
            <a:endParaRPr lang="uk-UA" sz="2800" dirty="0">
              <a:effectLst/>
            </a:endParaRPr>
          </a:p>
          <a:p>
            <a:pPr marL="0" indent="0" algn="just">
              <a:buNone/>
            </a:pPr>
            <a:endParaRPr lang="uk-UA" sz="2800" dirty="0"/>
          </a:p>
          <a:p>
            <a:pPr marL="0" indent="0" algn="just">
              <a:buNone/>
            </a:pPr>
            <a:endParaRPr lang="uk-UA" sz="2800" dirty="0">
              <a:effectLst/>
            </a:endParaRPr>
          </a:p>
          <a:p>
            <a:pPr marL="0" indent="0" algn="just">
              <a:buNone/>
            </a:pPr>
            <a:endParaRPr lang="ru-RU" sz="2800" dirty="0">
              <a:effectLst/>
            </a:endParaRPr>
          </a:p>
          <a:p>
            <a:pPr marL="0" indent="0" algn="just">
              <a:buNone/>
            </a:pPr>
            <a:r>
              <a:rPr lang="uk-UA" sz="2800" dirty="0"/>
              <a:t>Обмін генами перетворює популяцію в відносно </a:t>
            </a:r>
            <a:r>
              <a:rPr lang="uk-UA" sz="2800" u="sng" dirty="0"/>
              <a:t>цілісну генетичну систему (але відкриту)</a:t>
            </a:r>
            <a:r>
              <a:rPr lang="uk-UA" sz="2800" dirty="0"/>
              <a:t>, а взаємини особин дозволяють підтримувати оптимальну в даних умовах чисельність - </a:t>
            </a:r>
            <a:r>
              <a:rPr lang="uk-UA" sz="2800" b="1" dirty="0"/>
              <a:t>гомеостаз</a:t>
            </a:r>
            <a:r>
              <a:rPr lang="uk-UA" sz="2800" dirty="0"/>
              <a:t>.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27495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507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200" b="1" dirty="0"/>
              <a:t>Етологічна структура популяції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1"/>
          <a:stretch/>
        </p:blipFill>
        <p:spPr bwMode="auto">
          <a:xfrm>
            <a:off x="988546" y="1628800"/>
            <a:ext cx="7053808" cy="417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7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2"/>
          <a:stretch/>
        </p:blipFill>
        <p:spPr bwMode="auto">
          <a:xfrm>
            <a:off x="539552" y="1590914"/>
            <a:ext cx="7780784" cy="495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565280"/>
            <a:ext cx="432048" cy="498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" y="3258889"/>
            <a:ext cx="457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5" y="46713"/>
            <a:ext cx="2057404" cy="129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292"/>
            <a:ext cx="2103735" cy="139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791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356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uk-UA" sz="2800" b="1" dirty="0"/>
              <a:t>Типи взаємодії між популяціями</a:t>
            </a:r>
            <a:endParaRPr lang="ru-RU" sz="28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46713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76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4000" b="1" i="1" dirty="0"/>
              <a:t>Екологія біоценозів</a:t>
            </a:r>
            <a:endParaRPr lang="ru-RU" sz="40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5887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30003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87" y="530771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504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121"/>
            <a:ext cx="8964488" cy="250629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effectLst/>
              </a:rPr>
              <a:t>Біоценоз</a:t>
            </a:r>
            <a:r>
              <a:rPr lang="ru-RU" sz="2800" b="1" dirty="0">
                <a:effectLst/>
              </a:rPr>
              <a:t> </a:t>
            </a:r>
            <a:r>
              <a:rPr lang="ru-RU" sz="2800" b="1" dirty="0"/>
              <a:t>– </a:t>
            </a:r>
            <a:r>
              <a:rPr lang="ru-RU" sz="2800" b="1" dirty="0" err="1"/>
              <a:t>сукупність</a:t>
            </a:r>
            <a:r>
              <a:rPr lang="ru-RU" sz="2800" b="1" dirty="0"/>
              <a:t> </a:t>
            </a:r>
            <a:r>
              <a:rPr lang="ru-RU" sz="2800" b="1" dirty="0" err="1"/>
              <a:t>всіх</a:t>
            </a:r>
            <a:r>
              <a:rPr lang="ru-RU" sz="2800" b="1" dirty="0"/>
              <a:t> </a:t>
            </a:r>
            <a:r>
              <a:rPr lang="ru-RU" sz="2800" b="1" dirty="0" err="1"/>
              <a:t>живих</a:t>
            </a:r>
            <a:r>
              <a:rPr lang="ru-RU" sz="2800" b="1" dirty="0"/>
              <a:t> </a:t>
            </a:r>
            <a:r>
              <a:rPr lang="ru-RU" sz="2800" b="1" dirty="0" err="1"/>
              <a:t>організмів</a:t>
            </a:r>
            <a:r>
              <a:rPr lang="ru-RU" sz="2800" b="1" dirty="0"/>
              <a:t> у межах </a:t>
            </a:r>
            <a:r>
              <a:rPr lang="ru-RU" sz="2800" b="1" dirty="0" err="1"/>
              <a:t>екосистеми</a:t>
            </a:r>
            <a:r>
              <a:rPr lang="ru-RU" sz="2800" b="1" dirty="0"/>
              <a:t>.</a:t>
            </a:r>
            <a:br>
              <a:rPr lang="ru-RU" sz="2800" b="1" dirty="0"/>
            </a:br>
            <a:br>
              <a:rPr lang="ru-RU" sz="2800" b="1" dirty="0"/>
            </a:br>
            <a:r>
              <a:rPr lang="ru-RU" sz="2200" b="1" dirty="0" err="1">
                <a:effectLst/>
              </a:rPr>
              <a:t>Біотоп</a:t>
            </a:r>
            <a:r>
              <a:rPr lang="ru-RU" sz="2200" b="1" dirty="0">
                <a:effectLst/>
              </a:rPr>
              <a:t> </a:t>
            </a:r>
            <a:r>
              <a:rPr lang="ru-RU" sz="2200" dirty="0"/>
              <a:t>– </a:t>
            </a:r>
            <a:r>
              <a:rPr lang="ru-RU" sz="2200" dirty="0" err="1"/>
              <a:t>частина</a:t>
            </a:r>
            <a:r>
              <a:rPr lang="ru-RU" sz="2200" dirty="0"/>
              <a:t> </a:t>
            </a:r>
            <a:r>
              <a:rPr lang="ru-RU" sz="2200" dirty="0" err="1"/>
              <a:t>абіотичного</a:t>
            </a:r>
            <a:r>
              <a:rPr lang="ru-RU" sz="2200" dirty="0"/>
              <a:t> простору (</a:t>
            </a:r>
            <a:r>
              <a:rPr lang="ru-RU" sz="2200" dirty="0" err="1"/>
              <a:t>територія</a:t>
            </a:r>
            <a:r>
              <a:rPr lang="ru-RU" sz="2200" dirty="0"/>
              <a:t>, </a:t>
            </a:r>
            <a:r>
              <a:rPr lang="ru-RU" sz="2200" dirty="0" err="1"/>
              <a:t>акваторія</a:t>
            </a:r>
            <a:r>
              <a:rPr lang="ru-RU" sz="2200" dirty="0"/>
              <a:t>) з </a:t>
            </a:r>
            <a:r>
              <a:rPr lang="ru-RU" sz="2200" dirty="0" err="1"/>
              <a:t>порівняно</a:t>
            </a:r>
            <a:r>
              <a:rPr lang="ru-RU" sz="2200" dirty="0"/>
              <a:t> </a:t>
            </a:r>
            <a:r>
              <a:rPr lang="ru-RU" sz="2200" dirty="0" err="1"/>
              <a:t>однорідними</a:t>
            </a:r>
            <a:r>
              <a:rPr lang="ru-RU" sz="2200" dirty="0"/>
              <a:t> </a:t>
            </a:r>
            <a:r>
              <a:rPr lang="ru-RU" sz="2200" dirty="0" err="1"/>
              <a:t>умовами</a:t>
            </a:r>
            <a:r>
              <a:rPr lang="ru-RU" sz="2200" dirty="0"/>
              <a:t> </a:t>
            </a:r>
            <a:r>
              <a:rPr lang="ru-RU" sz="2200" dirty="0" err="1"/>
              <a:t>середовища</a:t>
            </a:r>
            <a:r>
              <a:rPr lang="ru-RU" sz="2200" dirty="0"/>
              <a:t>, </a:t>
            </a:r>
            <a:r>
              <a:rPr lang="ru-RU" sz="2200" dirty="0" err="1"/>
              <a:t>зайнята</a:t>
            </a:r>
            <a:r>
              <a:rPr lang="ru-RU" sz="2200" dirty="0"/>
              <a:t> </a:t>
            </a:r>
            <a:r>
              <a:rPr lang="ru-RU" sz="2200" dirty="0" err="1"/>
              <a:t>певним</a:t>
            </a:r>
            <a:r>
              <a:rPr lang="ru-RU" sz="2200" dirty="0"/>
              <a:t> </a:t>
            </a:r>
            <a:r>
              <a:rPr lang="ru-RU" sz="2200" dirty="0" err="1"/>
              <a:t>біоценозом</a:t>
            </a:r>
            <a:r>
              <a:rPr lang="ru-RU" sz="22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221088"/>
            <a:ext cx="8058608" cy="58478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dirty="0" err="1"/>
              <a:t>Екотоп</a:t>
            </a:r>
            <a:r>
              <a:rPr lang="ru-RU" dirty="0"/>
              <a:t> </a:t>
            </a:r>
            <a:r>
              <a:rPr lang="ru-RU" dirty="0" err="1"/>
              <a:t>описує</a:t>
            </a:r>
            <a:r>
              <a:rPr lang="ru-RU" dirty="0"/>
              <a:t> тип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біоценозу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водний</a:t>
            </a:r>
            <a:r>
              <a:rPr lang="ru-RU" dirty="0"/>
              <a:t> </a:t>
            </a:r>
            <a:r>
              <a:rPr lang="ru-RU" dirty="0" err="1"/>
              <a:t>екотоп</a:t>
            </a:r>
            <a:r>
              <a:rPr lang="ru-RU" dirty="0"/>
              <a:t> – </a:t>
            </a:r>
            <a:r>
              <a:rPr lang="ru-RU" dirty="0" err="1"/>
              <a:t>гідротоп</a:t>
            </a:r>
            <a:r>
              <a:rPr lang="ru-RU" dirty="0"/>
              <a:t>, </a:t>
            </a:r>
            <a:r>
              <a:rPr lang="ru-RU" dirty="0" err="1"/>
              <a:t>грунтовий</a:t>
            </a:r>
            <a:r>
              <a:rPr lang="ru-RU" dirty="0"/>
              <a:t> </a:t>
            </a:r>
            <a:r>
              <a:rPr lang="ru-RU" dirty="0" err="1"/>
              <a:t>екотоп</a:t>
            </a:r>
            <a:r>
              <a:rPr lang="ru-RU" dirty="0"/>
              <a:t> – </a:t>
            </a:r>
            <a:r>
              <a:rPr lang="ru-RU" dirty="0" err="1"/>
              <a:t>едафотоп</a:t>
            </a:r>
            <a:r>
              <a:rPr lang="ru-RU" dirty="0"/>
              <a:t>), а  </a:t>
            </a:r>
            <a:r>
              <a:rPr lang="ru-RU" dirty="0" err="1"/>
              <a:t>біотоп</a:t>
            </a:r>
            <a:r>
              <a:rPr lang="ru-RU" dirty="0"/>
              <a:t> –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біоценозу</a:t>
            </a:r>
            <a:r>
              <a:rPr lang="ru-RU" dirty="0"/>
              <a:t>, часто </a:t>
            </a:r>
            <a:r>
              <a:rPr lang="ru-RU" dirty="0" err="1"/>
              <a:t>модифіковані</a:t>
            </a:r>
            <a:r>
              <a:rPr lang="ru-RU" dirty="0"/>
              <a:t> самим </a:t>
            </a:r>
            <a:r>
              <a:rPr lang="ru-RU" dirty="0" err="1"/>
              <a:t>угрупованням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68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uk-UA" sz="3200" b="1" i="1" dirty="0"/>
              <a:t>Структура біоценозу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263" y="113416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/>
              <a:t>Види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структуру та </a:t>
            </a:r>
            <a:r>
              <a:rPr lang="ru-RU" sz="2400" dirty="0" err="1"/>
              <a:t>особливості</a:t>
            </a:r>
            <a:r>
              <a:rPr lang="ru-RU" sz="2400" dirty="0"/>
              <a:t> </a:t>
            </a:r>
            <a:r>
              <a:rPr lang="ru-RU" sz="2400" dirty="0" err="1"/>
              <a:t>функціонування</a:t>
            </a:r>
            <a:r>
              <a:rPr lang="ru-RU" sz="2400" dirty="0"/>
              <a:t> </a:t>
            </a:r>
            <a:r>
              <a:rPr lang="ru-RU" sz="2400" dirty="0" err="1"/>
              <a:t>всієї</a:t>
            </a:r>
            <a:r>
              <a:rPr lang="ru-RU" sz="2400" dirty="0"/>
              <a:t> </a:t>
            </a:r>
            <a:r>
              <a:rPr lang="ru-RU" sz="2400" dirty="0" err="1"/>
              <a:t>екосистеми</a:t>
            </a:r>
            <a:r>
              <a:rPr lang="ru-RU" sz="2400" dirty="0"/>
              <a:t>, </a:t>
            </a:r>
            <a:r>
              <a:rPr lang="ru-RU" sz="2400" dirty="0" err="1"/>
              <a:t>здійснюють</a:t>
            </a:r>
            <a:r>
              <a:rPr lang="ru-RU" sz="2400" dirty="0"/>
              <a:t> </a:t>
            </a:r>
            <a:r>
              <a:rPr lang="ru-RU" sz="2400" dirty="0" err="1"/>
              <a:t>середовище</a:t>
            </a:r>
            <a:r>
              <a:rPr lang="ru-RU" sz="2400" dirty="0"/>
              <a:t> </a:t>
            </a:r>
            <a:r>
              <a:rPr lang="ru-RU" sz="2400" dirty="0" err="1"/>
              <a:t>перетворювальну</a:t>
            </a:r>
            <a:r>
              <a:rPr lang="ru-RU" sz="2400" dirty="0"/>
              <a:t> </a:t>
            </a:r>
            <a:r>
              <a:rPr lang="ru-RU" sz="2400" dirty="0" err="1"/>
              <a:t>функцію</a:t>
            </a:r>
            <a:r>
              <a:rPr lang="ru-RU" sz="2400" dirty="0"/>
              <a:t>, </a:t>
            </a:r>
            <a:r>
              <a:rPr lang="ru-RU" sz="2400" dirty="0" err="1"/>
              <a:t>створючи</a:t>
            </a:r>
            <a:r>
              <a:rPr lang="ru-RU" sz="2400" dirty="0"/>
              <a:t> </a:t>
            </a:r>
            <a:r>
              <a:rPr lang="ru-RU" sz="2400" dirty="0" err="1"/>
              <a:t>сприятливі</a:t>
            </a:r>
            <a:r>
              <a:rPr lang="ru-RU" sz="2400" dirty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існування</a:t>
            </a:r>
            <a:r>
              <a:rPr lang="ru-RU" sz="2400" dirty="0"/>
              <a:t> </a:t>
            </a:r>
            <a:r>
              <a:rPr lang="ru-RU" sz="2400" dirty="0" err="1"/>
              <a:t>інших</a:t>
            </a:r>
            <a:r>
              <a:rPr lang="ru-RU" sz="2400" dirty="0"/>
              <a:t>, часто </a:t>
            </a:r>
            <a:r>
              <a:rPr lang="ru-RU" sz="2400" dirty="0" err="1"/>
              <a:t>домінують</a:t>
            </a:r>
            <a:r>
              <a:rPr lang="ru-RU" sz="2400" dirty="0"/>
              <a:t> за </a:t>
            </a:r>
            <a:r>
              <a:rPr lang="ru-RU" sz="2400" dirty="0" err="1"/>
              <a:t>чисельністю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біомасою</a:t>
            </a:r>
            <a:r>
              <a:rPr lang="ru-RU" sz="2400" dirty="0"/>
              <a:t> - </a:t>
            </a:r>
            <a:r>
              <a:rPr lang="ru-RU" sz="2400" b="1" dirty="0" err="1"/>
              <a:t>едіфікатори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01" y="3140968"/>
            <a:ext cx="83915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301" y="5445224"/>
            <a:ext cx="824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effectLst/>
              </a:rPr>
              <a:t>Лісоутворюючі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види</a:t>
            </a:r>
            <a:r>
              <a:rPr lang="ru-RU" b="1" dirty="0">
                <a:effectLst/>
              </a:rPr>
              <a:t> дерев та </a:t>
            </a:r>
            <a:r>
              <a:rPr lang="ru-RU" b="1" dirty="0" err="1">
                <a:effectLst/>
              </a:rPr>
              <a:t>колоніальні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гідробіонти</a:t>
            </a:r>
            <a:r>
              <a:rPr lang="ru-RU" b="1" dirty="0">
                <a:effectLst/>
              </a:rPr>
              <a:t> (</a:t>
            </a:r>
            <a:r>
              <a:rPr lang="ru-RU" b="1" dirty="0" err="1">
                <a:effectLst/>
              </a:rPr>
              <a:t>коралові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поліпи</a:t>
            </a:r>
            <a:r>
              <a:rPr lang="ru-RU" b="1" dirty="0">
                <a:effectLst/>
              </a:rPr>
              <a:t> та </a:t>
            </a:r>
            <a:r>
              <a:rPr lang="ru-RU" b="1" dirty="0" err="1">
                <a:effectLst/>
              </a:rPr>
              <a:t>двостулкові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молюски</a:t>
            </a:r>
            <a:r>
              <a:rPr lang="ru-RU" b="1" dirty="0">
                <a:effectLst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349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uk-UA" sz="2800" b="1" dirty="0" err="1"/>
              <a:t>Консорції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Багатовидове угруповання, що формується навколо центрального елемента (</a:t>
            </a:r>
            <a:r>
              <a:rPr lang="uk-UA" sz="2400" b="1" dirty="0">
                <a:effectLst/>
              </a:rPr>
              <a:t>вид-детермінант</a:t>
            </a:r>
            <a:r>
              <a:rPr lang="uk-UA" sz="2400" dirty="0"/>
              <a:t> або </a:t>
            </a:r>
            <a:r>
              <a:rPr lang="uk-UA" sz="2400" b="1" dirty="0">
                <a:effectLst/>
              </a:rPr>
              <a:t>вид-едифікатор)</a:t>
            </a:r>
            <a:r>
              <a:rPr lang="uk-UA" sz="2400" dirty="0"/>
              <a:t>, який визначає та регулює біотичні зв’язки та формує специфічне середовище існування для </a:t>
            </a:r>
            <a:r>
              <a:rPr lang="uk-UA" sz="2400" b="1" dirty="0" err="1">
                <a:effectLst/>
              </a:rPr>
              <a:t>видів-консортів</a:t>
            </a:r>
            <a:r>
              <a:rPr lang="uk-UA" sz="2400" dirty="0"/>
              <a:t> називається </a:t>
            </a:r>
            <a:r>
              <a:rPr lang="uk-UA" sz="2400" b="1" dirty="0" err="1">
                <a:effectLst/>
              </a:rPr>
              <a:t>консорція</a:t>
            </a:r>
            <a:r>
              <a:rPr lang="uk-UA" sz="2400" b="1" dirty="0">
                <a:effectLst/>
              </a:rPr>
              <a:t> </a:t>
            </a:r>
            <a:r>
              <a:rPr lang="uk-UA" sz="2400" dirty="0"/>
              <a:t>(від лат. </a:t>
            </a:r>
            <a:r>
              <a:rPr lang="uk-UA" sz="2400" i="1" dirty="0">
                <a:effectLst/>
              </a:rPr>
              <a:t>консорціум </a:t>
            </a:r>
            <a:r>
              <a:rPr lang="uk-UA" sz="2400" dirty="0"/>
              <a:t>– співтовариство).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84984"/>
            <a:ext cx="57150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721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3200" b="1" i="1" dirty="0" err="1"/>
              <a:t>Синузії</a:t>
            </a:r>
            <a:r>
              <a:rPr lang="uk-UA" sz="3200" b="1" i="1" dirty="0"/>
              <a:t> та асоціації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517632" cy="583264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 err="1"/>
              <a:t>С</a:t>
            </a:r>
            <a:r>
              <a:rPr lang="ru-RU" sz="2000" b="1" dirty="0" err="1">
                <a:effectLst/>
              </a:rPr>
              <a:t>инузії</a:t>
            </a:r>
            <a:r>
              <a:rPr lang="ru-RU" sz="2000" b="1" dirty="0">
                <a:effectLst/>
              </a:rPr>
              <a:t> </a:t>
            </a:r>
            <a:r>
              <a:rPr lang="ru-RU" sz="2000" dirty="0"/>
              <a:t>(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грец</a:t>
            </a:r>
            <a:r>
              <a:rPr lang="ru-RU" sz="2000" dirty="0"/>
              <a:t>. </a:t>
            </a:r>
            <a:r>
              <a:rPr lang="en-US" sz="2000" i="1" dirty="0" err="1">
                <a:effectLst/>
              </a:rPr>
              <a:t>synusia</a:t>
            </a:r>
            <a:r>
              <a:rPr lang="en-US" sz="2000" i="1" dirty="0">
                <a:effectLst/>
              </a:rPr>
              <a:t> </a:t>
            </a:r>
            <a:r>
              <a:rPr lang="en-US" sz="2000" dirty="0"/>
              <a:t>– </a:t>
            </a:r>
            <a:r>
              <a:rPr lang="ru-RU" sz="2000" dirty="0" err="1"/>
              <a:t>спільне</a:t>
            </a:r>
            <a:r>
              <a:rPr lang="ru-RU" sz="2000" dirty="0"/>
              <a:t> </a:t>
            </a:r>
            <a:r>
              <a:rPr lang="ru-RU" sz="2000" dirty="0" err="1"/>
              <a:t>перебування</a:t>
            </a:r>
            <a:r>
              <a:rPr lang="ru-RU" sz="2000" dirty="0"/>
              <a:t>, </a:t>
            </a:r>
            <a:r>
              <a:rPr lang="ru-RU" sz="2000" dirty="0" err="1"/>
              <a:t>суспільство</a:t>
            </a:r>
            <a:r>
              <a:rPr lang="ru-RU" sz="2000" dirty="0"/>
              <a:t>). – </a:t>
            </a:r>
            <a:r>
              <a:rPr lang="ru-RU" sz="2000" dirty="0" err="1"/>
              <a:t>екологічно</a:t>
            </a:r>
            <a:r>
              <a:rPr lang="ru-RU" sz="2000" dirty="0"/>
              <a:t> і </a:t>
            </a:r>
            <a:r>
              <a:rPr lang="ru-RU" sz="2000" dirty="0" err="1"/>
              <a:t>просторово</a:t>
            </a:r>
            <a:r>
              <a:rPr lang="ru-RU" sz="2000" dirty="0"/>
              <a:t> </a:t>
            </a:r>
            <a:r>
              <a:rPr lang="ru-RU" sz="2000" dirty="0" err="1"/>
              <a:t>відокремлена</a:t>
            </a:r>
            <a:r>
              <a:rPr lang="ru-RU" sz="2000" dirty="0"/>
              <a:t> </a:t>
            </a:r>
            <a:r>
              <a:rPr lang="ru-RU" sz="2000" dirty="0" err="1"/>
              <a:t>частина</a:t>
            </a:r>
            <a:r>
              <a:rPr lang="ru-RU" sz="2000" dirty="0"/>
              <a:t> </a:t>
            </a:r>
            <a:r>
              <a:rPr lang="ru-RU" sz="2000" dirty="0" err="1"/>
              <a:t>фітоценозу</a:t>
            </a:r>
            <a:r>
              <a:rPr lang="ru-RU" sz="2000" dirty="0"/>
              <a:t>, яка </a:t>
            </a:r>
            <a:r>
              <a:rPr lang="ru-RU" sz="2000" dirty="0" err="1"/>
              <a:t>складається</a:t>
            </a:r>
            <a:r>
              <a:rPr lang="ru-RU" sz="2000" dirty="0"/>
              <a:t> з </a:t>
            </a:r>
            <a:r>
              <a:rPr lang="ru-RU" sz="2000" dirty="0" err="1"/>
              <a:t>рослин</a:t>
            </a:r>
            <a:r>
              <a:rPr lang="ru-RU" sz="2000" dirty="0"/>
              <a:t> </a:t>
            </a:r>
            <a:r>
              <a:rPr lang="ru-RU" sz="2000" dirty="0" err="1"/>
              <a:t>однієї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кількох</a:t>
            </a:r>
            <a:r>
              <a:rPr lang="ru-RU" sz="2000" dirty="0"/>
              <a:t> </a:t>
            </a:r>
            <a:r>
              <a:rPr lang="ru-RU" sz="2000" dirty="0" err="1"/>
              <a:t>близьких</a:t>
            </a:r>
            <a:r>
              <a:rPr lang="ru-RU" sz="2000" dirty="0"/>
              <a:t> </a:t>
            </a:r>
            <a:r>
              <a:rPr lang="ru-RU" sz="2000" dirty="0" err="1"/>
              <a:t>життєвих</a:t>
            </a:r>
            <a:r>
              <a:rPr lang="ru-RU" sz="2000" dirty="0"/>
              <a:t> форм – </a:t>
            </a:r>
            <a:r>
              <a:rPr lang="ru-RU" sz="2000" b="1" dirty="0" err="1">
                <a:effectLst/>
              </a:rPr>
              <a:t>екобіоморф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зв’язані</a:t>
            </a:r>
            <a:r>
              <a:rPr lang="ru-RU" sz="2000" dirty="0"/>
              <a:t> </a:t>
            </a:r>
            <a:r>
              <a:rPr lang="ru-RU" sz="2000" dirty="0" err="1"/>
              <a:t>між</a:t>
            </a:r>
            <a:r>
              <a:rPr lang="ru-RU" sz="2000" dirty="0"/>
              <a:t> собою </a:t>
            </a:r>
            <a:r>
              <a:rPr lang="ru-RU" sz="2000" dirty="0" err="1"/>
              <a:t>спільними</a:t>
            </a:r>
            <a:r>
              <a:rPr lang="ru-RU" sz="2000" dirty="0"/>
              <a:t> </a:t>
            </a:r>
            <a:r>
              <a:rPr lang="ru-RU" sz="2000" dirty="0" err="1"/>
              <a:t>вимогами</a:t>
            </a:r>
            <a:r>
              <a:rPr lang="ru-RU" sz="2000" dirty="0"/>
              <a:t> до </a:t>
            </a:r>
            <a:r>
              <a:rPr lang="ru-RU" sz="2000" dirty="0" err="1"/>
              <a:t>середовища</a:t>
            </a:r>
            <a:r>
              <a:rPr lang="ru-RU" sz="2000" dirty="0"/>
              <a:t> </a:t>
            </a:r>
            <a:r>
              <a:rPr lang="ru-RU" sz="2000" dirty="0" err="1"/>
              <a:t>існування</a:t>
            </a:r>
            <a:r>
              <a:rPr lang="ru-RU" sz="2000" dirty="0"/>
              <a:t> та </a:t>
            </a:r>
            <a:r>
              <a:rPr lang="ru-RU" sz="2000" dirty="0" err="1"/>
              <a:t>виконують</a:t>
            </a:r>
            <a:r>
              <a:rPr lang="ru-RU" sz="2000" dirty="0"/>
              <a:t> </a:t>
            </a:r>
            <a:r>
              <a:rPr lang="ru-RU" sz="2000" dirty="0" err="1"/>
              <a:t>подібні</a:t>
            </a:r>
            <a:r>
              <a:rPr lang="ru-RU" sz="2000" dirty="0"/>
              <a:t> </a:t>
            </a:r>
            <a:r>
              <a:rPr lang="ru-RU" sz="2000" dirty="0" err="1"/>
              <a:t>екологічні</a:t>
            </a:r>
            <a:r>
              <a:rPr lang="ru-RU" sz="2000" dirty="0"/>
              <a:t> </a:t>
            </a:r>
            <a:r>
              <a:rPr lang="ru-RU" sz="2000" dirty="0" err="1"/>
              <a:t>функції</a:t>
            </a:r>
            <a:r>
              <a:rPr lang="ru-RU" sz="2000" dirty="0"/>
              <a:t> в </a:t>
            </a:r>
            <a:r>
              <a:rPr lang="ru-RU" sz="2000" dirty="0" err="1"/>
              <a:t>екосистемі</a:t>
            </a:r>
            <a:r>
              <a:rPr lang="ru-RU" sz="2000" dirty="0"/>
              <a:t>.</a:t>
            </a:r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 </a:t>
            </a:r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r>
              <a:rPr lang="ru-RU" sz="2400" b="1" dirty="0" err="1"/>
              <a:t>Асоціації</a:t>
            </a:r>
            <a:r>
              <a:rPr lang="ru-RU" sz="2400" dirty="0"/>
              <a:t> – </a:t>
            </a:r>
            <a:r>
              <a:rPr lang="ru-RU" sz="2400" dirty="0" err="1"/>
              <a:t>угруповання</a:t>
            </a:r>
            <a:r>
              <a:rPr lang="ru-RU" sz="2400" dirty="0"/>
              <a:t> </a:t>
            </a:r>
            <a:r>
              <a:rPr lang="ru-RU" sz="2400" dirty="0" err="1"/>
              <a:t>рослин</a:t>
            </a:r>
            <a:r>
              <a:rPr lang="ru-RU" sz="2400" dirty="0"/>
              <a:t> з </a:t>
            </a:r>
            <a:r>
              <a:rPr lang="ru-RU" sz="2400" dirty="0" err="1"/>
              <a:t>певним</a:t>
            </a:r>
            <a:r>
              <a:rPr lang="ru-RU" sz="2400" dirty="0"/>
              <a:t> </a:t>
            </a:r>
            <a:r>
              <a:rPr lang="ru-RU" sz="2400" dirty="0" err="1"/>
              <a:t>флористичним</a:t>
            </a:r>
            <a:r>
              <a:rPr lang="ru-RU" sz="2400" dirty="0"/>
              <a:t> складом, </a:t>
            </a:r>
            <a:r>
              <a:rPr lang="ru-RU" sz="2400" dirty="0" err="1"/>
              <a:t>особливими</a:t>
            </a:r>
            <a:r>
              <a:rPr lang="ru-RU" sz="2400" dirty="0"/>
              <a:t> </a:t>
            </a:r>
            <a:r>
              <a:rPr lang="ru-RU" sz="2400" dirty="0" err="1"/>
              <a:t>умовами</a:t>
            </a:r>
            <a:r>
              <a:rPr lang="ru-RU" sz="2400" dirty="0"/>
              <a:t> </a:t>
            </a:r>
            <a:r>
              <a:rPr lang="ru-RU" sz="2400" dirty="0" err="1"/>
              <a:t>місцевості</a:t>
            </a:r>
            <a:r>
              <a:rPr lang="ru-RU" sz="2400" dirty="0"/>
              <a:t>, де вони </a:t>
            </a:r>
            <a:r>
              <a:rPr lang="ru-RU" sz="2400" dirty="0" err="1"/>
              <a:t>ростуть</a:t>
            </a:r>
            <a:r>
              <a:rPr lang="ru-RU" sz="2400" dirty="0"/>
              <a:t>, та </a:t>
            </a:r>
            <a:r>
              <a:rPr lang="ru-RU" sz="2400" dirty="0" err="1"/>
              <a:t>фізіологічними</a:t>
            </a:r>
            <a:r>
              <a:rPr lang="ru-RU" sz="2400" dirty="0"/>
              <a:t> </a:t>
            </a:r>
            <a:r>
              <a:rPr lang="ru-RU" sz="2400" dirty="0" err="1"/>
              <a:t>особливостями</a:t>
            </a:r>
            <a:r>
              <a:rPr lang="ru-RU" sz="2400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5875555" cy="130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8297" y="3492810"/>
            <a:ext cx="785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Синузія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таломоподібних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організмів</a:t>
            </a:r>
            <a:r>
              <a:rPr lang="ru-RU" b="1" dirty="0">
                <a:effectLst/>
              </a:rPr>
              <a:t> на </a:t>
            </a:r>
            <a:r>
              <a:rPr lang="ru-RU" b="1" dirty="0" err="1">
                <a:effectLst/>
              </a:rPr>
              <a:t>поверхні</a:t>
            </a:r>
            <a:r>
              <a:rPr lang="ru-RU" b="1" dirty="0">
                <a:effectLst/>
              </a:rPr>
              <a:t>: </a:t>
            </a:r>
            <a:r>
              <a:rPr lang="ru-RU" b="1" dirty="0" err="1">
                <a:effectLst/>
              </a:rPr>
              <a:t>нитчасті</a:t>
            </a:r>
            <a:r>
              <a:rPr lang="ru-RU" b="1" dirty="0">
                <a:effectLst/>
              </a:rPr>
              <a:t>  </a:t>
            </a:r>
            <a:r>
              <a:rPr lang="ru-RU" b="1" dirty="0" err="1">
                <a:effectLst/>
              </a:rPr>
              <a:t>водорості</a:t>
            </a:r>
            <a:r>
              <a:rPr lang="ru-RU" b="1" dirty="0">
                <a:effectLst/>
              </a:rPr>
              <a:t> </a:t>
            </a:r>
            <a:r>
              <a:rPr lang="en-US" b="1" i="1" dirty="0" err="1">
                <a:effectLst/>
              </a:rPr>
              <a:t>Trentepohlia</a:t>
            </a:r>
            <a:r>
              <a:rPr lang="en-US" b="1" dirty="0">
                <a:effectLst/>
              </a:rPr>
              <a:t>, </a:t>
            </a:r>
            <a:r>
              <a:rPr lang="ru-RU" b="1" dirty="0">
                <a:effectLst/>
              </a:rPr>
              <a:t>лишайники </a:t>
            </a:r>
            <a:r>
              <a:rPr lang="en-US" b="1" i="1" dirty="0" err="1">
                <a:effectLst/>
              </a:rPr>
              <a:t>Xanthoria</a:t>
            </a:r>
            <a:r>
              <a:rPr lang="en-US" b="1" dirty="0">
                <a:effectLst/>
              </a:rPr>
              <a:t>, </a:t>
            </a:r>
            <a:r>
              <a:rPr lang="ru-RU" b="1" dirty="0" err="1">
                <a:effectLst/>
              </a:rPr>
              <a:t>мохоподібні</a:t>
            </a:r>
            <a:r>
              <a:rPr lang="ru-RU" b="1" dirty="0">
                <a:effectLst/>
              </a:rPr>
              <a:t> </a:t>
            </a:r>
            <a:r>
              <a:rPr lang="en-US" b="1" i="1" dirty="0" err="1">
                <a:effectLst/>
              </a:rPr>
              <a:t>Microbryum</a:t>
            </a:r>
            <a:r>
              <a:rPr lang="en-US" b="1" i="1" dirty="0">
                <a:effectLst/>
              </a:rPr>
              <a:t> </a:t>
            </a:r>
            <a:r>
              <a:rPr lang="en-US" b="1" i="1" dirty="0" err="1">
                <a:effectLst/>
              </a:rPr>
              <a:t>rectu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631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Просторова структура біоценозу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17" y="764704"/>
            <a:ext cx="6096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8184" y="1000125"/>
            <a:ext cx="2403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effectLst/>
              </a:rPr>
              <a:t>Ярусність</a:t>
            </a:r>
            <a:r>
              <a:rPr lang="ru-RU" sz="2400" b="1" dirty="0">
                <a:effectLst/>
              </a:rPr>
              <a:t> </a:t>
            </a:r>
            <a:r>
              <a:rPr lang="ru-RU" b="1" dirty="0" err="1">
                <a:effectLst/>
              </a:rPr>
              <a:t>фітоценозу</a:t>
            </a:r>
            <a:r>
              <a:rPr lang="ru-RU" b="1" dirty="0">
                <a:effectLst/>
              </a:rPr>
              <a:t> дубового </a:t>
            </a:r>
            <a:r>
              <a:rPr lang="ru-RU" b="1" dirty="0" err="1">
                <a:effectLst/>
              </a:rPr>
              <a:t>лісу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49164"/>
            <a:ext cx="27908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0" y="3774263"/>
            <a:ext cx="3033939" cy="253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06" y="3599568"/>
            <a:ext cx="2903335" cy="316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571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uk-UA" sz="3600" b="1" dirty="0"/>
              <a:t>Просторова структура біоценозу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3" y="836711"/>
            <a:ext cx="4293121" cy="309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980728"/>
            <a:ext cx="3835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effectLst/>
              </a:rPr>
              <a:t>Приуроченість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угруповань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гетеротрофних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організмів</a:t>
            </a:r>
            <a:r>
              <a:rPr lang="ru-RU" b="1" dirty="0">
                <a:effectLst/>
              </a:rPr>
              <a:t> до </a:t>
            </a:r>
            <a:r>
              <a:rPr lang="ru-RU" b="1" dirty="0" err="1">
                <a:effectLst/>
              </a:rPr>
              <a:t>ярусів</a:t>
            </a:r>
            <a:r>
              <a:rPr lang="ru-RU" b="1" dirty="0">
                <a:effectLst/>
              </a:rPr>
              <a:t> </a:t>
            </a:r>
            <a:r>
              <a:rPr lang="ru-RU" b="1" dirty="0" err="1">
                <a:effectLst/>
              </a:rPr>
              <a:t>фітоценозу</a:t>
            </a:r>
            <a:r>
              <a:rPr lang="ru-RU" b="1" dirty="0">
                <a:effectLst/>
              </a:rPr>
              <a:t> </a:t>
            </a:r>
            <a:endParaRPr lang="ru-RU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1"/>
          <a:stretch/>
        </p:blipFill>
        <p:spPr bwMode="auto">
          <a:xfrm>
            <a:off x="3491880" y="3789040"/>
            <a:ext cx="5375920" cy="281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25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Популяціям, як груповим об'єднанням властивий ряд специфічних властивостей: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83830"/>
            <a:ext cx="8579296" cy="35413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514350" indent="-514350">
              <a:buAutoNum type="arabicParenR"/>
            </a:pPr>
            <a:r>
              <a:rPr lang="uk-UA" b="1" dirty="0"/>
              <a:t>чисельність</a:t>
            </a:r>
            <a:r>
              <a:rPr lang="uk-UA" dirty="0"/>
              <a:t> - </a:t>
            </a:r>
            <a:r>
              <a:rPr lang="uk-UA" sz="2400" dirty="0"/>
              <a:t>загальна кількість особин</a:t>
            </a:r>
          </a:p>
          <a:p>
            <a:pPr marL="0" indent="0">
              <a:buNone/>
            </a:pPr>
            <a:r>
              <a:rPr lang="uk-UA" sz="2400" dirty="0"/>
              <a:t>			 на всій території;</a:t>
            </a:r>
          </a:p>
          <a:p>
            <a:pPr marL="457200" indent="-457200">
              <a:buAutoNum type="arabicParenR"/>
            </a:pPr>
            <a:endParaRPr lang="uk-UA" sz="2400" dirty="0"/>
          </a:p>
          <a:p>
            <a:pPr marL="457200" indent="-457200">
              <a:buAutoNum type="arabicParenR"/>
            </a:pPr>
            <a:endParaRPr lang="uk-UA" sz="2400" dirty="0"/>
          </a:p>
          <a:p>
            <a:pPr marL="457200" indent="-457200">
              <a:buAutoNum type="arabicParenR"/>
            </a:pPr>
            <a:endParaRPr lang="ru-RU" sz="2400" dirty="0"/>
          </a:p>
          <a:p>
            <a:pPr marL="0" indent="0">
              <a:buNone/>
            </a:pPr>
            <a:r>
              <a:rPr lang="uk-UA" dirty="0"/>
              <a:t>2) </a:t>
            </a:r>
            <a:r>
              <a:rPr lang="uk-UA" b="1" dirty="0"/>
              <a:t>щільність</a:t>
            </a:r>
            <a:r>
              <a:rPr lang="uk-UA" dirty="0"/>
              <a:t> - </a:t>
            </a:r>
            <a:r>
              <a:rPr lang="uk-UA" sz="2200" dirty="0"/>
              <a:t>середнє число особин на одиницю</a:t>
            </a:r>
          </a:p>
          <a:p>
            <a:pPr marL="0" indent="0">
              <a:buNone/>
            </a:pPr>
            <a:r>
              <a:rPr lang="uk-UA" sz="2200" dirty="0"/>
              <a:t>			 площі;</a:t>
            </a:r>
          </a:p>
          <a:p>
            <a:pPr marL="0" indent="0">
              <a:buNone/>
            </a:pPr>
            <a:r>
              <a:rPr lang="uk-UA" sz="2200" dirty="0"/>
              <a:t>	 </a:t>
            </a:r>
            <a:endParaRPr lang="ru-RU" dirty="0"/>
          </a:p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04" y="3801554"/>
            <a:ext cx="2109613" cy="26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229200"/>
            <a:ext cx="59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/>
              <a:t>середня щільність </a:t>
            </a:r>
            <a:r>
              <a:rPr lang="uk-UA" dirty="0"/>
              <a:t>- середнє число особин на одиницю всього простору</a:t>
            </a:r>
          </a:p>
          <a:p>
            <a:r>
              <a:rPr lang="uk-UA" i="1" dirty="0"/>
              <a:t> </a:t>
            </a:r>
            <a:r>
              <a:rPr lang="uk-UA" b="1" i="1" dirty="0"/>
              <a:t>питома щільність</a:t>
            </a:r>
            <a:r>
              <a:rPr lang="uk-UA" b="1" dirty="0"/>
              <a:t> </a:t>
            </a:r>
            <a:r>
              <a:rPr lang="uk-UA" dirty="0"/>
              <a:t>- середнє число особин на одиницю простору, де безпосередньо мешкають особини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020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996"/>
            <a:ext cx="8229600" cy="684700"/>
          </a:xfrm>
        </p:spPr>
        <p:txBody>
          <a:bodyPr>
            <a:normAutofit/>
          </a:bodyPr>
          <a:lstStyle/>
          <a:p>
            <a:r>
              <a:rPr lang="ru-RU" sz="2800" b="1" dirty="0">
                <a:effectLst/>
              </a:rPr>
              <a:t>Горизонтальна структура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b="1" dirty="0" err="1">
                <a:effectLst/>
              </a:rPr>
              <a:t>мозаїчність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477" y="3537012"/>
            <a:ext cx="8834405" cy="6480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 err="1"/>
              <a:t>Екотон</a:t>
            </a:r>
            <a:r>
              <a:rPr lang="ru-RU" sz="2000" dirty="0"/>
              <a:t> – </a:t>
            </a:r>
            <a:r>
              <a:rPr lang="ru-RU" sz="2000" dirty="0" err="1"/>
              <a:t>перехідна</a:t>
            </a:r>
            <a:r>
              <a:rPr lang="ru-RU" sz="2000" dirty="0"/>
              <a:t> межа </a:t>
            </a:r>
            <a:r>
              <a:rPr lang="ru-RU" sz="2000" dirty="0" err="1"/>
              <a:t>між</a:t>
            </a:r>
            <a:r>
              <a:rPr lang="ru-RU" sz="2000" dirty="0"/>
              <a:t> </a:t>
            </a:r>
            <a:r>
              <a:rPr lang="ru-RU" sz="2000" dirty="0" err="1"/>
              <a:t>окремими</a:t>
            </a:r>
            <a:r>
              <a:rPr lang="ru-RU" sz="2000" dirty="0"/>
              <a:t> </a:t>
            </a:r>
            <a:r>
              <a:rPr lang="ru-RU" sz="2000" dirty="0" err="1"/>
              <a:t>просторовими</a:t>
            </a:r>
            <a:r>
              <a:rPr lang="ru-RU" sz="2000" dirty="0"/>
              <a:t> </a:t>
            </a:r>
            <a:r>
              <a:rPr lang="ru-RU" sz="2000" dirty="0" err="1"/>
              <a:t>елементами</a:t>
            </a:r>
            <a:r>
              <a:rPr lang="ru-RU" sz="2000" dirty="0"/>
              <a:t> </a:t>
            </a:r>
            <a:r>
              <a:rPr lang="ru-RU" sz="2000" dirty="0" err="1"/>
              <a:t>екосистеми</a:t>
            </a:r>
            <a:r>
              <a:rPr lang="ru-RU" sz="2000" dirty="0"/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04" y="722607"/>
            <a:ext cx="6353537" cy="215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90112570"/>
              </p:ext>
            </p:extLst>
          </p:nvPr>
        </p:nvGraphicFramePr>
        <p:xfrm>
          <a:off x="198457" y="3537012"/>
          <a:ext cx="907300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5967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uk-UA" sz="3200" b="1" dirty="0"/>
              <a:t>Крайовий ефект – </a:t>
            </a:r>
            <a:r>
              <a:rPr lang="uk-UA" sz="3200" b="1" dirty="0" err="1"/>
              <a:t>ефект</a:t>
            </a:r>
            <a:r>
              <a:rPr lang="uk-UA" sz="3200" b="1" dirty="0"/>
              <a:t> «узлісся»</a:t>
            </a:r>
            <a:endParaRPr lang="ru-RU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 r="19176" b="45563"/>
          <a:stretch/>
        </p:blipFill>
        <p:spPr bwMode="auto">
          <a:xfrm>
            <a:off x="296888" y="830874"/>
            <a:ext cx="4752528" cy="31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34" y="3284984"/>
            <a:ext cx="4480878" cy="329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789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" y="332656"/>
            <a:ext cx="4996261" cy="1368152"/>
          </a:xfrm>
        </p:spPr>
        <p:txBody>
          <a:bodyPr>
            <a:normAutofit/>
          </a:bodyPr>
          <a:lstStyle/>
          <a:p>
            <a:r>
              <a:rPr lang="uk-UA" sz="2800" b="1" dirty="0"/>
              <a:t>Видова (таксономічна) структура біоценозу</a:t>
            </a:r>
            <a:endParaRPr lang="ru-R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7763" r="1700" b="7217"/>
          <a:stretch/>
        </p:blipFill>
        <p:spPr bwMode="auto">
          <a:xfrm>
            <a:off x="899592" y="2568918"/>
            <a:ext cx="7697835" cy="410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2428"/>
            <a:ext cx="3728701" cy="227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24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3100" b="1" dirty="0"/>
              <a:t>Різноманіття – ознака стійкості !!!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748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/>
              <a:t>Для </a:t>
            </a:r>
            <a:r>
              <a:rPr lang="uk-UA" sz="2000" u="sng" dirty="0">
                <a:solidFill>
                  <a:schemeClr val="accent3">
                    <a:lumMod val="50000"/>
                  </a:schemeClr>
                </a:solidFill>
              </a:rPr>
              <a:t>оцінки ролі окремого виду </a:t>
            </a:r>
            <a:r>
              <a:rPr lang="uk-UA" sz="2000" dirty="0"/>
              <a:t>в видовий структурі біоценозу використовують різні показники:</a:t>
            </a:r>
            <a:endParaRPr lang="ru-RU" sz="2000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395536" y="1052736"/>
          <a:ext cx="856895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6460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uk-UA" sz="2800" dirty="0"/>
              <a:t>Видове різноманіття біоценозу залежить від: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1. Умов існування.</a:t>
            </a:r>
          </a:p>
          <a:p>
            <a:r>
              <a:rPr lang="uk-UA" dirty="0"/>
              <a:t>2. Тривалості існування біоценозу.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764704"/>
            <a:ext cx="28479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24214"/>
            <a:ext cx="28003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3" y="2852936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5293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27" y="3091333"/>
            <a:ext cx="2195736" cy="156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32" y="4974319"/>
            <a:ext cx="2236358" cy="148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201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sz="3100" dirty="0"/>
              <a:t>Співвідношення екологічних груп організмів виражає </a:t>
            </a:r>
            <a:r>
              <a:rPr lang="uk-UA" sz="3100" b="1" dirty="0"/>
              <a:t>екологічну структуру</a:t>
            </a:r>
            <a:r>
              <a:rPr lang="uk-UA" sz="3100" dirty="0"/>
              <a:t> біоценозу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b="1" dirty="0"/>
              <a:t>Екологічна ніша </a:t>
            </a:r>
            <a:r>
              <a:rPr lang="uk-UA" dirty="0"/>
              <a:t>– місце та роль виду (популяції) у екосистемі, які визначаються його відношенням до </a:t>
            </a:r>
            <a:r>
              <a:rPr lang="uk-UA" dirty="0" err="1"/>
              <a:t>екочинників</a:t>
            </a:r>
            <a:r>
              <a:rPr lang="uk-UA" dirty="0"/>
              <a:t> середовища та </a:t>
            </a:r>
            <a:r>
              <a:rPr lang="uk-UA" dirty="0" err="1"/>
              <a:t>біоценотичними</a:t>
            </a:r>
            <a:r>
              <a:rPr lang="uk-UA" dirty="0"/>
              <a:t> </a:t>
            </a:r>
            <a:r>
              <a:rPr lang="uk-UA" dirty="0" err="1"/>
              <a:t>звязками</a:t>
            </a:r>
            <a:r>
              <a:rPr lang="uk-UA" dirty="0"/>
              <a:t>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«Екологічна ніша – це адреса і професія виду» (Ю.</a:t>
            </a:r>
            <a:r>
              <a:rPr lang="uk-UA" dirty="0" err="1"/>
              <a:t>Одум</a:t>
            </a:r>
            <a:r>
              <a:rPr lang="uk-UA" dirty="0"/>
              <a:t>).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565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16632"/>
          <a:ext cx="889248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756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2245618" cy="159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74" y="332656"/>
            <a:ext cx="4784787" cy="2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1" y="3128556"/>
            <a:ext cx="3019995" cy="229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45" y="1928227"/>
            <a:ext cx="3984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/>
              <a:t>Принцип конкурентного виключення </a:t>
            </a:r>
            <a:r>
              <a:rPr lang="uk-UA" b="1" dirty="0" err="1"/>
              <a:t>Гаузе</a:t>
            </a:r>
            <a:r>
              <a:rPr lang="uk-UA" b="1" dirty="0"/>
              <a:t> </a:t>
            </a:r>
            <a:r>
              <a:rPr lang="uk-UA" dirty="0"/>
              <a:t>– Два види не можуть існувати в тій самій екологічній ніші якщо їх  екологічні вимоги співпадають.</a:t>
            </a:r>
            <a:endParaRPr lang="ru-RU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41612"/>
            <a:ext cx="3870402" cy="135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/>
          <a:stretch/>
        </p:blipFill>
        <p:spPr bwMode="auto">
          <a:xfrm>
            <a:off x="4716016" y="3717032"/>
            <a:ext cx="4016341" cy="26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777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3" y="212127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052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08" y="196458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20128" r="44900" b="12817"/>
          <a:stretch/>
        </p:blipFill>
        <p:spPr bwMode="auto">
          <a:xfrm>
            <a:off x="3075085" y="2238844"/>
            <a:ext cx="2620096" cy="262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38586" r="54243" b="14949"/>
          <a:stretch/>
        </p:blipFill>
        <p:spPr bwMode="auto">
          <a:xfrm>
            <a:off x="6300192" y="2420888"/>
            <a:ext cx="2281274" cy="185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128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16" y="4552950"/>
            <a:ext cx="2028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59" y="5302083"/>
            <a:ext cx="2076822" cy="138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860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uk-UA" sz="2800" b="1" dirty="0"/>
              <a:t>Розрізняють фізіологічний і </a:t>
            </a:r>
            <a:r>
              <a:rPr lang="uk-UA" sz="2800" b="1" dirty="0" err="1"/>
              <a:t>синекологічний</a:t>
            </a:r>
            <a:r>
              <a:rPr lang="uk-UA" sz="2800" b="1" dirty="0"/>
              <a:t> оптимум в поширенні виду. </a:t>
            </a:r>
            <a:br>
              <a:rPr lang="uk-UA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247687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uk-UA" b="1" dirty="0"/>
              <a:t>Фізіологічний оптимум</a:t>
            </a:r>
            <a:r>
              <a:rPr lang="uk-UA" dirty="0"/>
              <a:t> - це сприятливе для виду поєднання всіх абіотичних факторів, при якому можливі найбільш швидкі темпи зростання і розмноження. </a:t>
            </a:r>
          </a:p>
          <a:p>
            <a:pPr marL="0" indent="0" algn="just">
              <a:buNone/>
            </a:pPr>
            <a:endParaRPr lang="uk-UA" dirty="0"/>
          </a:p>
          <a:p>
            <a:pPr marL="0" indent="0" algn="just">
              <a:buNone/>
            </a:pPr>
            <a:r>
              <a:rPr lang="uk-UA" dirty="0"/>
              <a:t> </a:t>
            </a:r>
            <a:r>
              <a:rPr lang="uk-UA" b="1" dirty="0" err="1"/>
              <a:t>Синекологічний</a:t>
            </a:r>
            <a:r>
              <a:rPr lang="uk-UA" b="1" dirty="0"/>
              <a:t> </a:t>
            </a:r>
            <a:r>
              <a:rPr lang="uk-UA" b="1" dirty="0" err="1"/>
              <a:t>оптимум</a:t>
            </a:r>
            <a:r>
              <a:rPr lang="uk-UA" dirty="0" err="1"/>
              <a:t>-</a:t>
            </a:r>
            <a:r>
              <a:rPr lang="uk-UA" dirty="0"/>
              <a:t> це таке біотичне оточення, при якому вид відчуває найменший тиск з боку ворогів і конкурентів, що дозволяє йому успішно розмножуватися.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432435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07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19" y="618432"/>
            <a:ext cx="4293096" cy="321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8432"/>
            <a:ext cx="3966204" cy="29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0" t="16855"/>
          <a:stretch/>
        </p:blipFill>
        <p:spPr bwMode="auto">
          <a:xfrm>
            <a:off x="2123728" y="3593085"/>
            <a:ext cx="4773239" cy="29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64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Методи обліку чисельності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562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89" y="1920655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/>
              <a:t>3) </a:t>
            </a:r>
            <a:r>
              <a:rPr lang="uk-UA" sz="2600" b="1" dirty="0"/>
              <a:t>народжуваність</a:t>
            </a:r>
            <a:r>
              <a:rPr lang="uk-UA" sz="2600" dirty="0"/>
              <a:t> - число нових особин, що з'явилися за одиницю часу в результаті розмноження.  </a:t>
            </a:r>
          </a:p>
          <a:p>
            <a:pPr marL="0" indent="0" algn="just">
              <a:buNone/>
            </a:pPr>
            <a:endParaRPr lang="ru-RU" sz="2600" dirty="0"/>
          </a:p>
          <a:p>
            <a:pPr marL="1080000" indent="-1080000" algn="just"/>
            <a:r>
              <a:rPr lang="uk-UA" sz="2400" i="1" u="sng" dirty="0"/>
              <a:t>Максимальна</a:t>
            </a:r>
            <a:r>
              <a:rPr lang="uk-UA" sz="2400" i="1" dirty="0"/>
              <a:t> - </a:t>
            </a:r>
            <a:r>
              <a:rPr lang="uk-UA" sz="2400" dirty="0"/>
              <a:t>виявляється в ідеальних умовах, при відсутності факторів, що лімітують;  </a:t>
            </a:r>
          </a:p>
          <a:p>
            <a:pPr marL="1080000" indent="-1080000" algn="just"/>
            <a:r>
              <a:rPr lang="uk-UA" sz="2400" i="1" u="sng" dirty="0"/>
              <a:t>Екологічна</a:t>
            </a:r>
            <a:r>
              <a:rPr lang="uk-UA" sz="2400" i="1" dirty="0"/>
              <a:t> - </a:t>
            </a:r>
            <a:r>
              <a:rPr lang="uk-UA" sz="2400" dirty="0"/>
              <a:t> діє при фактичних умовах;; </a:t>
            </a:r>
          </a:p>
          <a:p>
            <a:pPr marL="1080000" indent="-1080000" algn="just"/>
            <a:endParaRPr lang="ru-RU" sz="2400" dirty="0"/>
          </a:p>
          <a:p>
            <a:pPr marL="0" indent="0" algn="just">
              <a:buNone/>
            </a:pPr>
            <a:r>
              <a:rPr lang="uk-UA" sz="2600" dirty="0"/>
              <a:t>4) </a:t>
            </a:r>
            <a:r>
              <a:rPr lang="uk-UA" sz="2600" b="1" dirty="0"/>
              <a:t>смертність</a:t>
            </a:r>
            <a:r>
              <a:rPr lang="uk-UA" sz="2600" dirty="0"/>
              <a:t> - кількість загиблих в популяції особин за певний відрізок часу.  </a:t>
            </a:r>
            <a:endParaRPr lang="ru-RU" sz="2600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39" y="170353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068"/>
            <a:ext cx="3096344" cy="173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17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4583" r="2557" b="3600"/>
          <a:stretch/>
        </p:blipFill>
        <p:spPr bwMode="auto">
          <a:xfrm>
            <a:off x="539552" y="764704"/>
            <a:ext cx="8208912" cy="533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85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1254" y="1825818"/>
            <a:ext cx="3189819" cy="11849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/>
              <a:t>Форма кривої залежить від турботи про потомство, від щільності популяції. 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2"/>
            <a:ext cx="5574901" cy="450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81983"/>
            <a:ext cx="33242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449187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Демографічний вибух</a:t>
            </a:r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1681CA-9237-4CEF-B34E-779B4D6559B1}"/>
              </a:ext>
            </a:extLst>
          </p:cNvPr>
          <p:cNvSpPr/>
          <p:nvPr/>
        </p:nvSpPr>
        <p:spPr>
          <a:xfrm>
            <a:off x="611560" y="5467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/>
              <a:t>Приріст</a:t>
            </a:r>
            <a:r>
              <a:rPr lang="uk-UA" dirty="0"/>
              <a:t>  популяції - різниця між народжуваністю і смертністю.</a:t>
            </a:r>
          </a:p>
        </p:txBody>
      </p:sp>
    </p:spTree>
    <p:extLst>
      <p:ext uri="{BB962C8B-B14F-4D97-AF65-F5344CB8AC3E}">
        <p14:creationId xmlns:p14="http://schemas.microsoft.com/office/powerpoint/2010/main" val="103140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06" y="116632"/>
            <a:ext cx="55054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6602413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" y="635744"/>
            <a:ext cx="31337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63093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Популяційні хвилі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4287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8384" r="22121" b="34781"/>
          <a:stretch/>
        </p:blipFill>
        <p:spPr bwMode="auto">
          <a:xfrm>
            <a:off x="395535" y="266775"/>
            <a:ext cx="4973783" cy="292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71" y="3705225"/>
            <a:ext cx="57150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39732"/>
            <a:ext cx="5021560" cy="225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1440161" cy="92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7" t="47699" r="23501" b="22759"/>
          <a:stretch/>
        </p:blipFill>
        <p:spPr bwMode="auto">
          <a:xfrm>
            <a:off x="6911411" y="5589240"/>
            <a:ext cx="2232589" cy="84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3708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1075</Words>
  <Application>Microsoft Office PowerPoint</Application>
  <PresentationFormat>Экран (4:3)</PresentationFormat>
  <Paragraphs>137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Arial</vt:lpstr>
      <vt:lpstr>Calibri</vt:lpstr>
      <vt:lpstr>Тема Office</vt:lpstr>
      <vt:lpstr>Екологія популяцій</vt:lpstr>
      <vt:lpstr>Популяція – основна форма існування виду, структурна одиниця екосистеми та елементарна одиниця еволюції </vt:lpstr>
      <vt:lpstr>Популяціям, як груповим об'єднанням властивий ряд специфічних властивостей: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Порівняння популяційних параметрів організмів з r- та К- життєвими стратегіями</vt:lpstr>
      <vt:lpstr>  Стратегії популяцій рослин - віоленти, патієнти і експлеренти (за Раменським- Граймом)</vt:lpstr>
      <vt:lpstr>Гомеостаз популяції і регуляція чисельності</vt:lpstr>
      <vt:lpstr>Презентация PowerPoint</vt:lpstr>
      <vt:lpstr>Просторова структура популяції</vt:lpstr>
      <vt:lpstr>Осілі і кочові тварини </vt:lpstr>
      <vt:lpstr>Вікова структура популяції   - співвідношення вікових груп </vt:lpstr>
      <vt:lpstr>Презентация PowerPoint</vt:lpstr>
      <vt:lpstr>Статева структура популяції  – співвідношення кількості особин різної статі в популяції </vt:lpstr>
      <vt:lpstr>Презентация PowerPoint</vt:lpstr>
      <vt:lpstr>Етологічна структура популяції</vt:lpstr>
      <vt:lpstr>Презентация PowerPoint</vt:lpstr>
      <vt:lpstr>Типи взаємодії між популяціями</vt:lpstr>
      <vt:lpstr>Екологія біоценозів</vt:lpstr>
      <vt:lpstr>Біоценоз – сукупність всіх живих організмів у межах екосистеми.  Біотоп – частина абіотичного простору (територія, акваторія) з порівняно однорідними умовами середовища, зайнята певним біоценозом.</vt:lpstr>
      <vt:lpstr>Структура біоценозу</vt:lpstr>
      <vt:lpstr>Консорції</vt:lpstr>
      <vt:lpstr>Синузії та асоціації</vt:lpstr>
      <vt:lpstr>Просторова структура біоценозу</vt:lpstr>
      <vt:lpstr>Просторова структура біоценозу</vt:lpstr>
      <vt:lpstr>Горизонтальна структура або мозаїчність</vt:lpstr>
      <vt:lpstr>Крайовий ефект – ефект «узлісся»</vt:lpstr>
      <vt:lpstr>Видова (таксономічна) структура біоценозу</vt:lpstr>
      <vt:lpstr>Різноманіття – ознака стійкості !!! </vt:lpstr>
      <vt:lpstr>Видове різноманіття біоценозу залежить від:</vt:lpstr>
      <vt:lpstr>Співвідношення екологічних груп організмів виражає екологічну структуру біоценозу. </vt:lpstr>
      <vt:lpstr>Презентация PowerPoint</vt:lpstr>
      <vt:lpstr>Презентация PowerPoint</vt:lpstr>
      <vt:lpstr>Презентация PowerPoint</vt:lpstr>
      <vt:lpstr>Розрізняють фізіологічний і синекологічний оптимум в поширенні виду.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Екологія популяцій</dc:title>
  <dc:creator>александр</dc:creator>
  <cp:lastModifiedBy>helenVoit@gmail.com</cp:lastModifiedBy>
  <cp:revision>44</cp:revision>
  <dcterms:created xsi:type="dcterms:W3CDTF">2018-11-18T13:01:29Z</dcterms:created>
  <dcterms:modified xsi:type="dcterms:W3CDTF">2020-06-17T15:02:14Z</dcterms:modified>
</cp:coreProperties>
</file>