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37" autoAdjust="0"/>
  </p:normalViewPr>
  <p:slideViewPr>
    <p:cSldViewPr>
      <p:cViewPr varScale="1">
        <p:scale>
          <a:sx n="110" d="100"/>
          <a:sy n="110" d="100"/>
        </p:scale>
        <p:origin x="-169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«КОНЦЕПЦІЯ ПРОЕКТНООРІЄНТОВАНОГО РОЗВИТКУ БІЗНЕСУ»</a:t>
            </a:r>
            <a:b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</a:pP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Програма вивчення дисципліни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«Концепція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бізнесу”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складена відповідно до  вибіркової частини освітньої програми підготовки фахівців відповідного рівня вищої освіти спеціальності  073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“Менеджмент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/>
              <a:t>Предметом </a:t>
            </a:r>
            <a:r>
              <a:rPr lang="ru-RU" sz="1400" b="1" dirty="0" err="1" smtClean="0"/>
              <a:t>вивчення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дисципліни</a:t>
            </a:r>
            <a:r>
              <a:rPr lang="ru-RU" sz="1400" b="1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аналіз</a:t>
            </a:r>
            <a:r>
              <a:rPr lang="ru-RU" sz="1400" dirty="0" smtClean="0"/>
              <a:t> </a:t>
            </a:r>
            <a:r>
              <a:rPr lang="ru-RU" sz="1400" dirty="0" err="1" smtClean="0"/>
              <a:t>креативних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індустрій</a:t>
            </a:r>
            <a:r>
              <a:rPr lang="ru-RU" sz="1400" dirty="0" smtClean="0"/>
              <a:t>, </a:t>
            </a:r>
            <a:r>
              <a:rPr lang="ru-RU" sz="1400" dirty="0" err="1" smtClean="0"/>
              <a:t>методів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підходів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стимулюють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виробництво інноваційних продуктів,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прискорють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комерціалізацію, сприяють розвитку творчості та креативності. </a:t>
            </a:r>
            <a:r>
              <a:rPr lang="ru-RU" sz="1400" dirty="0" smtClean="0"/>
              <a:t> 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Мета дисципліни «Концепція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бізнесу”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сформувати систему фундаментальних знань щодо розуміння концепції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розвитку бізнесу як системи економічних, управлінських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знань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про розвиток  бізнесу  та навчити новітнім методам аналізу і вдосконалення роботи в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прооектонорієнтованій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організації з розвитку бізнесу.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Завдання дисципліни: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з’ясування змісту  концепції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розвитку бізнесу,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епоху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інформаційної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революції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системної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методології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напрямі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smart-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поняттєво-категорійного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креативного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креативних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індустрій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трансформації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smart-c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таффінгу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персоналу 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трансформації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мережевої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креативних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індустрій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(туризм, дизайн, ПЗ) як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упровадження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основі концепції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розвитку бізнесу вивчення західних концепцій розвитку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бізнесу, що стимулює виробництво інноваційних продуктів, прискорює комерціалізацію та процес кінцевого споживання матеріальних і духовних благ,   розвиток креативних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індустрій та</a:t>
            </a:r>
            <a:r>
              <a:rPr lang="uk-UA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використання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digital-технологій.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fontAlgn="auto">
              <a:spcBef>
                <a:spcPts val="0"/>
              </a:spcBef>
              <a:buClr>
                <a:srgbClr val="00206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дисципліни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«Концепція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бізнесу”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-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соціально-економічні особливості  формування концепції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розвитку бізнесу , в основі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яких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формування мережі бізнес-інкубаторів для креативних індустрій, розвиток </a:t>
            </a:r>
            <a:r>
              <a:rPr lang="ru-RU" sz="1400" dirty="0" err="1" smtClean="0"/>
              <a:t>бізнес-процесів</a:t>
            </a:r>
            <a:r>
              <a:rPr lang="ru-RU" sz="1400" dirty="0" smtClean="0"/>
              <a:t>, </a:t>
            </a:r>
            <a:r>
              <a:rPr lang="ru-RU" sz="1400" dirty="0" err="1" smtClean="0"/>
              <a:t>методи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підходиудосконалення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креативного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бізнесу</a:t>
            </a:r>
            <a:r>
              <a:rPr lang="ru-RU" sz="1400" dirty="0" smtClean="0"/>
              <a:t>.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Зв’язок дисципліни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«Концепція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проектноорієнтованого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розвитку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бізнесу”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  базовими дисциплінами фахового спрямування - </a:t>
            </a:r>
            <a:r>
              <a:rPr lang="uk-UA" sz="1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”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Кадрова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політика промислових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підприємств”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“Адміністративний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 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“Інформаційно-комунікаційний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“Управління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людськими </a:t>
            </a:r>
            <a:r>
              <a:rPr lang="uk-UA" sz="1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ресурсами”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2708</TotalTime>
  <Words>300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«КОНЦЕПЦІЯ ПРОЕКТНООРІЄНТОВАНОГО РОЗВИТКУ БІЗНЕСУ»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Valentina</cp:lastModifiedBy>
  <cp:revision>113</cp:revision>
  <dcterms:created xsi:type="dcterms:W3CDTF">2019-03-10T17:04:54Z</dcterms:created>
  <dcterms:modified xsi:type="dcterms:W3CDTF">2021-02-19T06:11:12Z</dcterms:modified>
</cp:coreProperties>
</file>