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ravdatutnews.com/video/2021/10/12/8980-ukrayinska-hudozhnycya-iryna-tretyak-organizuvala-mysteck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1zahid.com/interesting/atb-merezha-uspihu/" TargetMode="External"/><Relationship Id="rId2" Type="http://schemas.openxmlformats.org/officeDocument/2006/relationships/hyperlink" Target="https://journals.ua/men/vip_club/27126-01-19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ulturepartnership.eu/ua/publishing/media-pitching/lecture-16-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00EB85-C401-448F-BC5E-55D277B977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Матеріали для підтримки позитивної громадської думки</a:t>
            </a:r>
            <a:endParaRPr lang="ru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80847F6-7911-4B2A-AA28-3618999394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Вербальні комунікації в </a:t>
            </a:r>
            <a:r>
              <a:rPr lang="en-US" dirty="0"/>
              <a:t>PR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2150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A79175-3ADD-4DE5-9B5B-3194C62A8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Бекграудер</a:t>
            </a:r>
            <a:r>
              <a:rPr lang="uk-UA" dirty="0"/>
              <a:t> – інформація поточного, </a:t>
            </a:r>
            <a:r>
              <a:rPr lang="uk-UA" dirty="0" err="1"/>
              <a:t>подієвого</a:t>
            </a:r>
            <a:r>
              <a:rPr lang="uk-UA" dirty="0"/>
              <a:t> характеру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A3065A-3249-4216-9590-A05C38E9C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Для </a:t>
            </a:r>
            <a:r>
              <a:rPr lang="uk-UA" dirty="0" err="1"/>
              <a:t>підритримки</a:t>
            </a:r>
            <a:r>
              <a:rPr lang="uk-UA" dirty="0"/>
              <a:t> безперервного потоку інформації про організацію</a:t>
            </a:r>
          </a:p>
          <a:p>
            <a:r>
              <a:rPr lang="uk-UA" dirty="0"/>
              <a:t>Може містити інформацію, що доповнюватиме </a:t>
            </a:r>
            <a:r>
              <a:rPr lang="uk-UA" dirty="0" err="1"/>
              <a:t>пресреліз</a:t>
            </a:r>
            <a:endParaRPr lang="uk-UA" dirty="0"/>
          </a:p>
          <a:p>
            <a:r>
              <a:rPr lang="en-US" dirty="0">
                <a:hlinkClick r:id="rId2"/>
              </a:rPr>
              <a:t>https://pravdatutnews.com/video/2021/10/12/8980-ukrayinska-hudozhnycya-iryna-tretyak-organizuvala-mystecku</a:t>
            </a:r>
            <a:r>
              <a:rPr lang="uk-UA" dirty="0"/>
              <a:t> цей же матеріал </a:t>
            </a:r>
            <a:r>
              <a:rPr lang="en-US" dirty="0"/>
              <a:t>https://www.youtube.com/watch?v=LhMa32q3zTY&amp;t=112s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8331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02A12A-2DAD-4985-A955-19654036E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Медіакіт</a:t>
            </a:r>
            <a:r>
              <a:rPr lang="uk-UA" dirty="0"/>
              <a:t> – інформаційний пакет документів про організацію, подію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0D679B-BD0D-474D-987B-0D8AA50A0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/>
              <a:t>Обовязкові</a:t>
            </a:r>
            <a:r>
              <a:rPr lang="uk-UA" dirty="0"/>
              <a:t> елементи: </a:t>
            </a:r>
            <a:r>
              <a:rPr lang="uk-UA" dirty="0" err="1"/>
              <a:t>пресреліз</a:t>
            </a:r>
            <a:r>
              <a:rPr lang="uk-UA" dirty="0"/>
              <a:t>, </a:t>
            </a:r>
            <a:r>
              <a:rPr lang="uk-UA" dirty="0" err="1"/>
              <a:t>бекграундер</a:t>
            </a:r>
            <a:r>
              <a:rPr lang="uk-UA" dirty="0"/>
              <a:t>, біографія, фото, контакти.</a:t>
            </a:r>
          </a:p>
          <a:p>
            <a:r>
              <a:rPr lang="uk-UA" dirty="0"/>
              <a:t>Додаткові елементи: факт-листи, відгуки, зразки продукції, сувеніри.</a:t>
            </a:r>
          </a:p>
          <a:p>
            <a:r>
              <a:rPr lang="uk-UA" dirty="0"/>
              <a:t>Приклад:</a:t>
            </a:r>
            <a:r>
              <a:rPr lang="en-US" dirty="0"/>
              <a:t>https://tilda.cc/ru/mediakit/</a:t>
            </a:r>
            <a:endParaRPr lang="uk-UA" dirty="0"/>
          </a:p>
          <a:p>
            <a:r>
              <a:rPr lang="en-US" dirty="0"/>
              <a:t>https://www.facebook.com/mediakit.smmeow/videos/3421180457934799/</a:t>
            </a:r>
            <a:endParaRPr lang="uk-UA" dirty="0"/>
          </a:p>
          <a:p>
            <a:endParaRPr lang="ru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B075E9E-B8EB-463D-92FD-D2109E58B7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0617" y="3927537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690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2B75F4-9ACF-4892-93F7-56C82639D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Кейс-історія – історія використання за формулою «проблема – рішення»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BF9E2A-11C4-4111-8D47-C26B5AE19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Приклад </a:t>
            </a:r>
            <a:r>
              <a:rPr lang="en-US" dirty="0"/>
              <a:t>IKEA https://bazilik.media/kejs-ikea-istoriia-i-komunikatsii-shvedskoho-brendu/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28219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77D5E7-D47E-4DDC-97E4-3F88FC5B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Іменні та оглядові статті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835A11-AD52-4B7C-9BE1-2E4524316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Іменні або авторські статті – підписані посадовою особою конкретної фірми. Журнал </a:t>
            </a:r>
            <a:r>
              <a:rPr lang="en-US" dirty="0"/>
              <a:t>VIP-club</a:t>
            </a:r>
            <a:r>
              <a:rPr lang="uk-UA" dirty="0"/>
              <a:t> </a:t>
            </a:r>
            <a:r>
              <a:rPr lang="en-US" dirty="0">
                <a:hlinkClick r:id="rId2"/>
              </a:rPr>
              <a:t>https://journals.ua/men/vip_club/27126-01-19.html</a:t>
            </a:r>
            <a:r>
              <a:rPr lang="uk-UA" dirty="0"/>
              <a:t>, Приклад АТБ </a:t>
            </a:r>
            <a:r>
              <a:rPr lang="en-US" dirty="0">
                <a:hlinkClick r:id="rId3"/>
              </a:rPr>
              <a:t>https://1zahid.com/interesting/atb-merezha-uspihu/</a:t>
            </a:r>
            <a:endParaRPr lang="uk-UA" dirty="0"/>
          </a:p>
          <a:p>
            <a:pPr marL="0" indent="0">
              <a:buNone/>
            </a:pPr>
            <a:endParaRPr lang="uk-UA" dirty="0"/>
          </a:p>
          <a:p>
            <a:r>
              <a:rPr lang="uk-UA" dirty="0"/>
              <a:t>Оглядові статті – подача інтегруючого досвіду кількох компаній у галузі: </a:t>
            </a:r>
          </a:p>
          <a:p>
            <a:pPr marL="0" indent="0">
              <a:buNone/>
            </a:pPr>
            <a:r>
              <a:rPr lang="en-US" dirty="0"/>
              <a:t>https://www.youtube.com/watch?v=P8amHlPx094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740123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AC7B16-EA8C-4BB3-8B83-D8CB5C871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Інші види матеріалів: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1665E5-8F23-42A1-BB6B-EBCB4F1A0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Факт-лист короткий документ, </a:t>
            </a:r>
            <a:r>
              <a:rPr lang="ru-RU" dirty="0" err="1"/>
              <a:t>який</a:t>
            </a:r>
            <a:r>
              <a:rPr lang="ru-RU" dirty="0"/>
              <a:t> компактно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профіль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посадової</a:t>
            </a:r>
            <a:r>
              <a:rPr lang="ru-RU" dirty="0"/>
              <a:t> особи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події</a:t>
            </a:r>
            <a:r>
              <a:rPr lang="ru-RU" dirty="0"/>
              <a:t>.</a:t>
            </a:r>
          </a:p>
          <a:p>
            <a:r>
              <a:rPr lang="ru-RU" dirty="0" err="1"/>
              <a:t>Питання-відповідь</a:t>
            </a:r>
            <a:r>
              <a:rPr lang="ru-RU" dirty="0"/>
              <a:t> –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замінити</a:t>
            </a:r>
            <a:r>
              <a:rPr lang="ru-RU" dirty="0"/>
              <a:t> факт-лист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доповнити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поширені</a:t>
            </a:r>
            <a:r>
              <a:rPr lang="ru-RU" dirty="0"/>
              <a:t> </a:t>
            </a:r>
            <a:r>
              <a:rPr lang="ru-RU" dirty="0" err="1"/>
              <a:t>запитання</a:t>
            </a:r>
            <a:r>
              <a:rPr lang="ru-RU" dirty="0"/>
              <a:t> та </a:t>
            </a:r>
            <a:r>
              <a:rPr lang="ru-RU" dirty="0" err="1"/>
              <a:t>відповіді</a:t>
            </a:r>
            <a:r>
              <a:rPr lang="ru-RU" dirty="0"/>
              <a:t> на них. Приклад: </a:t>
            </a:r>
            <a:r>
              <a:rPr lang="en-US" dirty="0"/>
              <a:t>https://www.mcdonalds.com/dam/AboutMcDonalds/Investors/9497_SBC_International_UKR%20final%20062210.pdf</a:t>
            </a:r>
            <a:r>
              <a:rPr lang="ru-RU" dirty="0"/>
              <a:t> </a:t>
            </a:r>
            <a:endParaRPr lang="uk-UA" dirty="0"/>
          </a:p>
          <a:p>
            <a:r>
              <a:rPr lang="uk-UA" dirty="0"/>
              <a:t>Біографія</a:t>
            </a:r>
          </a:p>
          <a:p>
            <a:r>
              <a:rPr lang="uk-UA" dirty="0"/>
              <a:t>Фото</a:t>
            </a:r>
          </a:p>
          <a:p>
            <a:r>
              <a:rPr lang="uk-UA" dirty="0"/>
              <a:t>Заяви </a:t>
            </a:r>
            <a:r>
              <a:rPr lang="en-US" dirty="0"/>
              <a:t>https://www.facebook.com/watch/live/?ref=watch_permalink&amp;v=319596009688762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8790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8E09B2-CEE4-4D58-AD76-F8B3A41E9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Основні формати взаємодії із пресою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3FD68D-613A-45F3-9D19-8091B586F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https://www.culturepartnership.eu/ua/publishing/media-pitching/lecture-16-5</a:t>
            </a:r>
            <a:endParaRPr lang="uk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37626537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115</TotalTime>
  <Words>322</Words>
  <Application>Microsoft Office PowerPoint</Application>
  <PresentationFormat>Широкоэкранный</PresentationFormat>
  <Paragraphs>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Легкий дым</vt:lpstr>
      <vt:lpstr>Матеріали для підтримки позитивної громадської думки</vt:lpstr>
      <vt:lpstr>Бекграудер – інформація поточного, подієвого характеру</vt:lpstr>
      <vt:lpstr>Медіакіт – інформаційний пакет документів про організацію, подію</vt:lpstr>
      <vt:lpstr>Кейс-історія – історія використання за формулою «проблема – рішення»</vt:lpstr>
      <vt:lpstr>Іменні та оглядові статті</vt:lpstr>
      <vt:lpstr>Інші види матеріалів:</vt:lpstr>
      <vt:lpstr>Основні формати взаємодії із пресою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Матеріали для підтримки позитивної громадської думки</dc:title>
  <dc:creator>Людмила Чернявская</dc:creator>
  <cp:lastModifiedBy>Людмила Чернявская</cp:lastModifiedBy>
  <cp:revision>1</cp:revision>
  <dcterms:created xsi:type="dcterms:W3CDTF">2021-10-21T18:16:27Z</dcterms:created>
  <dcterms:modified xsi:type="dcterms:W3CDTF">2021-10-21T20:11:59Z</dcterms:modified>
</cp:coreProperties>
</file>