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4176464"/>
          </a:xfrm>
        </p:spPr>
        <p:txBody>
          <a:bodyPr/>
          <a:lstStyle/>
          <a:p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Presentation on the subject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Legal foundations 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of business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activity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uk-UA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49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332656"/>
            <a:ext cx="7924800" cy="53823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Legalization entities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Legalization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types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businesses.</a:t>
            </a:r>
          </a:p>
          <a:p>
            <a:pPr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Certification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activities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Ukraine.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ypes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certificates.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81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188640"/>
            <a:ext cx="7924800" cy="5526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Licensing business activities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Business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activities subject 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licensing.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icensing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authorities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Ukraine.</a:t>
            </a:r>
          </a:p>
          <a:p>
            <a:pPr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Procedure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obtaining 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license.</a:t>
            </a:r>
          </a:p>
          <a:p>
            <a:pPr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Grounds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revocation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license.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ypes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licenses.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65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188640"/>
            <a:ext cx="7924800" cy="5526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Investments (funding) entrepreneurship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includes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questions:</a:t>
            </a:r>
          </a:p>
          <a:p>
            <a:pPr marL="0" indent="0"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Classification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investments.</a:t>
            </a:r>
          </a:p>
          <a:p>
            <a:pPr algn="just">
              <a:buAutoNum type="arabicPeriod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Participants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investment.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20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188640"/>
            <a:ext cx="7924800" cy="5526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Legal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basis of privatization as the basis for the formation of the private sector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questions:</a:t>
            </a:r>
          </a:p>
          <a:p>
            <a:pPr marL="0" indent="0" algn="ctr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Classification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privatization.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rivatization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authorities to divide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Ukraine.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egislation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on the privatization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Ukraine.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ethods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privatization.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rocedure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the privatization of property that is publicly owned.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43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692696"/>
            <a:ext cx="7924800" cy="50223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Topical Module II. Some organizational aspects of entrepreneurship</a:t>
            </a: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Theme 9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organizational basis of accounting and reporting in business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Types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financial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statements.</a:t>
            </a:r>
          </a:p>
          <a:p>
            <a:pPr algn="just"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ontrol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subjects for accounting.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8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836712"/>
            <a:ext cx="7924800" cy="48782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Theme 10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Trade regulation in Ukraine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Legislation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governing commercial activity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Ukraine.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ypes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markets.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equirements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commercial space.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61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620688"/>
            <a:ext cx="7924800" cy="50943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Theme 11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Legal regulation of advertising in Ukraine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Legislation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on advertising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Ukraine.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ypes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advertising.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equirements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outdoor advertising.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26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404664"/>
            <a:ext cx="7924800" cy="53103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Business taxation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Taxes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duties under the laws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Ukraine.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ax items.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ubjects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taxation.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ax base.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0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116632"/>
            <a:ext cx="7924800" cy="55983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Limit monopoly in business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Types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monopolies.</a:t>
            </a:r>
          </a:p>
          <a:p>
            <a:pPr algn="just"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owers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of the Antimonopoly Committee of Ukraine.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00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188640"/>
            <a:ext cx="7924800" cy="5526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Business activity in foreign trade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Concept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foreign economic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activity.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foreign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operations.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ypes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contracts in foreign trade activities.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96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476672"/>
            <a:ext cx="7924800" cy="59766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The purpose of presenting the subject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study:</a:t>
            </a:r>
          </a:p>
          <a:p>
            <a:pPr marL="0" indent="0" algn="just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general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legal principles of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entrepreneurship;</a:t>
            </a:r>
          </a:p>
          <a:p>
            <a:pPr algn="just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principles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, sources of legal regulation of business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relationships;</a:t>
            </a:r>
          </a:p>
          <a:p>
            <a:pPr algn="just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legal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status of the subjects of business relationships and provide guarantees of their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activity;</a:t>
            </a:r>
          </a:p>
          <a:p>
            <a:pPr algn="just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methods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and types of protection of property rights and other rights in the field of business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relationships;</a:t>
            </a:r>
          </a:p>
          <a:p>
            <a:pPr algn="just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legal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administrative and criminal liability in the field of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entrepreneurship;</a:t>
            </a:r>
          </a:p>
          <a:p>
            <a:pPr algn="just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methods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of state regulation of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business;</a:t>
            </a:r>
          </a:p>
          <a:p>
            <a:pPr algn="just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anti-monopoly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state;</a:t>
            </a:r>
          </a:p>
          <a:p>
            <a:pPr algn="just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order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and execution appeal orders of the Antimonopoly Committee of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Ukraine;</a:t>
            </a:r>
          </a:p>
          <a:p>
            <a:pPr algn="just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organizational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and legal bases of taxation of business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entities;</a:t>
            </a:r>
          </a:p>
          <a:p>
            <a:pPr algn="just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legal regime of business in foreign economic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activity.</a:t>
            </a:r>
            <a:endParaRPr lang="uk-UA" sz="19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80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404664"/>
            <a:ext cx="7924800" cy="53103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Monitoring of entrepreneurship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Forms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of state control of economic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activity.</a:t>
            </a:r>
          </a:p>
          <a:p>
            <a:pPr algn="just"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rder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audits.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40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332656"/>
            <a:ext cx="7924800" cy="53823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Responsibility in the field of entrepreneurship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includes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questions:</a:t>
            </a:r>
          </a:p>
          <a:p>
            <a:pPr marL="0" indent="0" algn="ctr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Crimes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business.</a:t>
            </a:r>
          </a:p>
          <a:p>
            <a:pPr algn="just"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ypes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administrative violations in the field of entrepreneurship.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75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407" y="1772611"/>
            <a:ext cx="7401185" cy="2719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063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199" y="1430346"/>
            <a:ext cx="6669602" cy="3475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71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260648"/>
            <a:ext cx="7924800" cy="545435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Methodological support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 Методичні вказівки, завдання та плани для самостійної роботи з курсу «Правові основи підприємницької діяльності» для студентів юридичного факультету / Уклад. П.С.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Лютіков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М.О.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Германюк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– Запоріжжя: ЗНУ, 2012. – 89 с.</a:t>
            </a:r>
          </a:p>
          <a:p>
            <a:pPr marL="0" indent="0"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2. Методичні вказівки, завдання та плани для індивідуальної роботи з курсу «Правові основи підприємницької діяльності» для студентів юридичного факультету / Уклад. П.С.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Лютіков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М.О.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Германюк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– Запоріжжя: ЗНУ, 2012. – 89 с.</a:t>
            </a:r>
          </a:p>
          <a:p>
            <a:pPr marL="0" indent="0">
              <a:buNone/>
            </a:pPr>
            <a:endParaRPr lang="en-US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6971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548680"/>
            <a:ext cx="7924800" cy="51663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Suggested Reading:</a:t>
            </a:r>
          </a:p>
          <a:p>
            <a:pPr algn="just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Варналій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З.С. Мале підприємництво: Основа теорії і практики / З.С.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Варналій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– К.: Знання, 2011. – 277 с.</a:t>
            </a:r>
          </a:p>
          <a:p>
            <a:pPr algn="just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Грущинський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І.М. Державна реєстрація суб’єктів підприємницької діяльності / І.М.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Грущинський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В.К. Кравчук, Є.П. Пограничний [Електронний ресурс]. – Режим доступу: http://www.adhdportal.com/book_2066.html.</a:t>
            </a:r>
          </a:p>
          <a:p>
            <a:pPr algn="just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Мачуський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В.В. Правове забезпечення підприємницької діяльності / В.В.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Мачуський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[Електронний ресурс]. – Режим доступу: http://studentam.kiev.ua/content/view/579/64/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Підприємницька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діяльність: Законодавство. Поради. Контакти. – Київ: Преса України, 2005. – 160с.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Підприємницьке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право: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/ Л.В. Ніколаєва, О.В.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Старцев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П.М.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Пальчук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Л.М. Іваненко. – К.: Істина, 2011. – 480 с.</a:t>
            </a:r>
          </a:p>
          <a:p>
            <a:pPr algn="just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Шевеленко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С.Д. Підприємництво і підприємницька діяльність: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Hавч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посібник / С.Д.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Шевеленко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І.І. Федів. – Київ: Вища школа, 1997. – 224 с.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Кравченко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С. Право участі, корпоративні права та підприємницька діяльність учасників товариств / С. Кравченко // Право України: Юридичний журнал. – 2007. – № 2. – С. 66-70. 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Різник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С.В. Безпосередня та опосередкована підприємницька діяльність, як способи реалізації людиною та громадянином конституційного права на підприємництво / С.В. Різник // Держава і право: збірник наукових праць. Юридичні і політичні науки. – 2008. – №  40. – С. 197-201. 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Федотова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І.О. Підприємницька діяльність в галузі митної справи: адаптація до світових стандартів / І.О. Федотова // Митна справа: науково-аналітичний журнал з питань митної справи та зовнішньоекономічної діяльності. – 2008. – № 2. – С. 9-14.</a:t>
            </a:r>
          </a:p>
          <a:p>
            <a:pPr algn="just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Цигилик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І. Підприємницька діяльність в аспекті економічної політики держави / І.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Цигилик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Т.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Паневник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// Економіка. Фінанси. Право: проблемні питання, коментарі та поради: інформаційно-аналітичний бюлетень. – 2001. – № 1. – С. 5-7.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0521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404664"/>
            <a:ext cx="7924800" cy="531033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Білоус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О.С. Теорія бухгалтерського обліку: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студ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/ О.С. Білоус, Л.О.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Гуцайлюк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С.Г.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Єленчук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– Т.: Видавець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Стародубець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2005. – 356 с.</a:t>
            </a:r>
          </a:p>
          <a:p>
            <a:pPr algn="just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Бутинець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Ф.Ф. Бухгалтерський фінансовий облік: Підручник для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студ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вищих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за спец. «Облік і аудит» / Ф.Ф.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Бутинець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О.С.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Бородкін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А.М. Герасимович, Г.Г.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Кірейцев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М.В.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Кужельний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– 2-е вид. – Житомир: ПП «Рута», 2000. – 608 с.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Грабова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Н.М. Теорія бухгалтерського обліку: Підручник / М.В.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Кужельний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(ред.). – 6-е вид. – К.: А.С.К., 2007. – 266 с.</a:t>
            </a:r>
          </a:p>
          <a:p>
            <a:pPr algn="just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Должанський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М.І. Бухгалтерський облік в Україні з використанням Положень (стандартів) бухгалтерського обліку: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студ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/ М.І.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Должанський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А.М.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Должанський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– Львів: ЛБІ НБУ, 2003. – 494 с.</a:t>
            </a:r>
          </a:p>
          <a:p>
            <a:pPr algn="just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Кужельний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М.В. Теорія бухгалтерського обліку: Підручник / М.В.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Кужельний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В.Г.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Лінник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– К.: КНЕУ, 2001. – 334 с.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Левочко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М.Т. Основні засади облікової політики підприємства / М.Т. Левочко // Бухгалтерський облік, аналіз та аудит: проблеми теорії, методології, організації. – 2008. – № 1. – С. 36-39.</a:t>
            </a:r>
          </a:p>
          <a:p>
            <a:pPr algn="just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Лишиленко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О.В. Бухгалтерський фінансовий облік: Підручник для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студ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вищих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/ О.В.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Лишиленко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— К.: Центр навчальної літератури, 2005. – 528 с.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Пилипенко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О.І. Економічний аналіз фінансової стійкості підприємств / О.І. Пилипенко // Бухгалтерський облік, аналіз та аудит: проблеми теорії, методології, організації. – 2008. – № 1. – С. 42-44.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Сук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Л.К. Бухгалтерський облік: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/ Л.К. Сук, П.Л. Сук. – 2-ге вид., перероб. і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доп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– К. : Знання, 2008. – 507 с.</a:t>
            </a:r>
          </a:p>
          <a:p>
            <a:pPr algn="just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Тимків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О.І. Управлінський облік на підприємстві / О.І.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Тимків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// Бухгалтерський облік, аналіз та аудит: проблеми теорії, методології, організації. – 2008. – № 1. – С. 134-135.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8661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620688"/>
            <a:ext cx="79248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Requirements for the knowledge and skills of students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general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legal principles of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entrepreneurship,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principles, sources of legal regulation of business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relationships,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legal status of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entities,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and provide guarantees for their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activities;</a:t>
            </a:r>
          </a:p>
          <a:p>
            <a:pPr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forms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of ownership and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protection;</a:t>
            </a:r>
          </a:p>
          <a:p>
            <a:pPr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jurisdiction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and jurisdiction disputes arising between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undertakings,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legal forms of business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entities;</a:t>
            </a:r>
          </a:p>
          <a:p>
            <a:pPr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conditions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and procedure for the establishment and termination of their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activities;</a:t>
            </a:r>
          </a:p>
          <a:p>
            <a:pPr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purpose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reason,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types and effects of legal proceedings in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entrepreneurship,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the main provisions of the law of obligations in relation to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entrepreneurship;</a:t>
            </a:r>
          </a:p>
          <a:p>
            <a:pPr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organizational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and legal basis of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accounting;</a:t>
            </a:r>
          </a:p>
          <a:p>
            <a:pPr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methods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of state regulation of business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etc.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14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548680"/>
            <a:ext cx="7924800" cy="5166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student should be able to: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navigate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legislation that regulates business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activities;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interpret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existing legislation, properly apply the legal rules of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business;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draft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legal documents, business contracts and other legal documents.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79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404664"/>
            <a:ext cx="7924800" cy="60486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Program Discipline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Topical Module I. Basic principles of entrepreneurship. Legislature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1. Legal regulation of business activity in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Ukraine.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2. Entrepreneurs.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3. Individual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entrepreneurs.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4. Legal entities as business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entities.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5. Legalization entities.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6. Licensing business activities.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7. Investments (funding) entrepreneurship.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 Theme 8. Legal basis of privatization as the basis for the formation of the private sector.</a:t>
            </a:r>
          </a:p>
          <a:p>
            <a:pPr marL="0" indent="0"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Topical Module II. Some organizational aspects of entrepreneurship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9. The organizational basis of accounting and reporting in business.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10. Trade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regulation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Ukraine.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11. Legal regulation of advertising in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Ukraine.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12. Business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taxation.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13. Limit monopoly in business.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14. Business activity in foreign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trade.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15. Monitoring of entrepreneurship.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Theme 16. Responsibility in the field of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entrepreneurship.</a:t>
            </a:r>
            <a:endParaRPr lang="uk-UA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52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548680"/>
            <a:ext cx="7924800" cy="516632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Topical Module I. Basic principles of entrepreneurship.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Legislature</a:t>
            </a: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Theme 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Legal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regulation of business activity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Ukraine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includes questions:</a:t>
            </a: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concept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entrepreneurship.</a:t>
            </a:r>
          </a:p>
          <a:p>
            <a:pPr algn="just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Signs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entrepreneurship.</a:t>
            </a:r>
          </a:p>
          <a:p>
            <a:pPr algn="just"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rinciples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entrepreneurship.</a:t>
            </a:r>
          </a:p>
          <a:p>
            <a:pPr algn="just"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unction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entrepreneurship.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336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188640"/>
            <a:ext cx="7924800" cy="5526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Entrepreneurs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includes questions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Signs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businesses.</a:t>
            </a:r>
          </a:p>
          <a:p>
            <a:pPr algn="just">
              <a:buAutoNum type="arabicPeriod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Classification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of business entities.</a:t>
            </a:r>
            <a:endParaRPr lang="uk-UA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5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332656"/>
            <a:ext cx="7924800" cy="53823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Individual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entrepreneurs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includes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questions:</a:t>
            </a:r>
          </a:p>
          <a:p>
            <a:pPr marL="0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Documents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registration of a natural person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– entrepreneur.</a:t>
            </a:r>
          </a:p>
          <a:p>
            <a:pPr algn="just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Procedure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registration of an individual who intends to become an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entrepreneur.</a:t>
            </a:r>
          </a:p>
          <a:p>
            <a:pPr algn="just"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ights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obligations of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state registrar.</a:t>
            </a:r>
          </a:p>
          <a:p>
            <a:pPr algn="just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Grounds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refusal to register a physical person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– entrepreneur.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71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9600" y="260648"/>
            <a:ext cx="7924800" cy="54543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Theme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Legal entities as business entities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includes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questions:</a:t>
            </a:r>
          </a:p>
          <a:p>
            <a:pPr marL="0" indent="0"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Procedure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for registration of a legal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entity.</a:t>
            </a:r>
          </a:p>
          <a:p>
            <a:pPr algn="just"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Organizational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and legal form of legal entities in Ukraine.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6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243</TotalTime>
  <Words>1669</Words>
  <Application>Microsoft Office PowerPoint</Application>
  <PresentationFormat>Экран (4:3)</PresentationFormat>
  <Paragraphs>156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Горизонт</vt:lpstr>
      <vt:lpstr>Presentation on the subject  «Legal foundations of business activity»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on the subject  «Legal foundations of business activity»</dc:title>
  <dc:creator>Маргарита</dc:creator>
  <cp:lastModifiedBy>Маргарита</cp:lastModifiedBy>
  <cp:revision>9</cp:revision>
  <dcterms:created xsi:type="dcterms:W3CDTF">2014-03-16T13:23:34Z</dcterms:created>
  <dcterms:modified xsi:type="dcterms:W3CDTF">2014-03-16T17:37:32Z</dcterms:modified>
</cp:coreProperties>
</file>