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7.jpg" ContentType="image/png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notesMasterIdLst>
    <p:notesMasterId r:id="rId12"/>
  </p:notesMasterIdLst>
  <p:sldIdLst>
    <p:sldId id="256" r:id="rId2"/>
    <p:sldId id="268" r:id="rId3"/>
    <p:sldId id="257" r:id="rId4"/>
    <p:sldId id="259" r:id="rId5"/>
    <p:sldId id="261" r:id="rId6"/>
    <p:sldId id="260" r:id="rId7"/>
    <p:sldId id="266" r:id="rId8"/>
    <p:sldId id="263" r:id="rId9"/>
    <p:sldId id="264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C70DE"/>
    <a:srgbClr val="CCCCFF"/>
    <a:srgbClr val="49B71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12E681-0B4C-4809-BCC1-A8CF70DD415A}" type="doc">
      <dgm:prSet loTypeId="urn:microsoft.com/office/officeart/2009/3/layout/IncreasingArrowsProcess" loCatId="process" qsTypeId="urn:microsoft.com/office/officeart/2005/8/quickstyle/3d2" qsCatId="3D" csTypeId="urn:microsoft.com/office/officeart/2005/8/colors/accent1_2#1" csCatId="accent1" phldr="1"/>
      <dgm:spPr/>
      <dgm:t>
        <a:bodyPr/>
        <a:lstStyle/>
        <a:p>
          <a:endParaRPr lang="uk-UA"/>
        </a:p>
      </dgm:t>
    </dgm:pt>
    <dgm:pt modelId="{9E91D9ED-6148-4B7A-AFB3-43FA63082610}">
      <dgm:prSet phldrT="[Текст]" custT="1"/>
      <dgm:spPr>
        <a:solidFill>
          <a:schemeClr val="accent2">
            <a:lumMod val="40000"/>
            <a:lumOff val="60000"/>
          </a:schemeClr>
        </a:solidFill>
        <a:ln w="28575">
          <a:solidFill>
            <a:schemeClr val="accent3">
              <a:lumMod val="75000"/>
            </a:schemeClr>
          </a:solidFill>
        </a:ln>
      </dgm:spPr>
      <dgm:t>
        <a:bodyPr anchor="ctr"/>
        <a:lstStyle/>
        <a:p>
          <a:pPr algn="l"/>
          <a:r>
            <a:rPr lang="uk-UA" sz="1600" dirty="0">
              <a:solidFill>
                <a:srgbClr val="002060"/>
              </a:solidFill>
            </a:rPr>
            <a:t>     </a:t>
          </a:r>
          <a:r>
            <a:rPr lang="uk-UA" sz="1600" b="1" dirty="0">
              <a:solidFill>
                <a:srgbClr val="002060"/>
              </a:solidFill>
            </a:rPr>
            <a:t>Обсяг кредитів</a:t>
          </a:r>
        </a:p>
      </dgm:t>
    </dgm:pt>
    <dgm:pt modelId="{BE372108-0EA2-41D2-ABDC-DDAE8B260639}" type="parTrans" cxnId="{E340038C-4F9B-4CB8-9569-63B6520830F1}">
      <dgm:prSet/>
      <dgm:spPr/>
      <dgm:t>
        <a:bodyPr/>
        <a:lstStyle/>
        <a:p>
          <a:endParaRPr lang="uk-UA"/>
        </a:p>
      </dgm:t>
    </dgm:pt>
    <dgm:pt modelId="{1ED2F36D-9250-4C18-9B61-B16B6219E823}" type="sibTrans" cxnId="{E340038C-4F9B-4CB8-9569-63B6520830F1}">
      <dgm:prSet/>
      <dgm:spPr/>
      <dgm:t>
        <a:bodyPr/>
        <a:lstStyle/>
        <a:p>
          <a:endParaRPr lang="uk-UA"/>
        </a:p>
      </dgm:t>
    </dgm:pt>
    <dgm:pt modelId="{5B3DF9B9-829A-4380-93DE-1493A718198F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 anchor="t"/>
        <a:lstStyle/>
        <a:p>
          <a:pPr algn="ctr"/>
          <a:r>
            <a:rPr lang="uk-UA" sz="3600" dirty="0"/>
            <a:t>4</a:t>
          </a:r>
        </a:p>
      </dgm:t>
    </dgm:pt>
    <dgm:pt modelId="{F01EF5BA-3EA1-4D18-A8BA-A6656FA23CB1}" type="parTrans" cxnId="{FDF8D255-D50C-4B0F-97D7-1AEF8DB0DA75}">
      <dgm:prSet/>
      <dgm:spPr/>
      <dgm:t>
        <a:bodyPr/>
        <a:lstStyle/>
        <a:p>
          <a:endParaRPr lang="uk-UA"/>
        </a:p>
      </dgm:t>
    </dgm:pt>
    <dgm:pt modelId="{BD1CC545-E765-4440-A1B2-A51C8DB52E28}" type="sibTrans" cxnId="{FDF8D255-D50C-4B0F-97D7-1AEF8DB0DA75}">
      <dgm:prSet/>
      <dgm:spPr/>
      <dgm:t>
        <a:bodyPr/>
        <a:lstStyle/>
        <a:p>
          <a:endParaRPr lang="uk-UA"/>
        </a:p>
      </dgm:t>
    </dgm:pt>
    <dgm:pt modelId="{F767F4E9-5B8F-4D59-87FF-193C8200BA2D}">
      <dgm:prSet phldrT="[Текст]" custT="1"/>
      <dgm:spPr>
        <a:solidFill>
          <a:schemeClr val="accent2">
            <a:lumMod val="40000"/>
            <a:lumOff val="60000"/>
          </a:schemeClr>
        </a:solidFill>
        <a:ln w="28575">
          <a:solidFill>
            <a:schemeClr val="accent3">
              <a:lumMod val="75000"/>
            </a:schemeClr>
          </a:solidFill>
        </a:ln>
      </dgm:spPr>
      <dgm:t>
        <a:bodyPr anchor="ctr"/>
        <a:lstStyle/>
        <a:p>
          <a:pPr algn="l"/>
          <a:r>
            <a:rPr lang="uk-UA" sz="1600" dirty="0"/>
            <a:t>    </a:t>
          </a:r>
          <a:r>
            <a:rPr lang="uk-UA" sz="1600" b="1" dirty="0">
              <a:solidFill>
                <a:srgbClr val="002060"/>
              </a:solidFill>
            </a:rPr>
            <a:t>Період навчання </a:t>
          </a:r>
        </a:p>
      </dgm:t>
    </dgm:pt>
    <dgm:pt modelId="{6F4A5A4A-8F10-452E-9684-6F3EA51D5611}" type="parTrans" cxnId="{36B5424D-C42A-426F-9C75-50807BB414E7}">
      <dgm:prSet/>
      <dgm:spPr/>
      <dgm:t>
        <a:bodyPr/>
        <a:lstStyle/>
        <a:p>
          <a:endParaRPr lang="uk-UA"/>
        </a:p>
      </dgm:t>
    </dgm:pt>
    <dgm:pt modelId="{8ECB7CB8-56F7-4878-AA80-F50C26CA56AD}" type="sibTrans" cxnId="{36B5424D-C42A-426F-9C75-50807BB414E7}">
      <dgm:prSet/>
      <dgm:spPr/>
      <dgm:t>
        <a:bodyPr/>
        <a:lstStyle/>
        <a:p>
          <a:endParaRPr lang="uk-UA"/>
        </a:p>
      </dgm:t>
    </dgm:pt>
    <dgm:pt modelId="{E49599BD-43D7-4E86-BA94-BB002D42BE65}">
      <dgm:prSet phldrT="[Текст]" custT="1"/>
      <dgm:spPr>
        <a:solidFill>
          <a:schemeClr val="accent2">
            <a:lumMod val="40000"/>
            <a:lumOff val="60000"/>
          </a:schemeClr>
        </a:solidFill>
        <a:ln w="28575">
          <a:solidFill>
            <a:schemeClr val="accent3">
              <a:lumMod val="75000"/>
            </a:schemeClr>
          </a:solidFill>
        </a:ln>
      </dgm:spPr>
      <dgm:t>
        <a:bodyPr anchor="ctr"/>
        <a:lstStyle/>
        <a:p>
          <a:pPr algn="l"/>
          <a:r>
            <a:rPr lang="uk-UA" sz="1600" dirty="0"/>
            <a:t>   </a:t>
          </a:r>
          <a:r>
            <a:rPr lang="uk-UA" sz="1600" b="1" dirty="0">
              <a:solidFill>
                <a:srgbClr val="002060"/>
              </a:solidFill>
            </a:rPr>
            <a:t>Підсумкова форма </a:t>
          </a:r>
        </a:p>
      </dgm:t>
    </dgm:pt>
    <dgm:pt modelId="{27E1DEB2-6300-40F1-9764-026356E43D30}" type="parTrans" cxnId="{4E4E1263-D412-48E6-8AAF-63F9430B8511}">
      <dgm:prSet/>
      <dgm:spPr/>
      <dgm:t>
        <a:bodyPr/>
        <a:lstStyle/>
        <a:p>
          <a:endParaRPr lang="uk-UA"/>
        </a:p>
      </dgm:t>
    </dgm:pt>
    <dgm:pt modelId="{23E23DB2-AAE0-4ED7-BB20-80EC2FDCFE18}" type="sibTrans" cxnId="{4E4E1263-D412-48E6-8AAF-63F9430B8511}">
      <dgm:prSet/>
      <dgm:spPr/>
      <dgm:t>
        <a:bodyPr/>
        <a:lstStyle/>
        <a:p>
          <a:endParaRPr lang="uk-UA"/>
        </a:p>
      </dgm:t>
    </dgm:pt>
    <dgm:pt modelId="{67554BD4-7E45-4E5A-9C02-F9D53F0F17F2}">
      <dgm:prSet phldrT="[Текст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 anchor="t"/>
        <a:lstStyle/>
        <a:p>
          <a:pPr algn="ctr"/>
          <a:endParaRPr lang="uk-UA" sz="1800" dirty="0"/>
        </a:p>
        <a:p>
          <a:pPr algn="ctr"/>
          <a:endParaRPr lang="uk-UA" sz="1800" dirty="0"/>
        </a:p>
        <a:p>
          <a:pPr algn="ctr"/>
          <a:r>
            <a:rPr lang="uk-UA" sz="2800" b="1" dirty="0"/>
            <a:t>       </a:t>
          </a:r>
          <a:r>
            <a:rPr lang="uk-UA" sz="3600" b="1" dirty="0"/>
            <a:t>залік</a:t>
          </a:r>
        </a:p>
      </dgm:t>
    </dgm:pt>
    <dgm:pt modelId="{C608527C-7CB1-402E-907C-95C078E13BB4}" type="parTrans" cxnId="{33DCD828-8863-47B9-8621-2F0A9F8872EA}">
      <dgm:prSet/>
      <dgm:spPr/>
      <dgm:t>
        <a:bodyPr/>
        <a:lstStyle/>
        <a:p>
          <a:endParaRPr lang="uk-UA"/>
        </a:p>
      </dgm:t>
    </dgm:pt>
    <dgm:pt modelId="{33512BD7-36F8-4E2F-83F6-94341B29C233}" type="sibTrans" cxnId="{33DCD828-8863-47B9-8621-2F0A9F8872EA}">
      <dgm:prSet/>
      <dgm:spPr/>
      <dgm:t>
        <a:bodyPr/>
        <a:lstStyle/>
        <a:p>
          <a:endParaRPr lang="uk-UA"/>
        </a:p>
      </dgm:t>
    </dgm:pt>
    <dgm:pt modelId="{183C2D64-7D98-4D1A-8316-3F34B4225740}">
      <dgm:prSet phldrT="[Текст]"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 anchor="t"/>
        <a:lstStyle/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800" b="1" dirty="0"/>
            <a:t>4 курс </a:t>
          </a:r>
        </a:p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800" b="1" dirty="0"/>
            <a:t>бакалаврат,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uk-UA" sz="1800" b="1" dirty="0"/>
            <a:t>                          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endParaRPr lang="uk-UA" sz="1800" b="1" dirty="0"/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uk-UA" sz="1800" b="1" dirty="0"/>
            <a:t>                            7</a:t>
          </a:r>
        </a:p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800" b="1" dirty="0"/>
            <a:t>семестр</a:t>
          </a:r>
        </a:p>
      </dgm:t>
    </dgm:pt>
    <dgm:pt modelId="{1EAF75EF-6356-4598-AA9A-9AB4215EB7AA}" type="sibTrans" cxnId="{16A98A74-3C5C-4812-9058-F6DC9B052344}">
      <dgm:prSet/>
      <dgm:spPr/>
      <dgm:t>
        <a:bodyPr/>
        <a:lstStyle/>
        <a:p>
          <a:endParaRPr lang="uk-UA"/>
        </a:p>
      </dgm:t>
    </dgm:pt>
    <dgm:pt modelId="{8E2E1F51-EADC-48B2-B631-6F4C84E3AD13}" type="parTrans" cxnId="{16A98A74-3C5C-4812-9058-F6DC9B052344}">
      <dgm:prSet/>
      <dgm:spPr/>
      <dgm:t>
        <a:bodyPr/>
        <a:lstStyle/>
        <a:p>
          <a:endParaRPr lang="uk-UA"/>
        </a:p>
      </dgm:t>
    </dgm:pt>
    <dgm:pt modelId="{C0497797-4E88-4AB9-8331-72495637DF5B}" type="pres">
      <dgm:prSet presAssocID="{4812E681-0B4C-4809-BCC1-A8CF70DD415A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02873E05-8889-4C7E-9180-BD5E7BAF5EDB}" type="pres">
      <dgm:prSet presAssocID="{9E91D9ED-6148-4B7A-AFB3-43FA63082610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4EDC228A-332C-4A9F-A88F-344301210501}" type="pres">
      <dgm:prSet presAssocID="{9E91D9ED-6148-4B7A-AFB3-43FA63082610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583987F5-C1D2-412F-8A34-21675E8BBC2A}" type="pres">
      <dgm:prSet presAssocID="{F767F4E9-5B8F-4D59-87FF-193C8200BA2D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BA8A8ECE-4FC2-4BE5-928D-974E04C6FCB2}" type="pres">
      <dgm:prSet presAssocID="{F767F4E9-5B8F-4D59-87FF-193C8200BA2D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06F640C2-EC36-4665-AC17-E63F293E42A7}" type="pres">
      <dgm:prSet presAssocID="{E49599BD-43D7-4E86-BA94-BB002D42BE65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909DF400-3DBF-4445-927B-43B355BF05EF}" type="pres">
      <dgm:prSet presAssocID="{E49599BD-43D7-4E86-BA94-BB002D42BE65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FC3EF00-3586-48D8-AC83-09C08C6AF99F}" type="presOf" srcId="{F767F4E9-5B8F-4D59-87FF-193C8200BA2D}" destId="{583987F5-C1D2-412F-8A34-21675E8BBC2A}" srcOrd="0" destOrd="0" presId="urn:microsoft.com/office/officeart/2009/3/layout/IncreasingArrowsProcess"/>
    <dgm:cxn modelId="{8CE7250A-B5D8-4E27-9FA9-DFAB425A3184}" type="presOf" srcId="{67554BD4-7E45-4E5A-9C02-F9D53F0F17F2}" destId="{909DF400-3DBF-4445-927B-43B355BF05EF}" srcOrd="0" destOrd="0" presId="urn:microsoft.com/office/officeart/2009/3/layout/IncreasingArrowsProcess"/>
    <dgm:cxn modelId="{F9E72E19-1EA3-4742-BEA3-E93BDDCFCE9E}" type="presOf" srcId="{5B3DF9B9-829A-4380-93DE-1493A718198F}" destId="{4EDC228A-332C-4A9F-A88F-344301210501}" srcOrd="0" destOrd="0" presId="urn:microsoft.com/office/officeart/2009/3/layout/IncreasingArrowsProcess"/>
    <dgm:cxn modelId="{44E14923-757C-46B7-8E97-C93FF5A2F4B3}" type="presOf" srcId="{183C2D64-7D98-4D1A-8316-3F34B4225740}" destId="{BA8A8ECE-4FC2-4BE5-928D-974E04C6FCB2}" srcOrd="0" destOrd="0" presId="urn:microsoft.com/office/officeart/2009/3/layout/IncreasingArrowsProcess"/>
    <dgm:cxn modelId="{33DCD828-8863-47B9-8621-2F0A9F8872EA}" srcId="{E49599BD-43D7-4E86-BA94-BB002D42BE65}" destId="{67554BD4-7E45-4E5A-9C02-F9D53F0F17F2}" srcOrd="0" destOrd="0" parTransId="{C608527C-7CB1-402E-907C-95C078E13BB4}" sibTransId="{33512BD7-36F8-4E2F-83F6-94341B29C233}"/>
    <dgm:cxn modelId="{4E4E1263-D412-48E6-8AAF-63F9430B8511}" srcId="{4812E681-0B4C-4809-BCC1-A8CF70DD415A}" destId="{E49599BD-43D7-4E86-BA94-BB002D42BE65}" srcOrd="2" destOrd="0" parTransId="{27E1DEB2-6300-40F1-9764-026356E43D30}" sibTransId="{23E23DB2-AAE0-4ED7-BB20-80EC2FDCFE18}"/>
    <dgm:cxn modelId="{36B5424D-C42A-426F-9C75-50807BB414E7}" srcId="{4812E681-0B4C-4809-BCC1-A8CF70DD415A}" destId="{F767F4E9-5B8F-4D59-87FF-193C8200BA2D}" srcOrd="1" destOrd="0" parTransId="{6F4A5A4A-8F10-452E-9684-6F3EA51D5611}" sibTransId="{8ECB7CB8-56F7-4878-AA80-F50C26CA56AD}"/>
    <dgm:cxn modelId="{16A98A74-3C5C-4812-9058-F6DC9B052344}" srcId="{F767F4E9-5B8F-4D59-87FF-193C8200BA2D}" destId="{183C2D64-7D98-4D1A-8316-3F34B4225740}" srcOrd="0" destOrd="0" parTransId="{8E2E1F51-EADC-48B2-B631-6F4C84E3AD13}" sibTransId="{1EAF75EF-6356-4598-AA9A-9AB4215EB7AA}"/>
    <dgm:cxn modelId="{FDF8D255-D50C-4B0F-97D7-1AEF8DB0DA75}" srcId="{9E91D9ED-6148-4B7A-AFB3-43FA63082610}" destId="{5B3DF9B9-829A-4380-93DE-1493A718198F}" srcOrd="0" destOrd="0" parTransId="{F01EF5BA-3EA1-4D18-A8BA-A6656FA23CB1}" sibTransId="{BD1CC545-E765-4440-A1B2-A51C8DB52E28}"/>
    <dgm:cxn modelId="{9604EE78-2F23-40BB-AA27-5BD2B0D4648D}" type="presOf" srcId="{9E91D9ED-6148-4B7A-AFB3-43FA63082610}" destId="{02873E05-8889-4C7E-9180-BD5E7BAF5EDB}" srcOrd="0" destOrd="0" presId="urn:microsoft.com/office/officeart/2009/3/layout/IncreasingArrowsProcess"/>
    <dgm:cxn modelId="{CCA1C083-4B53-4F07-B1FA-A6513CEF6AFE}" type="presOf" srcId="{E49599BD-43D7-4E86-BA94-BB002D42BE65}" destId="{06F640C2-EC36-4665-AC17-E63F293E42A7}" srcOrd="0" destOrd="0" presId="urn:microsoft.com/office/officeart/2009/3/layout/IncreasingArrowsProcess"/>
    <dgm:cxn modelId="{E340038C-4F9B-4CB8-9569-63B6520830F1}" srcId="{4812E681-0B4C-4809-BCC1-A8CF70DD415A}" destId="{9E91D9ED-6148-4B7A-AFB3-43FA63082610}" srcOrd="0" destOrd="0" parTransId="{BE372108-0EA2-41D2-ABDC-DDAE8B260639}" sibTransId="{1ED2F36D-9250-4C18-9B61-B16B6219E823}"/>
    <dgm:cxn modelId="{6E525DE2-4799-4376-BDAE-8F43493BAF8B}" type="presOf" srcId="{4812E681-0B4C-4809-BCC1-A8CF70DD415A}" destId="{C0497797-4E88-4AB9-8331-72495637DF5B}" srcOrd="0" destOrd="0" presId="urn:microsoft.com/office/officeart/2009/3/layout/IncreasingArrowsProcess"/>
    <dgm:cxn modelId="{B6D78539-8B61-4BBE-9DB6-46B20114F419}" type="presParOf" srcId="{C0497797-4E88-4AB9-8331-72495637DF5B}" destId="{02873E05-8889-4C7E-9180-BD5E7BAF5EDB}" srcOrd="0" destOrd="0" presId="urn:microsoft.com/office/officeart/2009/3/layout/IncreasingArrowsProcess"/>
    <dgm:cxn modelId="{0C01E8E7-4778-4F95-AF39-2581717F6991}" type="presParOf" srcId="{C0497797-4E88-4AB9-8331-72495637DF5B}" destId="{4EDC228A-332C-4A9F-A88F-344301210501}" srcOrd="1" destOrd="0" presId="urn:microsoft.com/office/officeart/2009/3/layout/IncreasingArrowsProcess"/>
    <dgm:cxn modelId="{657C3717-EF2C-42C7-BFC2-567CA3E1A82C}" type="presParOf" srcId="{C0497797-4E88-4AB9-8331-72495637DF5B}" destId="{583987F5-C1D2-412F-8A34-21675E8BBC2A}" srcOrd="2" destOrd="0" presId="urn:microsoft.com/office/officeart/2009/3/layout/IncreasingArrowsProcess"/>
    <dgm:cxn modelId="{5D4522D7-0C73-4083-9375-AA9914002B5D}" type="presParOf" srcId="{C0497797-4E88-4AB9-8331-72495637DF5B}" destId="{BA8A8ECE-4FC2-4BE5-928D-974E04C6FCB2}" srcOrd="3" destOrd="0" presId="urn:microsoft.com/office/officeart/2009/3/layout/IncreasingArrowsProcess"/>
    <dgm:cxn modelId="{0DEF88CC-D50C-467E-B4EC-926DB153452B}" type="presParOf" srcId="{C0497797-4E88-4AB9-8331-72495637DF5B}" destId="{06F640C2-EC36-4665-AC17-E63F293E42A7}" srcOrd="4" destOrd="0" presId="urn:microsoft.com/office/officeart/2009/3/layout/IncreasingArrowsProcess"/>
    <dgm:cxn modelId="{3DAB4C1A-5325-4A9E-AA29-F580E2AE0DE1}" type="presParOf" srcId="{C0497797-4E88-4AB9-8331-72495637DF5B}" destId="{909DF400-3DBF-4445-927B-43B355BF05EF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B2319F-D2AC-4BF3-AB95-6DE7268C51E3}" type="doc">
      <dgm:prSet loTypeId="urn:microsoft.com/office/officeart/2005/8/layout/list1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0D7453C4-E6EF-41DA-9CE9-0B1A0E6259EA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Конспект лекцій з дисципліни</a:t>
          </a:r>
        </a:p>
      </dgm:t>
    </dgm:pt>
    <dgm:pt modelId="{09EAD055-1F7F-4459-AB4E-410F4223B5A0}" type="parTrans" cxnId="{9C88135E-8E99-4C8A-B607-430D47BDA69C}">
      <dgm:prSet/>
      <dgm:spPr/>
      <dgm:t>
        <a:bodyPr/>
        <a:lstStyle/>
        <a:p>
          <a:endParaRPr lang="uk-UA"/>
        </a:p>
      </dgm:t>
    </dgm:pt>
    <dgm:pt modelId="{C08E1A9F-63B8-442B-8665-4FCE73D0F4C8}" type="sibTrans" cxnId="{9C88135E-8E99-4C8A-B607-430D47BDA69C}">
      <dgm:prSet/>
      <dgm:spPr/>
      <dgm:t>
        <a:bodyPr/>
        <a:lstStyle/>
        <a:p>
          <a:endParaRPr lang="uk-UA"/>
        </a:p>
      </dgm:t>
    </dgm:pt>
    <dgm:pt modelId="{E647D186-AF84-4AC2-8FE0-6AF17E70C485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Методичні вказівки для семінарських і практичних занять з дисципліни</a:t>
          </a:r>
        </a:p>
      </dgm:t>
    </dgm:pt>
    <dgm:pt modelId="{1B45BCAD-C2C5-4533-A153-A1BB8156B254}" type="parTrans" cxnId="{30789876-C6C1-4622-B944-20DA07A72775}">
      <dgm:prSet/>
      <dgm:spPr/>
      <dgm:t>
        <a:bodyPr/>
        <a:lstStyle/>
        <a:p>
          <a:endParaRPr lang="uk-UA"/>
        </a:p>
      </dgm:t>
    </dgm:pt>
    <dgm:pt modelId="{7ACF8919-4D86-4A0B-B566-5DA91D2935EA}" type="sibTrans" cxnId="{30789876-C6C1-4622-B944-20DA07A72775}">
      <dgm:prSet/>
      <dgm:spPr/>
      <dgm:t>
        <a:bodyPr/>
        <a:lstStyle/>
        <a:p>
          <a:endParaRPr lang="uk-UA"/>
        </a:p>
      </dgm:t>
    </dgm:pt>
    <dgm:pt modelId="{77D41E13-871C-4100-8BAB-4E5A92D8CC80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Ситуаційні завдання і методичні вказівки для самостійної роботи студентів з дисципліни</a:t>
          </a:r>
        </a:p>
      </dgm:t>
    </dgm:pt>
    <dgm:pt modelId="{EAC5485C-DB65-4C2A-9444-CA3AAA340568}" type="parTrans" cxnId="{7D4D284D-C646-49DF-87B6-C709B1919E2A}">
      <dgm:prSet/>
      <dgm:spPr/>
      <dgm:t>
        <a:bodyPr/>
        <a:lstStyle/>
        <a:p>
          <a:endParaRPr lang="uk-UA"/>
        </a:p>
      </dgm:t>
    </dgm:pt>
    <dgm:pt modelId="{81F4E8D2-FF7F-418E-BDC1-CD08734F49C0}" type="sibTrans" cxnId="{7D4D284D-C646-49DF-87B6-C709B1919E2A}">
      <dgm:prSet/>
      <dgm:spPr/>
      <dgm:t>
        <a:bodyPr/>
        <a:lstStyle/>
        <a:p>
          <a:endParaRPr lang="uk-UA"/>
        </a:p>
      </dgm:t>
    </dgm:pt>
    <dgm:pt modelId="{B40694EF-B8E5-4630-B3B7-3BD6EE6C947D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Методичні рекомендації та варіанти для виконання індивідуальної роботи з дисципліни</a:t>
          </a:r>
        </a:p>
      </dgm:t>
    </dgm:pt>
    <dgm:pt modelId="{95BF210A-4F86-4CAB-8445-D6BFEA40103C}" type="parTrans" cxnId="{98E9B420-4CCF-4994-BFDF-367D551A2058}">
      <dgm:prSet/>
      <dgm:spPr/>
      <dgm:t>
        <a:bodyPr/>
        <a:lstStyle/>
        <a:p>
          <a:endParaRPr lang="uk-UA"/>
        </a:p>
      </dgm:t>
    </dgm:pt>
    <dgm:pt modelId="{BABA94B2-E3D6-499E-8D2E-EA229B5CBC96}" type="sibTrans" cxnId="{98E9B420-4CCF-4994-BFDF-367D551A2058}">
      <dgm:prSet/>
      <dgm:spPr/>
      <dgm:t>
        <a:bodyPr/>
        <a:lstStyle/>
        <a:p>
          <a:endParaRPr lang="uk-UA"/>
        </a:p>
      </dgm:t>
    </dgm:pt>
    <dgm:pt modelId="{A52FB52F-BC5B-49C3-B081-47D7DBAB8358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Тести з  дисципліни</a:t>
          </a:r>
        </a:p>
      </dgm:t>
    </dgm:pt>
    <dgm:pt modelId="{16F25AD8-7FAA-4DE5-9C2B-5D9E390F999B}" type="parTrans" cxnId="{4E6D844D-4237-419B-A45F-1D949442072B}">
      <dgm:prSet/>
      <dgm:spPr/>
      <dgm:t>
        <a:bodyPr/>
        <a:lstStyle/>
        <a:p>
          <a:endParaRPr lang="uk-UA"/>
        </a:p>
      </dgm:t>
    </dgm:pt>
    <dgm:pt modelId="{A72E2FFE-7F42-41C8-94FA-24E7BA803FD8}" type="sibTrans" cxnId="{4E6D844D-4237-419B-A45F-1D949442072B}">
      <dgm:prSet/>
      <dgm:spPr/>
      <dgm:t>
        <a:bodyPr/>
        <a:lstStyle/>
        <a:p>
          <a:endParaRPr lang="uk-UA"/>
        </a:p>
      </dgm:t>
    </dgm:pt>
    <dgm:pt modelId="{51CA9A47-1EE0-4094-B930-07D7FDC559F4}">
      <dgm:prSet custT="1"/>
      <dgm:spPr>
        <a:solidFill>
          <a:schemeClr val="tx1">
            <a:lumMod val="85000"/>
          </a:schemeClr>
        </a:solidFill>
      </dgm:spPr>
      <dgm:t>
        <a:bodyPr/>
        <a:lstStyle/>
        <a:p>
          <a:pPr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Презентаційні матеріали до лекцій.</a:t>
          </a:r>
        </a:p>
      </dgm:t>
    </dgm:pt>
    <dgm:pt modelId="{73988EC1-A81D-41FE-B29B-874E08CC1D92}" type="parTrans" cxnId="{86D73FF2-D603-4E99-8186-4621EDAC3CF6}">
      <dgm:prSet/>
      <dgm:spPr/>
      <dgm:t>
        <a:bodyPr/>
        <a:lstStyle/>
        <a:p>
          <a:endParaRPr lang="uk-UA"/>
        </a:p>
      </dgm:t>
    </dgm:pt>
    <dgm:pt modelId="{EBF10E3A-C781-44B4-A1D3-109B00F7EBC2}" type="sibTrans" cxnId="{86D73FF2-D603-4E99-8186-4621EDAC3CF6}">
      <dgm:prSet/>
      <dgm:spPr/>
      <dgm:t>
        <a:bodyPr/>
        <a:lstStyle/>
        <a:p>
          <a:endParaRPr lang="uk-UA"/>
        </a:p>
      </dgm:t>
    </dgm:pt>
    <dgm:pt modelId="{FECEDC4A-0365-4902-A983-B32AC9BAE3C3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rtl="0"/>
          <a:r>
            <a: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Перелік завдань для модульного контролю з дисципліни</a:t>
          </a:r>
        </a:p>
      </dgm:t>
    </dgm:pt>
    <dgm:pt modelId="{DEA3A631-B804-4261-8E3A-17F3E70F83DB}" type="parTrans" cxnId="{BB83BE87-C3BC-4EBC-AC29-66CDE646AB13}">
      <dgm:prSet/>
      <dgm:spPr/>
      <dgm:t>
        <a:bodyPr/>
        <a:lstStyle/>
        <a:p>
          <a:endParaRPr lang="uk-UA"/>
        </a:p>
      </dgm:t>
    </dgm:pt>
    <dgm:pt modelId="{5C782432-F129-43AA-A14A-A1C1BD380ADB}" type="sibTrans" cxnId="{BB83BE87-C3BC-4EBC-AC29-66CDE646AB13}">
      <dgm:prSet/>
      <dgm:spPr/>
      <dgm:t>
        <a:bodyPr/>
        <a:lstStyle/>
        <a:p>
          <a:endParaRPr lang="uk-UA"/>
        </a:p>
      </dgm:t>
    </dgm:pt>
    <dgm:pt modelId="{B80A78D6-A547-494C-AC12-496804141A89}" type="pres">
      <dgm:prSet presAssocID="{0DB2319F-D2AC-4BF3-AB95-6DE7268C51E3}" presName="linear" presStyleCnt="0">
        <dgm:presLayoutVars>
          <dgm:dir/>
          <dgm:animLvl val="lvl"/>
          <dgm:resizeHandles val="exact"/>
        </dgm:presLayoutVars>
      </dgm:prSet>
      <dgm:spPr/>
    </dgm:pt>
    <dgm:pt modelId="{7F6A2987-0EC1-4658-9293-45A2C11B958F}" type="pres">
      <dgm:prSet presAssocID="{0D7453C4-E6EF-41DA-9CE9-0B1A0E6259EA}" presName="parentLin" presStyleCnt="0"/>
      <dgm:spPr/>
    </dgm:pt>
    <dgm:pt modelId="{BBFB97D1-2C2C-4A55-B8E4-2DF388319577}" type="pres">
      <dgm:prSet presAssocID="{0D7453C4-E6EF-41DA-9CE9-0B1A0E6259EA}" presName="parentLeftMargin" presStyleLbl="node1" presStyleIdx="0" presStyleCnt="7"/>
      <dgm:spPr/>
    </dgm:pt>
    <dgm:pt modelId="{428236BB-D8FF-48C8-8C9D-9507F4225D50}" type="pres">
      <dgm:prSet presAssocID="{0D7453C4-E6EF-41DA-9CE9-0B1A0E6259EA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D44FF2F0-272C-40C0-A4C6-28634789A601}" type="pres">
      <dgm:prSet presAssocID="{0D7453C4-E6EF-41DA-9CE9-0B1A0E6259EA}" presName="negativeSpace" presStyleCnt="0"/>
      <dgm:spPr/>
    </dgm:pt>
    <dgm:pt modelId="{F5066F30-A785-4219-B0A7-921B2E4E0206}" type="pres">
      <dgm:prSet presAssocID="{0D7453C4-E6EF-41DA-9CE9-0B1A0E6259EA}" presName="childText" presStyleLbl="conFgAcc1" presStyleIdx="0" presStyleCnt="7">
        <dgm:presLayoutVars>
          <dgm:bulletEnabled val="1"/>
        </dgm:presLayoutVars>
      </dgm:prSet>
      <dgm:spPr/>
    </dgm:pt>
    <dgm:pt modelId="{77391056-F687-47E1-A17C-C786868434FD}" type="pres">
      <dgm:prSet presAssocID="{C08E1A9F-63B8-442B-8665-4FCE73D0F4C8}" presName="spaceBetweenRectangles" presStyleCnt="0"/>
      <dgm:spPr/>
    </dgm:pt>
    <dgm:pt modelId="{88D33D29-0416-497D-8D8C-88130A10300C}" type="pres">
      <dgm:prSet presAssocID="{E647D186-AF84-4AC2-8FE0-6AF17E70C485}" presName="parentLin" presStyleCnt="0"/>
      <dgm:spPr/>
    </dgm:pt>
    <dgm:pt modelId="{6633880E-B019-48B2-B18C-A213B8788F2B}" type="pres">
      <dgm:prSet presAssocID="{E647D186-AF84-4AC2-8FE0-6AF17E70C485}" presName="parentLeftMargin" presStyleLbl="node1" presStyleIdx="0" presStyleCnt="7"/>
      <dgm:spPr/>
    </dgm:pt>
    <dgm:pt modelId="{0DD8B36C-3DCD-420A-A83E-18F1B59371CE}" type="pres">
      <dgm:prSet presAssocID="{E647D186-AF84-4AC2-8FE0-6AF17E70C485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F0162CE8-3651-4276-9990-EB9CC08C4686}" type="pres">
      <dgm:prSet presAssocID="{E647D186-AF84-4AC2-8FE0-6AF17E70C485}" presName="negativeSpace" presStyleCnt="0"/>
      <dgm:spPr/>
    </dgm:pt>
    <dgm:pt modelId="{14235ED0-FF66-41F9-ACEC-B3FF1726DA23}" type="pres">
      <dgm:prSet presAssocID="{E647D186-AF84-4AC2-8FE0-6AF17E70C485}" presName="childText" presStyleLbl="conFgAcc1" presStyleIdx="1" presStyleCnt="7">
        <dgm:presLayoutVars>
          <dgm:bulletEnabled val="1"/>
        </dgm:presLayoutVars>
      </dgm:prSet>
      <dgm:spPr/>
    </dgm:pt>
    <dgm:pt modelId="{D267ED49-6199-4B91-8424-20E81276D7A5}" type="pres">
      <dgm:prSet presAssocID="{7ACF8919-4D86-4A0B-B566-5DA91D2935EA}" presName="spaceBetweenRectangles" presStyleCnt="0"/>
      <dgm:spPr/>
    </dgm:pt>
    <dgm:pt modelId="{82FCA8DA-C470-4004-A17B-414886EAAF83}" type="pres">
      <dgm:prSet presAssocID="{77D41E13-871C-4100-8BAB-4E5A92D8CC80}" presName="parentLin" presStyleCnt="0"/>
      <dgm:spPr/>
    </dgm:pt>
    <dgm:pt modelId="{B100A96A-967C-4F2B-BEC1-DBF403D16877}" type="pres">
      <dgm:prSet presAssocID="{77D41E13-871C-4100-8BAB-4E5A92D8CC80}" presName="parentLeftMargin" presStyleLbl="node1" presStyleIdx="1" presStyleCnt="7"/>
      <dgm:spPr/>
    </dgm:pt>
    <dgm:pt modelId="{096CD750-1C51-473D-A9BC-BAD54EB1E266}" type="pres">
      <dgm:prSet presAssocID="{77D41E13-871C-4100-8BAB-4E5A92D8CC80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11D9A890-7939-4853-8347-34A2CA7A602B}" type="pres">
      <dgm:prSet presAssocID="{77D41E13-871C-4100-8BAB-4E5A92D8CC80}" presName="negativeSpace" presStyleCnt="0"/>
      <dgm:spPr/>
    </dgm:pt>
    <dgm:pt modelId="{076EAFA0-ADB9-4DC8-BF46-6FE0785DC352}" type="pres">
      <dgm:prSet presAssocID="{77D41E13-871C-4100-8BAB-4E5A92D8CC80}" presName="childText" presStyleLbl="conFgAcc1" presStyleIdx="2" presStyleCnt="7">
        <dgm:presLayoutVars>
          <dgm:bulletEnabled val="1"/>
        </dgm:presLayoutVars>
      </dgm:prSet>
      <dgm:spPr/>
    </dgm:pt>
    <dgm:pt modelId="{9EC475FF-45C9-40F0-A250-18F6B6595D84}" type="pres">
      <dgm:prSet presAssocID="{81F4E8D2-FF7F-418E-BDC1-CD08734F49C0}" presName="spaceBetweenRectangles" presStyleCnt="0"/>
      <dgm:spPr/>
    </dgm:pt>
    <dgm:pt modelId="{1B8FE1B3-9D5C-42D7-9F82-F6E28A49E46C}" type="pres">
      <dgm:prSet presAssocID="{B40694EF-B8E5-4630-B3B7-3BD6EE6C947D}" presName="parentLin" presStyleCnt="0"/>
      <dgm:spPr/>
    </dgm:pt>
    <dgm:pt modelId="{0BB289E1-6F95-454B-B988-FE5018A1B14B}" type="pres">
      <dgm:prSet presAssocID="{B40694EF-B8E5-4630-B3B7-3BD6EE6C947D}" presName="parentLeftMargin" presStyleLbl="node1" presStyleIdx="2" presStyleCnt="7"/>
      <dgm:spPr/>
    </dgm:pt>
    <dgm:pt modelId="{41945C87-FDE0-457C-8AD5-DF574FDF7498}" type="pres">
      <dgm:prSet presAssocID="{B40694EF-B8E5-4630-B3B7-3BD6EE6C947D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338AABE4-E073-44AE-B9F5-F812C35F2A85}" type="pres">
      <dgm:prSet presAssocID="{B40694EF-B8E5-4630-B3B7-3BD6EE6C947D}" presName="negativeSpace" presStyleCnt="0"/>
      <dgm:spPr/>
    </dgm:pt>
    <dgm:pt modelId="{E5F26159-3CE0-457A-ADBC-743373F12072}" type="pres">
      <dgm:prSet presAssocID="{B40694EF-B8E5-4630-B3B7-3BD6EE6C947D}" presName="childText" presStyleLbl="conFgAcc1" presStyleIdx="3" presStyleCnt="7">
        <dgm:presLayoutVars>
          <dgm:bulletEnabled val="1"/>
        </dgm:presLayoutVars>
      </dgm:prSet>
      <dgm:spPr/>
    </dgm:pt>
    <dgm:pt modelId="{4C29C112-C884-4E30-BE1C-EE4B35B35839}" type="pres">
      <dgm:prSet presAssocID="{BABA94B2-E3D6-499E-8D2E-EA229B5CBC96}" presName="spaceBetweenRectangles" presStyleCnt="0"/>
      <dgm:spPr/>
    </dgm:pt>
    <dgm:pt modelId="{D2EDAF5B-9655-474D-99AA-1B76910791C4}" type="pres">
      <dgm:prSet presAssocID="{A52FB52F-BC5B-49C3-B081-47D7DBAB8358}" presName="parentLin" presStyleCnt="0"/>
      <dgm:spPr/>
    </dgm:pt>
    <dgm:pt modelId="{2B03100F-33AD-4D77-BCE6-E8690EE28732}" type="pres">
      <dgm:prSet presAssocID="{A52FB52F-BC5B-49C3-B081-47D7DBAB8358}" presName="parentLeftMargin" presStyleLbl="node1" presStyleIdx="3" presStyleCnt="7"/>
      <dgm:spPr/>
    </dgm:pt>
    <dgm:pt modelId="{8DB17293-17FE-4179-A553-3F0A4A345B20}" type="pres">
      <dgm:prSet presAssocID="{A52FB52F-BC5B-49C3-B081-47D7DBAB8358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A7080B2D-47DA-458C-9740-66856A0CE40F}" type="pres">
      <dgm:prSet presAssocID="{A52FB52F-BC5B-49C3-B081-47D7DBAB8358}" presName="negativeSpace" presStyleCnt="0"/>
      <dgm:spPr/>
    </dgm:pt>
    <dgm:pt modelId="{EDAE407C-824B-4069-A426-46FED6140A4D}" type="pres">
      <dgm:prSet presAssocID="{A52FB52F-BC5B-49C3-B081-47D7DBAB8358}" presName="childText" presStyleLbl="conFgAcc1" presStyleIdx="4" presStyleCnt="7">
        <dgm:presLayoutVars>
          <dgm:bulletEnabled val="1"/>
        </dgm:presLayoutVars>
      </dgm:prSet>
      <dgm:spPr/>
    </dgm:pt>
    <dgm:pt modelId="{A02A607E-69C3-422F-934B-D284195EF056}" type="pres">
      <dgm:prSet presAssocID="{A72E2FFE-7F42-41C8-94FA-24E7BA803FD8}" presName="spaceBetweenRectangles" presStyleCnt="0"/>
      <dgm:spPr/>
    </dgm:pt>
    <dgm:pt modelId="{B94918F2-EC7B-4949-B596-70E20C073D2F}" type="pres">
      <dgm:prSet presAssocID="{51CA9A47-1EE0-4094-B930-07D7FDC559F4}" presName="parentLin" presStyleCnt="0"/>
      <dgm:spPr/>
    </dgm:pt>
    <dgm:pt modelId="{B28335EB-F0F3-4FD8-BD90-D7BB45934858}" type="pres">
      <dgm:prSet presAssocID="{51CA9A47-1EE0-4094-B930-07D7FDC559F4}" presName="parentLeftMargin" presStyleLbl="node1" presStyleIdx="4" presStyleCnt="7"/>
      <dgm:spPr/>
    </dgm:pt>
    <dgm:pt modelId="{9E12FCE7-1B13-4F7F-A497-08D6156D1975}" type="pres">
      <dgm:prSet presAssocID="{51CA9A47-1EE0-4094-B930-07D7FDC559F4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857BB3D0-9E42-4153-A5A0-681F93C9BB23}" type="pres">
      <dgm:prSet presAssocID="{51CA9A47-1EE0-4094-B930-07D7FDC559F4}" presName="negativeSpace" presStyleCnt="0"/>
      <dgm:spPr/>
    </dgm:pt>
    <dgm:pt modelId="{A7A2922A-316A-4F4B-9EC9-EC766BA69030}" type="pres">
      <dgm:prSet presAssocID="{51CA9A47-1EE0-4094-B930-07D7FDC559F4}" presName="childText" presStyleLbl="conFgAcc1" presStyleIdx="5" presStyleCnt="7">
        <dgm:presLayoutVars>
          <dgm:bulletEnabled val="1"/>
        </dgm:presLayoutVars>
      </dgm:prSet>
      <dgm:spPr/>
    </dgm:pt>
    <dgm:pt modelId="{3F332123-D429-462E-B776-054462D954CF}" type="pres">
      <dgm:prSet presAssocID="{EBF10E3A-C781-44B4-A1D3-109B00F7EBC2}" presName="spaceBetweenRectangles" presStyleCnt="0"/>
      <dgm:spPr/>
    </dgm:pt>
    <dgm:pt modelId="{84FDFB99-DC6C-4698-A4B3-A5E76ACF2062}" type="pres">
      <dgm:prSet presAssocID="{FECEDC4A-0365-4902-A983-B32AC9BAE3C3}" presName="parentLin" presStyleCnt="0"/>
      <dgm:spPr/>
    </dgm:pt>
    <dgm:pt modelId="{FEB91542-BD9E-464C-B1FB-ED06C98F6BA6}" type="pres">
      <dgm:prSet presAssocID="{FECEDC4A-0365-4902-A983-B32AC9BAE3C3}" presName="parentLeftMargin" presStyleLbl="node1" presStyleIdx="5" presStyleCnt="7"/>
      <dgm:spPr/>
    </dgm:pt>
    <dgm:pt modelId="{130460CC-95F5-4E12-8CEF-38352FA80FB4}" type="pres">
      <dgm:prSet presAssocID="{FECEDC4A-0365-4902-A983-B32AC9BAE3C3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2ECD92D7-1EAE-4974-8907-81A33AC4240B}" type="pres">
      <dgm:prSet presAssocID="{FECEDC4A-0365-4902-A983-B32AC9BAE3C3}" presName="negativeSpace" presStyleCnt="0"/>
      <dgm:spPr/>
    </dgm:pt>
    <dgm:pt modelId="{D77C0C4A-4DCC-413F-ABD6-907F94F8D28C}" type="pres">
      <dgm:prSet presAssocID="{FECEDC4A-0365-4902-A983-B32AC9BAE3C3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EE035506-E2E5-49E0-9D87-27BE2BB5F558}" type="presOf" srcId="{0D7453C4-E6EF-41DA-9CE9-0B1A0E6259EA}" destId="{428236BB-D8FF-48C8-8C9D-9507F4225D50}" srcOrd="1" destOrd="0" presId="urn:microsoft.com/office/officeart/2005/8/layout/list1"/>
    <dgm:cxn modelId="{8F622A07-AEC6-49E7-8E50-9034A49EB175}" type="presOf" srcId="{0D7453C4-E6EF-41DA-9CE9-0B1A0E6259EA}" destId="{BBFB97D1-2C2C-4A55-B8E4-2DF388319577}" srcOrd="0" destOrd="0" presId="urn:microsoft.com/office/officeart/2005/8/layout/list1"/>
    <dgm:cxn modelId="{76187E19-DE81-44EC-99A2-CCC2F955F880}" type="presOf" srcId="{77D41E13-871C-4100-8BAB-4E5A92D8CC80}" destId="{096CD750-1C51-473D-A9BC-BAD54EB1E266}" srcOrd="1" destOrd="0" presId="urn:microsoft.com/office/officeart/2005/8/layout/list1"/>
    <dgm:cxn modelId="{98E9B420-4CCF-4994-BFDF-367D551A2058}" srcId="{0DB2319F-D2AC-4BF3-AB95-6DE7268C51E3}" destId="{B40694EF-B8E5-4630-B3B7-3BD6EE6C947D}" srcOrd="3" destOrd="0" parTransId="{95BF210A-4F86-4CAB-8445-D6BFEA40103C}" sibTransId="{BABA94B2-E3D6-499E-8D2E-EA229B5CBC96}"/>
    <dgm:cxn modelId="{6E269324-90B1-498C-AE93-0F4DD90C6843}" type="presOf" srcId="{A52FB52F-BC5B-49C3-B081-47D7DBAB8358}" destId="{2B03100F-33AD-4D77-BCE6-E8690EE28732}" srcOrd="0" destOrd="0" presId="urn:microsoft.com/office/officeart/2005/8/layout/list1"/>
    <dgm:cxn modelId="{9C88135E-8E99-4C8A-B607-430D47BDA69C}" srcId="{0DB2319F-D2AC-4BF3-AB95-6DE7268C51E3}" destId="{0D7453C4-E6EF-41DA-9CE9-0B1A0E6259EA}" srcOrd="0" destOrd="0" parTransId="{09EAD055-1F7F-4459-AB4E-410F4223B5A0}" sibTransId="{C08E1A9F-63B8-442B-8665-4FCE73D0F4C8}"/>
    <dgm:cxn modelId="{7D4D284D-C646-49DF-87B6-C709B1919E2A}" srcId="{0DB2319F-D2AC-4BF3-AB95-6DE7268C51E3}" destId="{77D41E13-871C-4100-8BAB-4E5A92D8CC80}" srcOrd="2" destOrd="0" parTransId="{EAC5485C-DB65-4C2A-9444-CA3AAA340568}" sibTransId="{81F4E8D2-FF7F-418E-BDC1-CD08734F49C0}"/>
    <dgm:cxn modelId="{4E6D844D-4237-419B-A45F-1D949442072B}" srcId="{0DB2319F-D2AC-4BF3-AB95-6DE7268C51E3}" destId="{A52FB52F-BC5B-49C3-B081-47D7DBAB8358}" srcOrd="4" destOrd="0" parTransId="{16F25AD8-7FAA-4DE5-9C2B-5D9E390F999B}" sibTransId="{A72E2FFE-7F42-41C8-94FA-24E7BA803FD8}"/>
    <dgm:cxn modelId="{0F59A071-C88C-4C1F-A685-F4FD4DC92EE4}" type="presOf" srcId="{77D41E13-871C-4100-8BAB-4E5A92D8CC80}" destId="{B100A96A-967C-4F2B-BEC1-DBF403D16877}" srcOrd="0" destOrd="0" presId="urn:microsoft.com/office/officeart/2005/8/layout/list1"/>
    <dgm:cxn modelId="{85D83C74-766B-4780-8667-69A610DAC3FC}" type="presOf" srcId="{FECEDC4A-0365-4902-A983-B32AC9BAE3C3}" destId="{130460CC-95F5-4E12-8CEF-38352FA80FB4}" srcOrd="1" destOrd="0" presId="urn:microsoft.com/office/officeart/2005/8/layout/list1"/>
    <dgm:cxn modelId="{30789876-C6C1-4622-B944-20DA07A72775}" srcId="{0DB2319F-D2AC-4BF3-AB95-6DE7268C51E3}" destId="{E647D186-AF84-4AC2-8FE0-6AF17E70C485}" srcOrd="1" destOrd="0" parTransId="{1B45BCAD-C2C5-4533-A153-A1BB8156B254}" sibTransId="{7ACF8919-4D86-4A0B-B566-5DA91D2935EA}"/>
    <dgm:cxn modelId="{BB83BE87-C3BC-4EBC-AC29-66CDE646AB13}" srcId="{0DB2319F-D2AC-4BF3-AB95-6DE7268C51E3}" destId="{FECEDC4A-0365-4902-A983-B32AC9BAE3C3}" srcOrd="6" destOrd="0" parTransId="{DEA3A631-B804-4261-8E3A-17F3E70F83DB}" sibTransId="{5C782432-F129-43AA-A14A-A1C1BD380ADB}"/>
    <dgm:cxn modelId="{9D7E638E-FD0C-4181-8329-0C804C8F656A}" type="presOf" srcId="{E647D186-AF84-4AC2-8FE0-6AF17E70C485}" destId="{0DD8B36C-3DCD-420A-A83E-18F1B59371CE}" srcOrd="1" destOrd="0" presId="urn:microsoft.com/office/officeart/2005/8/layout/list1"/>
    <dgm:cxn modelId="{86BA0D98-C236-44BB-BCA4-1FB50288D780}" type="presOf" srcId="{B40694EF-B8E5-4630-B3B7-3BD6EE6C947D}" destId="{41945C87-FDE0-457C-8AD5-DF574FDF7498}" srcOrd="1" destOrd="0" presId="urn:microsoft.com/office/officeart/2005/8/layout/list1"/>
    <dgm:cxn modelId="{9B0BB999-933C-4459-A9A1-7594C96B34D3}" type="presOf" srcId="{B40694EF-B8E5-4630-B3B7-3BD6EE6C947D}" destId="{0BB289E1-6F95-454B-B988-FE5018A1B14B}" srcOrd="0" destOrd="0" presId="urn:microsoft.com/office/officeart/2005/8/layout/list1"/>
    <dgm:cxn modelId="{C71355B3-D184-4F7A-84F6-75FEFB8CC5A4}" type="presOf" srcId="{0DB2319F-D2AC-4BF3-AB95-6DE7268C51E3}" destId="{B80A78D6-A547-494C-AC12-496804141A89}" srcOrd="0" destOrd="0" presId="urn:microsoft.com/office/officeart/2005/8/layout/list1"/>
    <dgm:cxn modelId="{519BB1B3-3759-4F40-AFE5-00FF24E4DD59}" type="presOf" srcId="{A52FB52F-BC5B-49C3-B081-47D7DBAB8358}" destId="{8DB17293-17FE-4179-A553-3F0A4A345B20}" srcOrd="1" destOrd="0" presId="urn:microsoft.com/office/officeart/2005/8/layout/list1"/>
    <dgm:cxn modelId="{0356F1B4-9C20-466B-86F7-23B1CADD8BD4}" type="presOf" srcId="{51CA9A47-1EE0-4094-B930-07D7FDC559F4}" destId="{9E12FCE7-1B13-4F7F-A497-08D6156D1975}" srcOrd="1" destOrd="0" presId="urn:microsoft.com/office/officeart/2005/8/layout/list1"/>
    <dgm:cxn modelId="{418BA5CD-A942-4DE6-BF6C-081F19EC28A4}" type="presOf" srcId="{FECEDC4A-0365-4902-A983-B32AC9BAE3C3}" destId="{FEB91542-BD9E-464C-B1FB-ED06C98F6BA6}" srcOrd="0" destOrd="0" presId="urn:microsoft.com/office/officeart/2005/8/layout/list1"/>
    <dgm:cxn modelId="{C58317E3-3297-47A5-B106-55B7C1188807}" type="presOf" srcId="{51CA9A47-1EE0-4094-B930-07D7FDC559F4}" destId="{B28335EB-F0F3-4FD8-BD90-D7BB45934858}" srcOrd="0" destOrd="0" presId="urn:microsoft.com/office/officeart/2005/8/layout/list1"/>
    <dgm:cxn modelId="{01C758E6-BCC6-442D-B2A4-0A4AAB4B263D}" type="presOf" srcId="{E647D186-AF84-4AC2-8FE0-6AF17E70C485}" destId="{6633880E-B019-48B2-B18C-A213B8788F2B}" srcOrd="0" destOrd="0" presId="urn:microsoft.com/office/officeart/2005/8/layout/list1"/>
    <dgm:cxn modelId="{86D73FF2-D603-4E99-8186-4621EDAC3CF6}" srcId="{0DB2319F-D2AC-4BF3-AB95-6DE7268C51E3}" destId="{51CA9A47-1EE0-4094-B930-07D7FDC559F4}" srcOrd="5" destOrd="0" parTransId="{73988EC1-A81D-41FE-B29B-874E08CC1D92}" sibTransId="{EBF10E3A-C781-44B4-A1D3-109B00F7EBC2}"/>
    <dgm:cxn modelId="{CB5BD9C7-0546-477A-BDFC-3AE0C2A1B68F}" type="presParOf" srcId="{B80A78D6-A547-494C-AC12-496804141A89}" destId="{7F6A2987-0EC1-4658-9293-45A2C11B958F}" srcOrd="0" destOrd="0" presId="urn:microsoft.com/office/officeart/2005/8/layout/list1"/>
    <dgm:cxn modelId="{D3BE58CD-F9C5-4BFC-BB1E-8D0F0CED792B}" type="presParOf" srcId="{7F6A2987-0EC1-4658-9293-45A2C11B958F}" destId="{BBFB97D1-2C2C-4A55-B8E4-2DF388319577}" srcOrd="0" destOrd="0" presId="urn:microsoft.com/office/officeart/2005/8/layout/list1"/>
    <dgm:cxn modelId="{3A53D4D3-3A37-4A32-9ADA-A4A17C83C35E}" type="presParOf" srcId="{7F6A2987-0EC1-4658-9293-45A2C11B958F}" destId="{428236BB-D8FF-48C8-8C9D-9507F4225D50}" srcOrd="1" destOrd="0" presId="urn:microsoft.com/office/officeart/2005/8/layout/list1"/>
    <dgm:cxn modelId="{E9518AD1-F8DC-4D37-AF1E-CD82521ABF0B}" type="presParOf" srcId="{B80A78D6-A547-494C-AC12-496804141A89}" destId="{D44FF2F0-272C-40C0-A4C6-28634789A601}" srcOrd="1" destOrd="0" presId="urn:microsoft.com/office/officeart/2005/8/layout/list1"/>
    <dgm:cxn modelId="{DED0D37C-9C1F-4782-B410-D15CFBFE78A5}" type="presParOf" srcId="{B80A78D6-A547-494C-AC12-496804141A89}" destId="{F5066F30-A785-4219-B0A7-921B2E4E0206}" srcOrd="2" destOrd="0" presId="urn:microsoft.com/office/officeart/2005/8/layout/list1"/>
    <dgm:cxn modelId="{542C6FCD-515B-46B2-B33A-CD51C3F4E083}" type="presParOf" srcId="{B80A78D6-A547-494C-AC12-496804141A89}" destId="{77391056-F687-47E1-A17C-C786868434FD}" srcOrd="3" destOrd="0" presId="urn:microsoft.com/office/officeart/2005/8/layout/list1"/>
    <dgm:cxn modelId="{491D23C4-EB29-42F6-9A43-DFCD7EA78AAA}" type="presParOf" srcId="{B80A78D6-A547-494C-AC12-496804141A89}" destId="{88D33D29-0416-497D-8D8C-88130A10300C}" srcOrd="4" destOrd="0" presId="urn:microsoft.com/office/officeart/2005/8/layout/list1"/>
    <dgm:cxn modelId="{2A06CB38-3372-49A1-86F4-2E38D6E57BB7}" type="presParOf" srcId="{88D33D29-0416-497D-8D8C-88130A10300C}" destId="{6633880E-B019-48B2-B18C-A213B8788F2B}" srcOrd="0" destOrd="0" presId="urn:microsoft.com/office/officeart/2005/8/layout/list1"/>
    <dgm:cxn modelId="{5EA2B83B-C66D-45D4-BB59-992DF558EA09}" type="presParOf" srcId="{88D33D29-0416-497D-8D8C-88130A10300C}" destId="{0DD8B36C-3DCD-420A-A83E-18F1B59371CE}" srcOrd="1" destOrd="0" presId="urn:microsoft.com/office/officeart/2005/8/layout/list1"/>
    <dgm:cxn modelId="{7C8DECC6-8F54-4C8C-8433-CC560EE6FAB1}" type="presParOf" srcId="{B80A78D6-A547-494C-AC12-496804141A89}" destId="{F0162CE8-3651-4276-9990-EB9CC08C4686}" srcOrd="5" destOrd="0" presId="urn:microsoft.com/office/officeart/2005/8/layout/list1"/>
    <dgm:cxn modelId="{596DD58A-4A80-404B-815D-69983F0009C6}" type="presParOf" srcId="{B80A78D6-A547-494C-AC12-496804141A89}" destId="{14235ED0-FF66-41F9-ACEC-B3FF1726DA23}" srcOrd="6" destOrd="0" presId="urn:microsoft.com/office/officeart/2005/8/layout/list1"/>
    <dgm:cxn modelId="{9400B6EC-7A7B-4861-9E20-668C8672E07B}" type="presParOf" srcId="{B80A78D6-A547-494C-AC12-496804141A89}" destId="{D267ED49-6199-4B91-8424-20E81276D7A5}" srcOrd="7" destOrd="0" presId="urn:microsoft.com/office/officeart/2005/8/layout/list1"/>
    <dgm:cxn modelId="{2BE0CC2B-5B82-44CF-8D98-B55033FF87E6}" type="presParOf" srcId="{B80A78D6-A547-494C-AC12-496804141A89}" destId="{82FCA8DA-C470-4004-A17B-414886EAAF83}" srcOrd="8" destOrd="0" presId="urn:microsoft.com/office/officeart/2005/8/layout/list1"/>
    <dgm:cxn modelId="{7F6874CC-7CFD-4A2F-9EC9-05287EFB3C94}" type="presParOf" srcId="{82FCA8DA-C470-4004-A17B-414886EAAF83}" destId="{B100A96A-967C-4F2B-BEC1-DBF403D16877}" srcOrd="0" destOrd="0" presId="urn:microsoft.com/office/officeart/2005/8/layout/list1"/>
    <dgm:cxn modelId="{50ED9E6B-0B1D-4ADD-BAB7-78DDF41B12E6}" type="presParOf" srcId="{82FCA8DA-C470-4004-A17B-414886EAAF83}" destId="{096CD750-1C51-473D-A9BC-BAD54EB1E266}" srcOrd="1" destOrd="0" presId="urn:microsoft.com/office/officeart/2005/8/layout/list1"/>
    <dgm:cxn modelId="{3684136F-A737-431A-A765-8DDBF45793BB}" type="presParOf" srcId="{B80A78D6-A547-494C-AC12-496804141A89}" destId="{11D9A890-7939-4853-8347-34A2CA7A602B}" srcOrd="9" destOrd="0" presId="urn:microsoft.com/office/officeart/2005/8/layout/list1"/>
    <dgm:cxn modelId="{6FB4DD75-6304-4B81-9294-7B04715BF1C3}" type="presParOf" srcId="{B80A78D6-A547-494C-AC12-496804141A89}" destId="{076EAFA0-ADB9-4DC8-BF46-6FE0785DC352}" srcOrd="10" destOrd="0" presId="urn:microsoft.com/office/officeart/2005/8/layout/list1"/>
    <dgm:cxn modelId="{312928E9-40C5-407B-B57A-B103BAA89C4F}" type="presParOf" srcId="{B80A78D6-A547-494C-AC12-496804141A89}" destId="{9EC475FF-45C9-40F0-A250-18F6B6595D84}" srcOrd="11" destOrd="0" presId="urn:microsoft.com/office/officeart/2005/8/layout/list1"/>
    <dgm:cxn modelId="{3FC84112-8464-45BC-8971-D08AD2255988}" type="presParOf" srcId="{B80A78D6-A547-494C-AC12-496804141A89}" destId="{1B8FE1B3-9D5C-42D7-9F82-F6E28A49E46C}" srcOrd="12" destOrd="0" presId="urn:microsoft.com/office/officeart/2005/8/layout/list1"/>
    <dgm:cxn modelId="{AC03D1CA-7C60-4DCC-B8A8-1138792C9338}" type="presParOf" srcId="{1B8FE1B3-9D5C-42D7-9F82-F6E28A49E46C}" destId="{0BB289E1-6F95-454B-B988-FE5018A1B14B}" srcOrd="0" destOrd="0" presId="urn:microsoft.com/office/officeart/2005/8/layout/list1"/>
    <dgm:cxn modelId="{F24B234C-D379-4C60-84A4-91D60ACA0F92}" type="presParOf" srcId="{1B8FE1B3-9D5C-42D7-9F82-F6E28A49E46C}" destId="{41945C87-FDE0-457C-8AD5-DF574FDF7498}" srcOrd="1" destOrd="0" presId="urn:microsoft.com/office/officeart/2005/8/layout/list1"/>
    <dgm:cxn modelId="{ABB632E6-E42E-470C-92E1-E791D76071D3}" type="presParOf" srcId="{B80A78D6-A547-494C-AC12-496804141A89}" destId="{338AABE4-E073-44AE-B9F5-F812C35F2A85}" srcOrd="13" destOrd="0" presId="urn:microsoft.com/office/officeart/2005/8/layout/list1"/>
    <dgm:cxn modelId="{45AED05D-7B4C-4830-B7E2-D0C574868BD8}" type="presParOf" srcId="{B80A78D6-A547-494C-AC12-496804141A89}" destId="{E5F26159-3CE0-457A-ADBC-743373F12072}" srcOrd="14" destOrd="0" presId="urn:microsoft.com/office/officeart/2005/8/layout/list1"/>
    <dgm:cxn modelId="{181D76E6-27BF-4A14-A75E-FF356025757F}" type="presParOf" srcId="{B80A78D6-A547-494C-AC12-496804141A89}" destId="{4C29C112-C884-4E30-BE1C-EE4B35B35839}" srcOrd="15" destOrd="0" presId="urn:microsoft.com/office/officeart/2005/8/layout/list1"/>
    <dgm:cxn modelId="{411C523A-41A6-46AA-AAFA-3C8A5FEAB20F}" type="presParOf" srcId="{B80A78D6-A547-494C-AC12-496804141A89}" destId="{D2EDAF5B-9655-474D-99AA-1B76910791C4}" srcOrd="16" destOrd="0" presId="urn:microsoft.com/office/officeart/2005/8/layout/list1"/>
    <dgm:cxn modelId="{5485B363-5981-4D25-A8DC-86EF8380AA88}" type="presParOf" srcId="{D2EDAF5B-9655-474D-99AA-1B76910791C4}" destId="{2B03100F-33AD-4D77-BCE6-E8690EE28732}" srcOrd="0" destOrd="0" presId="urn:microsoft.com/office/officeart/2005/8/layout/list1"/>
    <dgm:cxn modelId="{6A0D1598-4D4F-45B1-AF5C-112D0097C1E3}" type="presParOf" srcId="{D2EDAF5B-9655-474D-99AA-1B76910791C4}" destId="{8DB17293-17FE-4179-A553-3F0A4A345B20}" srcOrd="1" destOrd="0" presId="urn:microsoft.com/office/officeart/2005/8/layout/list1"/>
    <dgm:cxn modelId="{8ACD0676-8E6D-411A-8228-6574B03EBFBC}" type="presParOf" srcId="{B80A78D6-A547-494C-AC12-496804141A89}" destId="{A7080B2D-47DA-458C-9740-66856A0CE40F}" srcOrd="17" destOrd="0" presId="urn:microsoft.com/office/officeart/2005/8/layout/list1"/>
    <dgm:cxn modelId="{F9A462B7-3852-4A1E-9978-BAD6843BD61C}" type="presParOf" srcId="{B80A78D6-A547-494C-AC12-496804141A89}" destId="{EDAE407C-824B-4069-A426-46FED6140A4D}" srcOrd="18" destOrd="0" presId="urn:microsoft.com/office/officeart/2005/8/layout/list1"/>
    <dgm:cxn modelId="{B475D1E0-DB23-4077-8842-FAECBC996BDB}" type="presParOf" srcId="{B80A78D6-A547-494C-AC12-496804141A89}" destId="{A02A607E-69C3-422F-934B-D284195EF056}" srcOrd="19" destOrd="0" presId="urn:microsoft.com/office/officeart/2005/8/layout/list1"/>
    <dgm:cxn modelId="{45361DD4-0103-43AB-BE41-8311AF7873D3}" type="presParOf" srcId="{B80A78D6-A547-494C-AC12-496804141A89}" destId="{B94918F2-EC7B-4949-B596-70E20C073D2F}" srcOrd="20" destOrd="0" presId="urn:microsoft.com/office/officeart/2005/8/layout/list1"/>
    <dgm:cxn modelId="{56C3893D-D0A9-4696-840E-015E0FEA88A0}" type="presParOf" srcId="{B94918F2-EC7B-4949-B596-70E20C073D2F}" destId="{B28335EB-F0F3-4FD8-BD90-D7BB45934858}" srcOrd="0" destOrd="0" presId="urn:microsoft.com/office/officeart/2005/8/layout/list1"/>
    <dgm:cxn modelId="{D2227514-1E82-4177-8660-68B0A1FD3DB1}" type="presParOf" srcId="{B94918F2-EC7B-4949-B596-70E20C073D2F}" destId="{9E12FCE7-1B13-4F7F-A497-08D6156D1975}" srcOrd="1" destOrd="0" presId="urn:microsoft.com/office/officeart/2005/8/layout/list1"/>
    <dgm:cxn modelId="{5A5F842C-C3FC-4178-9838-4B62BFCDB9C3}" type="presParOf" srcId="{B80A78D6-A547-494C-AC12-496804141A89}" destId="{857BB3D0-9E42-4153-A5A0-681F93C9BB23}" srcOrd="21" destOrd="0" presId="urn:microsoft.com/office/officeart/2005/8/layout/list1"/>
    <dgm:cxn modelId="{F13AF47B-E08F-4F29-B1D5-7CE69EC7C762}" type="presParOf" srcId="{B80A78D6-A547-494C-AC12-496804141A89}" destId="{A7A2922A-316A-4F4B-9EC9-EC766BA69030}" srcOrd="22" destOrd="0" presId="urn:microsoft.com/office/officeart/2005/8/layout/list1"/>
    <dgm:cxn modelId="{4534D411-705E-4ACE-A9D4-D3D735F024F4}" type="presParOf" srcId="{B80A78D6-A547-494C-AC12-496804141A89}" destId="{3F332123-D429-462E-B776-054462D954CF}" srcOrd="23" destOrd="0" presId="urn:microsoft.com/office/officeart/2005/8/layout/list1"/>
    <dgm:cxn modelId="{26567CC6-0B92-4ED9-B52B-E6DF3C361AF2}" type="presParOf" srcId="{B80A78D6-A547-494C-AC12-496804141A89}" destId="{84FDFB99-DC6C-4698-A4B3-A5E76ACF2062}" srcOrd="24" destOrd="0" presId="urn:microsoft.com/office/officeart/2005/8/layout/list1"/>
    <dgm:cxn modelId="{E907D97C-F545-4614-8CEF-7BE4280AD623}" type="presParOf" srcId="{84FDFB99-DC6C-4698-A4B3-A5E76ACF2062}" destId="{FEB91542-BD9E-464C-B1FB-ED06C98F6BA6}" srcOrd="0" destOrd="0" presId="urn:microsoft.com/office/officeart/2005/8/layout/list1"/>
    <dgm:cxn modelId="{51F8BD19-679A-4AE1-829E-CBC3DCB82CD0}" type="presParOf" srcId="{84FDFB99-DC6C-4698-A4B3-A5E76ACF2062}" destId="{130460CC-95F5-4E12-8CEF-38352FA80FB4}" srcOrd="1" destOrd="0" presId="urn:microsoft.com/office/officeart/2005/8/layout/list1"/>
    <dgm:cxn modelId="{4B7E96F7-FEE7-467A-9DD5-6F9119778E77}" type="presParOf" srcId="{B80A78D6-A547-494C-AC12-496804141A89}" destId="{2ECD92D7-1EAE-4974-8907-81A33AC4240B}" srcOrd="25" destOrd="0" presId="urn:microsoft.com/office/officeart/2005/8/layout/list1"/>
    <dgm:cxn modelId="{9DC5A076-1613-4F87-9949-C7FC2B1E6BE4}" type="presParOf" srcId="{B80A78D6-A547-494C-AC12-496804141A89}" destId="{D77C0C4A-4DCC-413F-ABD6-907F94F8D28C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BA4A10-EFAF-4CB8-BCEB-FE93C92AB9B5}" type="doc">
      <dgm:prSet loTypeId="urn:microsoft.com/office/officeart/2005/8/layout/venn1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328E5485-D7CA-450D-8048-EBA41E481567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Електронних версій навчально-методичного забезпечення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532708-5ED9-4841-99E4-CDD248131A4A}" type="parTrans" cxnId="{63607155-B5FD-4932-A9D2-64B15FD3E50B}">
      <dgm:prSet/>
      <dgm:spPr/>
      <dgm:t>
        <a:bodyPr/>
        <a:lstStyle/>
        <a:p>
          <a:endParaRPr lang="uk-UA"/>
        </a:p>
      </dgm:t>
    </dgm:pt>
    <dgm:pt modelId="{12129163-DC72-40E4-91A1-470A1C6883B8}" type="sibTrans" cxnId="{63607155-B5FD-4932-A9D2-64B15FD3E50B}">
      <dgm:prSet/>
      <dgm:spPr/>
      <dgm:t>
        <a:bodyPr/>
        <a:lstStyle/>
        <a:p>
          <a:endParaRPr lang="uk-UA"/>
        </a:p>
      </dgm:t>
    </dgm:pt>
    <dgm:pt modelId="{3B6BE79C-8DD3-4AF4-ACD4-ECB2AD76C024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Візуального супроводу дисципліни</a:t>
          </a:r>
        </a:p>
        <a:p>
          <a:pPr rtl="0"/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(електронні презентації тем)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6B859C-FE1C-4A19-A907-3913EAA79646}" type="parTrans" cxnId="{05B9E961-623F-4E9B-B995-A1EBCA81C381}">
      <dgm:prSet/>
      <dgm:spPr/>
      <dgm:t>
        <a:bodyPr/>
        <a:lstStyle/>
        <a:p>
          <a:endParaRPr lang="uk-UA"/>
        </a:p>
      </dgm:t>
    </dgm:pt>
    <dgm:pt modelId="{5BF02EEE-EBD4-4764-9FC2-CC815A4FFC66}" type="sibTrans" cxnId="{05B9E961-623F-4E9B-B995-A1EBCA81C381}">
      <dgm:prSet/>
      <dgm:spPr/>
      <dgm:t>
        <a:bodyPr/>
        <a:lstStyle/>
        <a:p>
          <a:endParaRPr lang="uk-UA"/>
        </a:p>
      </dgm:t>
    </dgm:pt>
    <dgm:pt modelId="{EEFA112D-3BF2-443E-8676-BDC9EA16FFF9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Роздаткового матеріалу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(бланки робочих документів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аудиторів, форм звітності 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аудиторської фірми)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4C11E4-1F44-4BDA-B3D9-17EE9652CEF1}" type="parTrans" cxnId="{9A21D9CD-391C-4FCC-8FA5-9794B41A8E90}">
      <dgm:prSet/>
      <dgm:spPr/>
      <dgm:t>
        <a:bodyPr/>
        <a:lstStyle/>
        <a:p>
          <a:endParaRPr lang="uk-UA"/>
        </a:p>
      </dgm:t>
    </dgm:pt>
    <dgm:pt modelId="{D3E8A9CD-4119-4EC0-87C9-E7B890A00321}" type="sibTrans" cxnId="{9A21D9CD-391C-4FCC-8FA5-9794B41A8E90}">
      <dgm:prSet/>
      <dgm:spPr/>
      <dgm:t>
        <a:bodyPr/>
        <a:lstStyle/>
        <a:p>
          <a:endParaRPr lang="uk-UA"/>
        </a:p>
      </dgm:t>
    </dgm:pt>
    <dgm:pt modelId="{3CFFC1D6-B8BA-4B90-8E4A-226D77F5A616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Мережі Internet для роботи з законодавчо-нормативною базою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7AFA15-9030-49E1-B5DE-2D2711E93E4B}" type="parTrans" cxnId="{C047672D-2A05-48E7-8285-837223275A64}">
      <dgm:prSet/>
      <dgm:spPr/>
      <dgm:t>
        <a:bodyPr/>
        <a:lstStyle/>
        <a:p>
          <a:endParaRPr lang="uk-UA"/>
        </a:p>
      </dgm:t>
    </dgm:pt>
    <dgm:pt modelId="{D3C7C8C3-85FB-4101-ABE2-8038CC314246}" type="sibTrans" cxnId="{C047672D-2A05-48E7-8285-837223275A64}">
      <dgm:prSet/>
      <dgm:spPr/>
      <dgm:t>
        <a:bodyPr/>
        <a:lstStyle/>
        <a:p>
          <a:endParaRPr lang="uk-UA"/>
        </a:p>
      </dgm:t>
    </dgm:pt>
    <dgm:pt modelId="{B994B190-36F5-40F7-8652-156A27F623A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Програмних продуктів </a:t>
          </a:r>
        </a:p>
        <a:p>
          <a:pPr rtl="0"/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формування звітності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25D4F3-7C04-4492-B99C-776A81A382E3}" type="parTrans" cxnId="{4BD352FF-E8E6-4BDC-B008-FBE8E573AAC2}">
      <dgm:prSet/>
      <dgm:spPr/>
      <dgm:t>
        <a:bodyPr/>
        <a:lstStyle/>
        <a:p>
          <a:endParaRPr lang="uk-UA"/>
        </a:p>
      </dgm:t>
    </dgm:pt>
    <dgm:pt modelId="{78C7EA2B-90A8-407E-8E79-03BEAFD8DAEE}" type="sibTrans" cxnId="{4BD352FF-E8E6-4BDC-B008-FBE8E573AAC2}">
      <dgm:prSet/>
      <dgm:spPr/>
      <dgm:t>
        <a:bodyPr/>
        <a:lstStyle/>
        <a:p>
          <a:endParaRPr lang="uk-UA"/>
        </a:p>
      </dgm:t>
    </dgm:pt>
    <dgm:pt modelId="{21E47CF5-C6E6-4CE8-A94B-12D17649FA70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 і супровід навчального процесу,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т.ч. дистанційного, за допомогою телекомунікаційного зв’язку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комп'ютерних мереж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D65734-30D7-4DD3-B359-936459372175}" type="parTrans" cxnId="{3A332C8E-C96C-45BB-9386-DE339C54E8A8}">
      <dgm:prSet/>
      <dgm:spPr/>
      <dgm:t>
        <a:bodyPr/>
        <a:lstStyle/>
        <a:p>
          <a:endParaRPr lang="uk-UA"/>
        </a:p>
      </dgm:t>
    </dgm:pt>
    <dgm:pt modelId="{DD5597E5-BAE2-4A7B-A8C0-EEDE9D4CF5EB}" type="sibTrans" cxnId="{3A332C8E-C96C-45BB-9386-DE339C54E8A8}">
      <dgm:prSet/>
      <dgm:spPr/>
      <dgm:t>
        <a:bodyPr/>
        <a:lstStyle/>
        <a:p>
          <a:endParaRPr lang="uk-UA"/>
        </a:p>
      </dgm:t>
    </dgm:pt>
    <dgm:pt modelId="{60EDF3CE-7890-456D-9E42-CEC649EDF78C}" type="pres">
      <dgm:prSet presAssocID="{0FBA4A10-EFAF-4CB8-BCEB-FE93C92AB9B5}" presName="compositeShape" presStyleCnt="0">
        <dgm:presLayoutVars>
          <dgm:chMax val="7"/>
          <dgm:dir/>
          <dgm:resizeHandles val="exact"/>
        </dgm:presLayoutVars>
      </dgm:prSet>
      <dgm:spPr/>
    </dgm:pt>
    <dgm:pt modelId="{B4ECC01A-CF03-4E00-B0F6-65CD0033B517}" type="pres">
      <dgm:prSet presAssocID="{328E5485-D7CA-450D-8048-EBA41E481567}" presName="circ1" presStyleLbl="vennNode1" presStyleIdx="0" presStyleCnt="6"/>
      <dgm:spPr/>
    </dgm:pt>
    <dgm:pt modelId="{CE9836C1-6963-482F-87C8-638608664367}" type="pres">
      <dgm:prSet presAssocID="{328E5485-D7CA-450D-8048-EBA41E481567}" presName="circ1Tx" presStyleLbl="revTx" presStyleIdx="0" presStyleCnt="0" custScaleX="167440">
        <dgm:presLayoutVars>
          <dgm:chMax val="0"/>
          <dgm:chPref val="0"/>
          <dgm:bulletEnabled val="1"/>
        </dgm:presLayoutVars>
      </dgm:prSet>
      <dgm:spPr/>
    </dgm:pt>
    <dgm:pt modelId="{39D79783-96F5-44A6-BDF1-00E95193D7DF}" type="pres">
      <dgm:prSet presAssocID="{3B6BE79C-8DD3-4AF4-ACD4-ECB2AD76C024}" presName="circ2" presStyleLbl="vennNode1" presStyleIdx="1" presStyleCnt="6"/>
      <dgm:spPr/>
    </dgm:pt>
    <dgm:pt modelId="{95CE0CDB-B947-4588-935F-0320A1AB56DB}" type="pres">
      <dgm:prSet presAssocID="{3B6BE79C-8DD3-4AF4-ACD4-ECB2AD76C024}" presName="circ2Tx" presStyleLbl="revTx" presStyleIdx="0" presStyleCnt="0" custScaleX="180888" custLinFactNeighborX="49682" custLinFactNeighborY="5186">
        <dgm:presLayoutVars>
          <dgm:chMax val="0"/>
          <dgm:chPref val="0"/>
          <dgm:bulletEnabled val="1"/>
        </dgm:presLayoutVars>
      </dgm:prSet>
      <dgm:spPr/>
    </dgm:pt>
    <dgm:pt modelId="{BFFDD77D-E34F-4338-8AC2-D79BD14A64EB}" type="pres">
      <dgm:prSet presAssocID="{EEFA112D-3BF2-443E-8676-BDC9EA16FFF9}" presName="circ3" presStyleLbl="vennNode1" presStyleIdx="2" presStyleCnt="6" custLinFactNeighborX="17347" custLinFactNeighborY="-5926"/>
      <dgm:spPr/>
    </dgm:pt>
    <dgm:pt modelId="{33E8445D-949E-4392-906E-7D465937C232}" type="pres">
      <dgm:prSet presAssocID="{EEFA112D-3BF2-443E-8676-BDC9EA16FFF9}" presName="circ3Tx" presStyleLbl="revTx" presStyleIdx="0" presStyleCnt="0" custScaleX="239283" custLinFactNeighborX="52294" custLinFactNeighborY="-31366">
        <dgm:presLayoutVars>
          <dgm:chMax val="0"/>
          <dgm:chPref val="0"/>
          <dgm:bulletEnabled val="1"/>
        </dgm:presLayoutVars>
      </dgm:prSet>
      <dgm:spPr/>
    </dgm:pt>
    <dgm:pt modelId="{0E93216B-731F-4119-8064-8F3C2FB37A55}" type="pres">
      <dgm:prSet presAssocID="{3CFFC1D6-B8BA-4B90-8E4A-226D77F5A616}" presName="circ4" presStyleLbl="vennNode1" presStyleIdx="3" presStyleCnt="6"/>
      <dgm:spPr/>
    </dgm:pt>
    <dgm:pt modelId="{73C9D587-0883-4E27-9194-569F0467E02D}" type="pres">
      <dgm:prSet presAssocID="{3CFFC1D6-B8BA-4B90-8E4A-226D77F5A616}" presName="circ4Tx" presStyleLbl="revTx" presStyleIdx="0" presStyleCnt="0" custScaleX="275414" custLinFactNeighborX="27601" custLinFactNeighborY="-30135">
        <dgm:presLayoutVars>
          <dgm:chMax val="0"/>
          <dgm:chPref val="0"/>
          <dgm:bulletEnabled val="1"/>
        </dgm:presLayoutVars>
      </dgm:prSet>
      <dgm:spPr/>
    </dgm:pt>
    <dgm:pt modelId="{1B256F38-FB48-4581-BD23-CB41F866D1BF}" type="pres">
      <dgm:prSet presAssocID="{B994B190-36F5-40F7-8652-156A27F623A7}" presName="circ5" presStyleLbl="vennNode1" presStyleIdx="4" presStyleCnt="6"/>
      <dgm:spPr/>
    </dgm:pt>
    <dgm:pt modelId="{0D62F022-4219-4F81-B106-FA5B67164073}" type="pres">
      <dgm:prSet presAssocID="{B994B190-36F5-40F7-8652-156A27F623A7}" presName="circ5Tx" presStyleLbl="revTx" presStyleIdx="0" presStyleCnt="0" custScaleX="214624" custLinFactNeighborX="-18522" custLinFactNeighborY="-31366">
        <dgm:presLayoutVars>
          <dgm:chMax val="0"/>
          <dgm:chPref val="0"/>
          <dgm:bulletEnabled val="1"/>
        </dgm:presLayoutVars>
      </dgm:prSet>
      <dgm:spPr/>
    </dgm:pt>
    <dgm:pt modelId="{DB33766A-9BF6-4F48-B67A-634333D5EFE7}" type="pres">
      <dgm:prSet presAssocID="{21E47CF5-C6E6-4CE8-A94B-12D17649FA70}" presName="circ6" presStyleLbl="vennNode1" presStyleIdx="5" presStyleCnt="6"/>
      <dgm:spPr/>
    </dgm:pt>
    <dgm:pt modelId="{8C4035DB-DDC3-4D13-BAE6-F60039ED9B1E}" type="pres">
      <dgm:prSet presAssocID="{21E47CF5-C6E6-4CE8-A94B-12D17649FA70}" presName="circ6Tx" presStyleLbl="revTx" presStyleIdx="0" presStyleCnt="0" custScaleX="272494" custLinFactNeighborX="-65017" custLinFactNeighborY="-10352">
        <dgm:presLayoutVars>
          <dgm:chMax val="0"/>
          <dgm:chPref val="0"/>
          <dgm:bulletEnabled val="1"/>
        </dgm:presLayoutVars>
      </dgm:prSet>
      <dgm:spPr/>
    </dgm:pt>
  </dgm:ptLst>
  <dgm:cxnLst>
    <dgm:cxn modelId="{C2A69328-3F7F-4780-946E-DD5680679552}" type="presOf" srcId="{3B6BE79C-8DD3-4AF4-ACD4-ECB2AD76C024}" destId="{95CE0CDB-B947-4588-935F-0320A1AB56DB}" srcOrd="0" destOrd="0" presId="urn:microsoft.com/office/officeart/2005/8/layout/venn1"/>
    <dgm:cxn modelId="{C047672D-2A05-48E7-8285-837223275A64}" srcId="{0FBA4A10-EFAF-4CB8-BCEB-FE93C92AB9B5}" destId="{3CFFC1D6-B8BA-4B90-8E4A-226D77F5A616}" srcOrd="3" destOrd="0" parTransId="{E57AFA15-9030-49E1-B5DE-2D2711E93E4B}" sibTransId="{D3C7C8C3-85FB-4101-ABE2-8038CC314246}"/>
    <dgm:cxn modelId="{05B9E961-623F-4E9B-B995-A1EBCA81C381}" srcId="{0FBA4A10-EFAF-4CB8-BCEB-FE93C92AB9B5}" destId="{3B6BE79C-8DD3-4AF4-ACD4-ECB2AD76C024}" srcOrd="1" destOrd="0" parTransId="{AE6B859C-FE1C-4A19-A907-3913EAA79646}" sibTransId="{5BF02EEE-EBD4-4764-9FC2-CC815A4FFC66}"/>
    <dgm:cxn modelId="{2BF66770-9BAD-4D20-8901-2BBCBE9166C2}" type="presOf" srcId="{0FBA4A10-EFAF-4CB8-BCEB-FE93C92AB9B5}" destId="{60EDF3CE-7890-456D-9E42-CEC649EDF78C}" srcOrd="0" destOrd="0" presId="urn:microsoft.com/office/officeart/2005/8/layout/venn1"/>
    <dgm:cxn modelId="{63607155-B5FD-4932-A9D2-64B15FD3E50B}" srcId="{0FBA4A10-EFAF-4CB8-BCEB-FE93C92AB9B5}" destId="{328E5485-D7CA-450D-8048-EBA41E481567}" srcOrd="0" destOrd="0" parTransId="{A7532708-5ED9-4841-99E4-CDD248131A4A}" sibTransId="{12129163-DC72-40E4-91A1-470A1C6883B8}"/>
    <dgm:cxn modelId="{0926E17F-57C0-4078-B7D8-2ADD13AB0870}" type="presOf" srcId="{3CFFC1D6-B8BA-4B90-8E4A-226D77F5A616}" destId="{73C9D587-0883-4E27-9194-569F0467E02D}" srcOrd="0" destOrd="0" presId="urn:microsoft.com/office/officeart/2005/8/layout/venn1"/>
    <dgm:cxn modelId="{3A332C8E-C96C-45BB-9386-DE339C54E8A8}" srcId="{0FBA4A10-EFAF-4CB8-BCEB-FE93C92AB9B5}" destId="{21E47CF5-C6E6-4CE8-A94B-12D17649FA70}" srcOrd="5" destOrd="0" parTransId="{B0D65734-30D7-4DD3-B359-936459372175}" sibTransId="{DD5597E5-BAE2-4A7B-A8C0-EEDE9D4CF5EB}"/>
    <dgm:cxn modelId="{10216992-6BA7-40A4-9338-4E682482E17C}" type="presOf" srcId="{B994B190-36F5-40F7-8652-156A27F623A7}" destId="{0D62F022-4219-4F81-B106-FA5B67164073}" srcOrd="0" destOrd="0" presId="urn:microsoft.com/office/officeart/2005/8/layout/venn1"/>
    <dgm:cxn modelId="{18F41DA8-665B-4CBE-B1D4-3AF005674C3D}" type="presOf" srcId="{EEFA112D-3BF2-443E-8676-BDC9EA16FFF9}" destId="{33E8445D-949E-4392-906E-7D465937C232}" srcOrd="0" destOrd="0" presId="urn:microsoft.com/office/officeart/2005/8/layout/venn1"/>
    <dgm:cxn modelId="{9A21D9CD-391C-4FCC-8FA5-9794B41A8E90}" srcId="{0FBA4A10-EFAF-4CB8-BCEB-FE93C92AB9B5}" destId="{EEFA112D-3BF2-443E-8676-BDC9EA16FFF9}" srcOrd="2" destOrd="0" parTransId="{F34C11E4-1F44-4BDA-B3D9-17EE9652CEF1}" sibTransId="{D3E8A9CD-4119-4EC0-87C9-E7B890A00321}"/>
    <dgm:cxn modelId="{718692DD-248E-459B-A7E2-53D16A3D43A4}" type="presOf" srcId="{21E47CF5-C6E6-4CE8-A94B-12D17649FA70}" destId="{8C4035DB-DDC3-4D13-BAE6-F60039ED9B1E}" srcOrd="0" destOrd="0" presId="urn:microsoft.com/office/officeart/2005/8/layout/venn1"/>
    <dgm:cxn modelId="{1DCE94F5-0F4E-427B-B069-C3B32BA38602}" type="presOf" srcId="{328E5485-D7CA-450D-8048-EBA41E481567}" destId="{CE9836C1-6963-482F-87C8-638608664367}" srcOrd="0" destOrd="0" presId="urn:microsoft.com/office/officeart/2005/8/layout/venn1"/>
    <dgm:cxn modelId="{4BD352FF-E8E6-4BDC-B008-FBE8E573AAC2}" srcId="{0FBA4A10-EFAF-4CB8-BCEB-FE93C92AB9B5}" destId="{B994B190-36F5-40F7-8652-156A27F623A7}" srcOrd="4" destOrd="0" parTransId="{5A25D4F3-7C04-4492-B99C-776A81A382E3}" sibTransId="{78C7EA2B-90A8-407E-8E79-03BEAFD8DAEE}"/>
    <dgm:cxn modelId="{1AA55C8C-5318-4B41-92E2-C737144CA710}" type="presParOf" srcId="{60EDF3CE-7890-456D-9E42-CEC649EDF78C}" destId="{B4ECC01A-CF03-4E00-B0F6-65CD0033B517}" srcOrd="0" destOrd="0" presId="urn:microsoft.com/office/officeart/2005/8/layout/venn1"/>
    <dgm:cxn modelId="{60842469-D83F-40EB-AAF9-C35B13AF5A1C}" type="presParOf" srcId="{60EDF3CE-7890-456D-9E42-CEC649EDF78C}" destId="{CE9836C1-6963-482F-87C8-638608664367}" srcOrd="1" destOrd="0" presId="urn:microsoft.com/office/officeart/2005/8/layout/venn1"/>
    <dgm:cxn modelId="{55CF1CA6-4E39-423B-A4D5-5512F69E4D0B}" type="presParOf" srcId="{60EDF3CE-7890-456D-9E42-CEC649EDF78C}" destId="{39D79783-96F5-44A6-BDF1-00E95193D7DF}" srcOrd="2" destOrd="0" presId="urn:microsoft.com/office/officeart/2005/8/layout/venn1"/>
    <dgm:cxn modelId="{0E598356-BBDC-462F-8D10-C038E0602A88}" type="presParOf" srcId="{60EDF3CE-7890-456D-9E42-CEC649EDF78C}" destId="{95CE0CDB-B947-4588-935F-0320A1AB56DB}" srcOrd="3" destOrd="0" presId="urn:microsoft.com/office/officeart/2005/8/layout/venn1"/>
    <dgm:cxn modelId="{76F70446-CDC3-417B-A871-FFA7AD8264C8}" type="presParOf" srcId="{60EDF3CE-7890-456D-9E42-CEC649EDF78C}" destId="{BFFDD77D-E34F-4338-8AC2-D79BD14A64EB}" srcOrd="4" destOrd="0" presId="urn:microsoft.com/office/officeart/2005/8/layout/venn1"/>
    <dgm:cxn modelId="{8A8E402A-4068-4117-B56D-AA4453980792}" type="presParOf" srcId="{60EDF3CE-7890-456D-9E42-CEC649EDF78C}" destId="{33E8445D-949E-4392-906E-7D465937C232}" srcOrd="5" destOrd="0" presId="urn:microsoft.com/office/officeart/2005/8/layout/venn1"/>
    <dgm:cxn modelId="{2B9CC5FA-C1FE-42CB-BD7A-9EBC6878F641}" type="presParOf" srcId="{60EDF3CE-7890-456D-9E42-CEC649EDF78C}" destId="{0E93216B-731F-4119-8064-8F3C2FB37A55}" srcOrd="6" destOrd="0" presId="urn:microsoft.com/office/officeart/2005/8/layout/venn1"/>
    <dgm:cxn modelId="{7CDB236C-3989-4C30-94A8-3E66BCF4214C}" type="presParOf" srcId="{60EDF3CE-7890-456D-9E42-CEC649EDF78C}" destId="{73C9D587-0883-4E27-9194-569F0467E02D}" srcOrd="7" destOrd="0" presId="urn:microsoft.com/office/officeart/2005/8/layout/venn1"/>
    <dgm:cxn modelId="{49131F18-C2BE-4E35-9274-075885028FAD}" type="presParOf" srcId="{60EDF3CE-7890-456D-9E42-CEC649EDF78C}" destId="{1B256F38-FB48-4581-BD23-CB41F866D1BF}" srcOrd="8" destOrd="0" presId="urn:microsoft.com/office/officeart/2005/8/layout/venn1"/>
    <dgm:cxn modelId="{8C84BFD2-3B29-4140-8900-2D6F91310284}" type="presParOf" srcId="{60EDF3CE-7890-456D-9E42-CEC649EDF78C}" destId="{0D62F022-4219-4F81-B106-FA5B67164073}" srcOrd="9" destOrd="0" presId="urn:microsoft.com/office/officeart/2005/8/layout/venn1"/>
    <dgm:cxn modelId="{AFC2294E-AE16-4669-BDD9-A3C2CB049452}" type="presParOf" srcId="{60EDF3CE-7890-456D-9E42-CEC649EDF78C}" destId="{DB33766A-9BF6-4F48-B67A-634333D5EFE7}" srcOrd="10" destOrd="0" presId="urn:microsoft.com/office/officeart/2005/8/layout/venn1"/>
    <dgm:cxn modelId="{03ADB3CA-0B8D-4A9B-9B97-78497DC063BF}" type="presParOf" srcId="{60EDF3CE-7890-456D-9E42-CEC649EDF78C}" destId="{8C4035DB-DDC3-4D13-BAE6-F60039ED9B1E}" srcOrd="11" destOrd="0" presId="urn:microsoft.com/office/officeart/2005/8/layout/venn1"/>
  </dgm:cxnLst>
  <dgm:bg>
    <a:solidFill>
      <a:schemeClr val="accent2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873E05-8889-4C7E-9180-BD5E7BAF5EDB}">
      <dsp:nvSpPr>
        <dsp:cNvPr id="0" name=""/>
        <dsp:cNvSpPr/>
      </dsp:nvSpPr>
      <dsp:spPr>
        <a:xfrm>
          <a:off x="263451" y="9125"/>
          <a:ext cx="8114056" cy="1181715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lumMod val="40000"/>
            <a:lumOff val="60000"/>
          </a:schemeClr>
        </a:solidFill>
        <a:ln w="28575">
          <a:solidFill>
            <a:schemeClr val="accent3">
              <a:lumMod val="75000"/>
            </a:schemeClr>
          </a:solidFill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solidFill>
                <a:srgbClr val="002060"/>
              </a:solidFill>
            </a:rPr>
            <a:t>     </a:t>
          </a:r>
          <a:r>
            <a:rPr lang="uk-UA" sz="1600" b="1" kern="1200" dirty="0">
              <a:solidFill>
                <a:srgbClr val="002060"/>
              </a:solidFill>
            </a:rPr>
            <a:t>Обсяг кредитів</a:t>
          </a:r>
        </a:p>
      </dsp:txBody>
      <dsp:txXfrm>
        <a:off x="263451" y="304554"/>
        <a:ext cx="7818627" cy="590857"/>
      </dsp:txXfrm>
    </dsp:sp>
    <dsp:sp modelId="{4EDC228A-332C-4A9F-A88F-344301210501}">
      <dsp:nvSpPr>
        <dsp:cNvPr id="0" name=""/>
        <dsp:cNvSpPr/>
      </dsp:nvSpPr>
      <dsp:spPr>
        <a:xfrm>
          <a:off x="263451" y="920399"/>
          <a:ext cx="2499129" cy="2276419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4</a:t>
          </a:r>
        </a:p>
      </dsp:txBody>
      <dsp:txXfrm>
        <a:off x="263451" y="920399"/>
        <a:ext cx="2499129" cy="2276419"/>
      </dsp:txXfrm>
    </dsp:sp>
    <dsp:sp modelId="{583987F5-C1D2-412F-8A34-21675E8BBC2A}">
      <dsp:nvSpPr>
        <dsp:cNvPr id="0" name=""/>
        <dsp:cNvSpPr/>
      </dsp:nvSpPr>
      <dsp:spPr>
        <a:xfrm>
          <a:off x="2762581" y="403031"/>
          <a:ext cx="5614926" cy="1181715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lumMod val="40000"/>
            <a:lumOff val="60000"/>
          </a:schemeClr>
        </a:solidFill>
        <a:ln w="28575">
          <a:solidFill>
            <a:schemeClr val="accent3">
              <a:lumMod val="75000"/>
            </a:schemeClr>
          </a:solidFill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   </a:t>
          </a:r>
          <a:r>
            <a:rPr lang="uk-UA" sz="1600" b="1" kern="1200" dirty="0">
              <a:solidFill>
                <a:srgbClr val="002060"/>
              </a:solidFill>
            </a:rPr>
            <a:t>Період навчання </a:t>
          </a:r>
        </a:p>
      </dsp:txBody>
      <dsp:txXfrm>
        <a:off x="2762581" y="698460"/>
        <a:ext cx="5319497" cy="590857"/>
      </dsp:txXfrm>
    </dsp:sp>
    <dsp:sp modelId="{BA8A8ECE-4FC2-4BE5-928D-974E04C6FCB2}">
      <dsp:nvSpPr>
        <dsp:cNvPr id="0" name=""/>
        <dsp:cNvSpPr/>
      </dsp:nvSpPr>
      <dsp:spPr>
        <a:xfrm>
          <a:off x="2762581" y="1314304"/>
          <a:ext cx="2499129" cy="2276419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4 курс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бакалаврат, </a:t>
          </a:r>
        </a:p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b="1" kern="1200" dirty="0"/>
            <a:t>                           </a:t>
          </a:r>
        </a:p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uk-UA" sz="1800" b="1" kern="1200" dirty="0"/>
        </a:p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b="1" kern="1200" dirty="0"/>
            <a:t>                            7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семестр</a:t>
          </a:r>
        </a:p>
      </dsp:txBody>
      <dsp:txXfrm>
        <a:off x="2762581" y="1314304"/>
        <a:ext cx="2499129" cy="2276419"/>
      </dsp:txXfrm>
    </dsp:sp>
    <dsp:sp modelId="{06F640C2-EC36-4665-AC17-E63F293E42A7}">
      <dsp:nvSpPr>
        <dsp:cNvPr id="0" name=""/>
        <dsp:cNvSpPr/>
      </dsp:nvSpPr>
      <dsp:spPr>
        <a:xfrm>
          <a:off x="5261710" y="796936"/>
          <a:ext cx="3115797" cy="1181715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lumMod val="40000"/>
            <a:lumOff val="60000"/>
          </a:schemeClr>
        </a:solidFill>
        <a:ln w="28575">
          <a:solidFill>
            <a:schemeClr val="accent3">
              <a:lumMod val="75000"/>
            </a:schemeClr>
          </a:solidFill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  </a:t>
          </a:r>
          <a:r>
            <a:rPr lang="uk-UA" sz="1600" b="1" kern="1200" dirty="0">
              <a:solidFill>
                <a:srgbClr val="002060"/>
              </a:solidFill>
            </a:rPr>
            <a:t>Підсумкова форма </a:t>
          </a:r>
        </a:p>
      </dsp:txBody>
      <dsp:txXfrm>
        <a:off x="5261710" y="1092365"/>
        <a:ext cx="2820368" cy="590857"/>
      </dsp:txXfrm>
    </dsp:sp>
    <dsp:sp modelId="{909DF400-3DBF-4445-927B-43B355BF05EF}">
      <dsp:nvSpPr>
        <dsp:cNvPr id="0" name=""/>
        <dsp:cNvSpPr/>
      </dsp:nvSpPr>
      <dsp:spPr>
        <a:xfrm>
          <a:off x="5261710" y="1708209"/>
          <a:ext cx="2499129" cy="2243104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kern="1200" dirty="0"/>
            <a:t>       </a:t>
          </a:r>
          <a:r>
            <a:rPr lang="uk-UA" sz="3600" b="1" kern="1200" dirty="0"/>
            <a:t>залік</a:t>
          </a:r>
        </a:p>
      </dsp:txBody>
      <dsp:txXfrm>
        <a:off x="5261710" y="1708209"/>
        <a:ext cx="2499129" cy="2243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66F30-A785-4219-B0A7-921B2E4E0206}">
      <dsp:nvSpPr>
        <dsp:cNvPr id="0" name=""/>
        <dsp:cNvSpPr/>
      </dsp:nvSpPr>
      <dsp:spPr>
        <a:xfrm>
          <a:off x="0" y="275555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8236BB-D8FF-48C8-8C9D-9507F4225D50}">
      <dsp:nvSpPr>
        <dsp:cNvPr id="0" name=""/>
        <dsp:cNvSpPr/>
      </dsp:nvSpPr>
      <dsp:spPr>
        <a:xfrm>
          <a:off x="414046" y="24635"/>
          <a:ext cx="5796644" cy="50184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Конспект лекцій з дисципліни</a:t>
          </a:r>
        </a:p>
      </dsp:txBody>
      <dsp:txXfrm>
        <a:off x="438544" y="49133"/>
        <a:ext cx="5747648" cy="452844"/>
      </dsp:txXfrm>
    </dsp:sp>
    <dsp:sp modelId="{14235ED0-FF66-41F9-ACEC-B3FF1726DA23}">
      <dsp:nvSpPr>
        <dsp:cNvPr id="0" name=""/>
        <dsp:cNvSpPr/>
      </dsp:nvSpPr>
      <dsp:spPr>
        <a:xfrm>
          <a:off x="0" y="1046675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D8B36C-3DCD-420A-A83E-18F1B59371CE}">
      <dsp:nvSpPr>
        <dsp:cNvPr id="0" name=""/>
        <dsp:cNvSpPr/>
      </dsp:nvSpPr>
      <dsp:spPr>
        <a:xfrm>
          <a:off x="414046" y="795755"/>
          <a:ext cx="5796644" cy="501840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Методичні вказівки для семінарських і практичних занять з дисципліни</a:t>
          </a:r>
        </a:p>
      </dsp:txBody>
      <dsp:txXfrm>
        <a:off x="438544" y="820253"/>
        <a:ext cx="5747648" cy="452844"/>
      </dsp:txXfrm>
    </dsp:sp>
    <dsp:sp modelId="{076EAFA0-ADB9-4DC8-BF46-6FE0785DC352}">
      <dsp:nvSpPr>
        <dsp:cNvPr id="0" name=""/>
        <dsp:cNvSpPr/>
      </dsp:nvSpPr>
      <dsp:spPr>
        <a:xfrm>
          <a:off x="0" y="1817796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CD750-1C51-473D-A9BC-BAD54EB1E266}">
      <dsp:nvSpPr>
        <dsp:cNvPr id="0" name=""/>
        <dsp:cNvSpPr/>
      </dsp:nvSpPr>
      <dsp:spPr>
        <a:xfrm>
          <a:off x="414046" y="1566875"/>
          <a:ext cx="5796644" cy="50184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Ситуаційні завдання і методичні вказівки для самостійної роботи студентів з дисципліни</a:t>
          </a:r>
        </a:p>
      </dsp:txBody>
      <dsp:txXfrm>
        <a:off x="438544" y="1591373"/>
        <a:ext cx="5747648" cy="452844"/>
      </dsp:txXfrm>
    </dsp:sp>
    <dsp:sp modelId="{E5F26159-3CE0-457A-ADBC-743373F12072}">
      <dsp:nvSpPr>
        <dsp:cNvPr id="0" name=""/>
        <dsp:cNvSpPr/>
      </dsp:nvSpPr>
      <dsp:spPr>
        <a:xfrm>
          <a:off x="0" y="2588916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945C87-FDE0-457C-8AD5-DF574FDF7498}">
      <dsp:nvSpPr>
        <dsp:cNvPr id="0" name=""/>
        <dsp:cNvSpPr/>
      </dsp:nvSpPr>
      <dsp:spPr>
        <a:xfrm>
          <a:off x="414046" y="2337996"/>
          <a:ext cx="5796644" cy="501840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Методичні рекомендації та варіанти для виконання індивідуальної роботи з дисципліни</a:t>
          </a:r>
        </a:p>
      </dsp:txBody>
      <dsp:txXfrm>
        <a:off x="438544" y="2362494"/>
        <a:ext cx="5747648" cy="452844"/>
      </dsp:txXfrm>
    </dsp:sp>
    <dsp:sp modelId="{EDAE407C-824B-4069-A426-46FED6140A4D}">
      <dsp:nvSpPr>
        <dsp:cNvPr id="0" name=""/>
        <dsp:cNvSpPr/>
      </dsp:nvSpPr>
      <dsp:spPr>
        <a:xfrm>
          <a:off x="0" y="3360036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B17293-17FE-4179-A553-3F0A4A345B20}">
      <dsp:nvSpPr>
        <dsp:cNvPr id="0" name=""/>
        <dsp:cNvSpPr/>
      </dsp:nvSpPr>
      <dsp:spPr>
        <a:xfrm>
          <a:off x="414046" y="3109116"/>
          <a:ext cx="5796644" cy="50184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Тести з  дисципліни</a:t>
          </a:r>
        </a:p>
      </dsp:txBody>
      <dsp:txXfrm>
        <a:off x="438544" y="3133614"/>
        <a:ext cx="5747648" cy="452844"/>
      </dsp:txXfrm>
    </dsp:sp>
    <dsp:sp modelId="{A7A2922A-316A-4F4B-9EC9-EC766BA69030}">
      <dsp:nvSpPr>
        <dsp:cNvPr id="0" name=""/>
        <dsp:cNvSpPr/>
      </dsp:nvSpPr>
      <dsp:spPr>
        <a:xfrm>
          <a:off x="0" y="4131156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12FCE7-1B13-4F7F-A497-08D6156D1975}">
      <dsp:nvSpPr>
        <dsp:cNvPr id="0" name=""/>
        <dsp:cNvSpPr/>
      </dsp:nvSpPr>
      <dsp:spPr>
        <a:xfrm>
          <a:off x="414046" y="3880236"/>
          <a:ext cx="5796644" cy="501840"/>
        </a:xfrm>
        <a:prstGeom prst="roundRect">
          <a:avLst/>
        </a:prstGeom>
        <a:solidFill>
          <a:schemeClr val="tx1">
            <a:lumMod val="8500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Презентаційні матеріали до лекцій.</a:t>
          </a:r>
        </a:p>
      </dsp:txBody>
      <dsp:txXfrm>
        <a:off x="438544" y="3904734"/>
        <a:ext cx="5747648" cy="452844"/>
      </dsp:txXfrm>
    </dsp:sp>
    <dsp:sp modelId="{D77C0C4A-4DCC-413F-ABD6-907F94F8D28C}">
      <dsp:nvSpPr>
        <dsp:cNvPr id="0" name=""/>
        <dsp:cNvSpPr/>
      </dsp:nvSpPr>
      <dsp:spPr>
        <a:xfrm>
          <a:off x="0" y="4902275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0460CC-95F5-4E12-8CEF-38352FA80FB4}">
      <dsp:nvSpPr>
        <dsp:cNvPr id="0" name=""/>
        <dsp:cNvSpPr/>
      </dsp:nvSpPr>
      <dsp:spPr>
        <a:xfrm>
          <a:off x="414046" y="4651356"/>
          <a:ext cx="5796644" cy="501840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Перелік завдань для модульного контролю з дисципліни</a:t>
          </a:r>
        </a:p>
      </dsp:txBody>
      <dsp:txXfrm>
        <a:off x="438544" y="4675854"/>
        <a:ext cx="5747648" cy="45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CC01A-CF03-4E00-B0F6-65CD0033B517}">
      <dsp:nvSpPr>
        <dsp:cNvPr id="0" name=""/>
        <dsp:cNvSpPr/>
      </dsp:nvSpPr>
      <dsp:spPr>
        <a:xfrm>
          <a:off x="4025535" y="1015566"/>
          <a:ext cx="1360558" cy="1360558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E9836C1-6963-482F-87C8-638608664367}">
      <dsp:nvSpPr>
        <dsp:cNvPr id="0" name=""/>
        <dsp:cNvSpPr/>
      </dsp:nvSpPr>
      <dsp:spPr>
        <a:xfrm>
          <a:off x="3281989" y="0"/>
          <a:ext cx="2847649" cy="926450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Електронних версій навчально-методичного забезпечення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1989" y="0"/>
        <a:ext cx="2847649" cy="926450"/>
      </dsp:txXfrm>
    </dsp:sp>
    <dsp:sp modelId="{39D79783-96F5-44A6-BDF1-00E95193D7DF}">
      <dsp:nvSpPr>
        <dsp:cNvPr id="0" name=""/>
        <dsp:cNvSpPr/>
      </dsp:nvSpPr>
      <dsp:spPr>
        <a:xfrm>
          <a:off x="4467149" y="1270560"/>
          <a:ext cx="1360558" cy="1360558"/>
        </a:xfrm>
        <a:prstGeom prst="ellipse">
          <a:avLst/>
        </a:prstGeom>
        <a:solidFill>
          <a:schemeClr val="accent4">
            <a:alpha val="50000"/>
            <a:hueOff val="-3079338"/>
            <a:satOff val="5769"/>
            <a:lumOff val="-11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5CE0CDB-B947-4588-935F-0320A1AB56DB}">
      <dsp:nvSpPr>
        <dsp:cNvPr id="0" name=""/>
        <dsp:cNvSpPr/>
      </dsp:nvSpPr>
      <dsp:spPr>
        <a:xfrm>
          <a:off x="6077505" y="934955"/>
          <a:ext cx="2915363" cy="1014683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Візуального супроводу дисципліни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(електронні презентації тем)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77505" y="934955"/>
        <a:ext cx="2915363" cy="1014683"/>
      </dsp:txXfrm>
    </dsp:sp>
    <dsp:sp modelId="{BFFDD77D-E34F-4338-8AC2-D79BD14A64EB}">
      <dsp:nvSpPr>
        <dsp:cNvPr id="0" name=""/>
        <dsp:cNvSpPr/>
      </dsp:nvSpPr>
      <dsp:spPr>
        <a:xfrm>
          <a:off x="4703165" y="1699922"/>
          <a:ext cx="1360558" cy="1360558"/>
        </a:xfrm>
        <a:prstGeom prst="ellipse">
          <a:avLst/>
        </a:prstGeom>
        <a:solidFill>
          <a:schemeClr val="accent4">
            <a:alpha val="50000"/>
            <a:hueOff val="-6158675"/>
            <a:satOff val="11537"/>
            <a:lumOff val="-235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3E8445D-949E-4392-906E-7D465937C232}">
      <dsp:nvSpPr>
        <dsp:cNvPr id="0" name=""/>
        <dsp:cNvSpPr/>
      </dsp:nvSpPr>
      <dsp:spPr>
        <a:xfrm>
          <a:off x="5287486" y="2039908"/>
          <a:ext cx="3856512" cy="1133798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Роздаткового матеріалу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(бланки робочих документів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аудиторів, форм звітності 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аудиторської фірми)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87486" y="2039908"/>
        <a:ext cx="3856512" cy="1133798"/>
      </dsp:txXfrm>
    </dsp:sp>
    <dsp:sp modelId="{0E93216B-731F-4119-8064-8F3C2FB37A55}">
      <dsp:nvSpPr>
        <dsp:cNvPr id="0" name=""/>
        <dsp:cNvSpPr/>
      </dsp:nvSpPr>
      <dsp:spPr>
        <a:xfrm>
          <a:off x="4025535" y="2035985"/>
          <a:ext cx="1360558" cy="1360558"/>
        </a:xfrm>
        <a:prstGeom prst="ellipse">
          <a:avLst/>
        </a:prstGeom>
        <a:solidFill>
          <a:schemeClr val="accent4">
            <a:alpha val="50000"/>
            <a:hueOff val="-9238012"/>
            <a:satOff val="17306"/>
            <a:lumOff val="-352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3C9D587-0883-4E27-9194-569F0467E02D}">
      <dsp:nvSpPr>
        <dsp:cNvPr id="0" name=""/>
        <dsp:cNvSpPr/>
      </dsp:nvSpPr>
      <dsp:spPr>
        <a:xfrm>
          <a:off x="2833243" y="3206032"/>
          <a:ext cx="4683961" cy="926450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Мережі Internet для роботи з законодавчо-нормативною базою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33243" y="3206032"/>
        <a:ext cx="4683961" cy="926450"/>
      </dsp:txXfrm>
    </dsp:sp>
    <dsp:sp modelId="{1B256F38-FB48-4581-BD23-CB41F866D1BF}">
      <dsp:nvSpPr>
        <dsp:cNvPr id="0" name=""/>
        <dsp:cNvSpPr/>
      </dsp:nvSpPr>
      <dsp:spPr>
        <a:xfrm>
          <a:off x="3583920" y="1780549"/>
          <a:ext cx="1360558" cy="1360558"/>
        </a:xfrm>
        <a:prstGeom prst="ellipse">
          <a:avLst/>
        </a:prstGeom>
        <a:solidFill>
          <a:schemeClr val="accent4">
            <a:alpha val="50000"/>
            <a:hueOff val="-12317350"/>
            <a:satOff val="23074"/>
            <a:lumOff val="-470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D62F022-4219-4F81-B106-FA5B67164073}">
      <dsp:nvSpPr>
        <dsp:cNvPr id="0" name=""/>
        <dsp:cNvSpPr/>
      </dsp:nvSpPr>
      <dsp:spPr>
        <a:xfrm>
          <a:off x="649104" y="2039908"/>
          <a:ext cx="3459084" cy="1133798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Програмних продуктів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формування звітності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9104" y="2039908"/>
        <a:ext cx="3459084" cy="1133798"/>
      </dsp:txXfrm>
    </dsp:sp>
    <dsp:sp modelId="{DB33766A-9BF6-4F48-B67A-634333D5EFE7}">
      <dsp:nvSpPr>
        <dsp:cNvPr id="0" name=""/>
        <dsp:cNvSpPr/>
      </dsp:nvSpPr>
      <dsp:spPr>
        <a:xfrm>
          <a:off x="3583920" y="1270560"/>
          <a:ext cx="1360558" cy="1360558"/>
        </a:xfrm>
        <a:prstGeom prst="ellipse">
          <a:avLst/>
        </a:prstGeom>
        <a:solidFill>
          <a:schemeClr val="accent4">
            <a:alpha val="50000"/>
            <a:hueOff val="-15396687"/>
            <a:satOff val="28843"/>
            <a:lumOff val="-588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C4035DB-DDC3-4D13-BAE6-F60039ED9B1E}">
      <dsp:nvSpPr>
        <dsp:cNvPr id="0" name=""/>
        <dsp:cNvSpPr/>
      </dsp:nvSpPr>
      <dsp:spPr>
        <a:xfrm>
          <a:off x="0" y="764962"/>
          <a:ext cx="4391772" cy="1133798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 і супровід навчального процесу,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т.ч. дистанційного, за допомогою телекомунікаційного зв’язку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комп'ютерних мереж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64962"/>
        <a:ext cx="4391772" cy="11337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84870F-BA22-4106-A51C-7D945E796543}" type="datetimeFigureOut">
              <a:rPr lang="uk-UA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25A3F74-5EC5-4B08-A484-6EF739CE67B0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661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Місце для зображення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uk-UA" dirty="0"/>
          </a:p>
        </p:txBody>
      </p:sp>
      <p:sp>
        <p:nvSpPr>
          <p:cNvPr id="17411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CA3E9B-FC46-43A3-8012-9D10EE82A42E}" type="slidenum">
              <a:rPr lang="uk-UA" altLang="uk-U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uk-UA" altLang="uk-UA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Місце для зображення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uk-UA" dirty="0"/>
          </a:p>
        </p:txBody>
      </p:sp>
      <p:sp>
        <p:nvSpPr>
          <p:cNvPr id="19459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80C24E7-C5E7-43D9-8D97-8198B3E34448}" type="slidenum">
              <a:rPr lang="uk-UA" altLang="uk-U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uk-UA" altLang="uk-UA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58426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0353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3652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0753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39366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1902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0198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69149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5115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981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1936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7664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6798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88293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384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860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46493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28.01.2023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653717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  <p:sldLayoutId id="2147483842" r:id="rId13"/>
    <p:sldLayoutId id="2147483843" r:id="rId14"/>
    <p:sldLayoutId id="2147483844" r:id="rId15"/>
    <p:sldLayoutId id="2147483845" r:id="rId16"/>
    <p:sldLayoutId id="214748384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1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2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image" Target="../media/image24.jp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23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25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2724641" y="116632"/>
            <a:ext cx="6048672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Презентація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Навчальної дисципліни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28" y="4377343"/>
            <a:ext cx="1489859" cy="14478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076" y="1702834"/>
            <a:ext cx="3024336" cy="18002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444" y="4377343"/>
            <a:ext cx="1489859" cy="1273588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72CF4DE-7CCE-4A73-B065-D90C90BF7B25}"/>
              </a:ext>
            </a:extLst>
          </p:cNvPr>
          <p:cNvSpPr/>
          <p:nvPr/>
        </p:nvSpPr>
        <p:spPr>
          <a:xfrm>
            <a:off x="421997" y="1616542"/>
            <a:ext cx="4605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600" b="1" cap="all" dirty="0">
                <a:ln w="9000" cmpd="sng">
                  <a:solidFill>
                    <a:srgbClr val="6C4D9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chemeClr val="accent1">
                    <a:lumMod val="10000"/>
                    <a:lumOff val="9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 Black" panose="020B0A04020102020204" pitchFamily="34" charset="0"/>
              </a:rPr>
              <a:t>«міжнародні стандарти аудиту»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D8363B4-C9C8-4696-A7A8-1E1871277A4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9" y="4604981"/>
            <a:ext cx="1489859" cy="818312"/>
          </a:xfrm>
          <a:prstGeom prst="rect">
            <a:avLst/>
          </a:prstGeom>
        </p:spPr>
      </p:pic>
      <p:sp>
        <p:nvSpPr>
          <p:cNvPr id="22" name="Стрелка: влево-вверх 21">
            <a:extLst>
              <a:ext uri="{FF2B5EF4-FFF2-40B4-BE49-F238E27FC236}">
                <a16:creationId xmlns:a16="http://schemas.microsoft.com/office/drawing/2014/main" id="{44402EBE-E1CF-415D-A4C0-F5613B62E0B1}"/>
              </a:ext>
            </a:extLst>
          </p:cNvPr>
          <p:cNvSpPr/>
          <p:nvPr/>
        </p:nvSpPr>
        <p:spPr>
          <a:xfrm>
            <a:off x="6352618" y="3861048"/>
            <a:ext cx="1603758" cy="1366687"/>
          </a:xfrm>
          <a:prstGeom prst="leftUpArrow">
            <a:avLst/>
          </a:prstGeom>
          <a:solidFill>
            <a:srgbClr val="49B71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EB3BCC86-F517-4A23-931B-DA4715B977F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89" y="112455"/>
            <a:ext cx="1092076" cy="1092076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230311" y="260648"/>
            <a:ext cx="7141699" cy="584775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1200" cap="all" spc="0" normalizeH="0" baseline="0" noProof="0" dirty="0">
                <a:ln w="9000" cmpd="sng">
                  <a:solidFill>
                    <a:srgbClr val="6C4D9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6C4D90">
                        <a:shade val="20000"/>
                        <a:satMod val="245000"/>
                      </a:srgbClr>
                    </a:gs>
                    <a:gs pos="43000">
                      <a:srgbClr val="6C4D90">
                        <a:satMod val="255000"/>
                      </a:srgbClr>
                    </a:gs>
                    <a:gs pos="48000">
                      <a:srgbClr val="6C4D90">
                        <a:shade val="85000"/>
                        <a:satMod val="255000"/>
                      </a:srgbClr>
                    </a:gs>
                    <a:gs pos="100000">
                      <a:srgbClr val="6C4D9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</a:t>
            </a:r>
            <a:r>
              <a:rPr kumimoji="0" lang="uk-UA" sz="3200" b="1" i="0" u="none" strike="noStrike" kern="1200" cap="all" spc="0" normalizeH="0" baseline="0" noProof="0" dirty="0">
                <a:ln w="9000" cmpd="sng">
                  <a:solidFill>
                    <a:srgbClr val="6C4D9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prstClr val="white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Segoe UI Variable Display Semib" pitchFamily="2" charset="0"/>
                <a:ea typeface="+mn-ea"/>
                <a:cs typeface="Times New Roman" panose="02020603050405020304" pitchFamily="18" charset="0"/>
              </a:rPr>
              <a:t>Інформація про  Викладача  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467544" y="1008558"/>
            <a:ext cx="8280920" cy="24204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Проскуріна Неля Миколаївна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uk-UA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д</a:t>
            </a:r>
            <a:r>
              <a:rPr kumimoji="0" lang="ru-RU" alt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октор економічних наук, професор, аудитор,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в.о. завідувача кафедри обліку та оподаткування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uk-UA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Контакти: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E-mail: </a:t>
            </a:r>
            <a:r>
              <a:rPr kumimoji="0" lang="en-US" alt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profauditzp</a:t>
            </a:r>
            <a:r>
              <a:rPr kumimoji="0" lang="ru-RU" alt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@</a:t>
            </a:r>
            <a:r>
              <a:rPr kumimoji="0" lang="en-US" alt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urk</a:t>
            </a:r>
            <a:r>
              <a:rPr kumimoji="0" lang="ru-RU" alt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.</a:t>
            </a:r>
            <a:r>
              <a:rPr kumimoji="0" lang="en-US" alt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net</a:t>
            </a:r>
            <a:endParaRPr kumimoji="0" lang="ru-RU" altLang="uk-UA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Тел. моб. 067 610 40 47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268760"/>
            <a:ext cx="1800200" cy="165618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475DED5-5A87-4236-ADE2-05EB17E1E5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149079"/>
            <a:ext cx="3960440" cy="206040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1D1146F-BE5C-4BD3-B664-17F69DECF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149080"/>
            <a:ext cx="3528392" cy="2060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799214"/>
      </p:ext>
    </p:extLst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38D4C84-9056-496B-A5E5-4278855CF098}"/>
              </a:ext>
            </a:extLst>
          </p:cNvPr>
          <p:cNvSpPr/>
          <p:nvPr/>
        </p:nvSpPr>
        <p:spPr>
          <a:xfrm>
            <a:off x="1691679" y="1268760"/>
            <a:ext cx="710283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50505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Аудитор</a:t>
            </a:r>
            <a:r>
              <a:rPr lang="ru-RU" dirty="0">
                <a:solidFill>
                  <a:srgbClr val="050505"/>
                </a:solidFill>
                <a:latin typeface="Segoe UI Historic" panose="020B0502040204020203" pitchFamily="34" charset="0"/>
              </a:rPr>
              <a:t> </a:t>
            </a:r>
            <a:r>
              <a:rPr lang="ru-RU" sz="2000" b="1" dirty="0">
                <a:solidFill>
                  <a:srgbClr val="050505"/>
                </a:solidFill>
                <a:latin typeface="Segoe UI Historic" panose="020B0502040204020203" pitchFamily="34" charset="0"/>
              </a:rPr>
              <a:t>допомагає бухгалтерам, директорам знайти помилки в діяльності підприємства. І підказує, як ці помилки виправити.</a:t>
            </a:r>
            <a:endParaRPr lang="ru-UA" sz="2000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695B26F-47E2-4312-971F-7A9B6DD0A983}"/>
              </a:ext>
            </a:extLst>
          </p:cNvPr>
          <p:cNvSpPr/>
          <p:nvPr/>
        </p:nvSpPr>
        <p:spPr>
          <a:xfrm>
            <a:off x="1554344" y="68542"/>
            <a:ext cx="724017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50505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АУДИТОР</a:t>
            </a:r>
            <a:r>
              <a:rPr lang="ru-RU" dirty="0">
                <a:solidFill>
                  <a:srgbClr val="050505"/>
                </a:solidFill>
                <a:latin typeface="Segoe UI Historic" panose="020B0502040204020203" pitchFamily="34" charset="0"/>
              </a:rPr>
              <a:t> – </a:t>
            </a:r>
            <a:r>
              <a:rPr lang="ru-RU" sz="2000" b="1" dirty="0">
                <a:solidFill>
                  <a:srgbClr val="050505"/>
                </a:solidFill>
                <a:latin typeface="Segoe UI Historic" panose="020B0502040204020203" pitchFamily="34" charset="0"/>
              </a:rPr>
              <a:t>це експерт, думкою якого керуються інші люди під час прийняття рішень стосовно діяльності якогось підприємства, його ефективності. </a:t>
            </a:r>
            <a:endParaRPr lang="ru-UA" sz="20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4CF0E21-10DD-435B-A79E-C786B9F6B61B}"/>
              </a:ext>
            </a:extLst>
          </p:cNvPr>
          <p:cNvSpPr/>
          <p:nvPr/>
        </p:nvSpPr>
        <p:spPr>
          <a:xfrm>
            <a:off x="258177" y="2494000"/>
            <a:ext cx="8536341" cy="1077218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АУДИТОРСЬКА ДІЯЛЬНІСТЬ </a:t>
            </a:r>
            <a:r>
              <a:rPr lang="ru-RU" sz="20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динамічна і різнопланова. </a:t>
            </a:r>
          </a:p>
          <a:p>
            <a:pPr algn="just"/>
            <a:r>
              <a:rPr lang="ru-RU" sz="20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Цим вона і приваблива. Ніколи не знаєш, яку додаткову професію, які нові навички потрібно буде освоїти в ході чергової перевірки</a:t>
            </a:r>
            <a:r>
              <a:rPr lang="ru-RU" sz="2000" dirty="0">
                <a:solidFill>
                  <a:schemeClr val="bg1"/>
                </a:solidFill>
                <a:latin typeface="Segoe UI Historic" panose="020B0502040204020203" pitchFamily="34" charset="0"/>
              </a:rPr>
              <a:t>.</a:t>
            </a:r>
            <a:endParaRPr lang="ru-UA" sz="2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A641282-8235-4A0A-A4DD-456DFB01D014}"/>
              </a:ext>
            </a:extLst>
          </p:cNvPr>
          <p:cNvSpPr/>
          <p:nvPr/>
        </p:nvSpPr>
        <p:spPr>
          <a:xfrm>
            <a:off x="395536" y="3840591"/>
            <a:ext cx="3456384" cy="2554545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АУДИТОР</a:t>
            </a:r>
            <a:r>
              <a:rPr lang="ru-RU" sz="3200" dirty="0">
                <a:solidFill>
                  <a:schemeClr val="bg1"/>
                </a:solidFill>
                <a:latin typeface="Segoe UI Historic" panose="020B0502040204020203" pitchFamily="34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- це </a:t>
            </a:r>
          </a:p>
          <a:p>
            <a:pPr algn="just"/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ан</a:t>
            </a:r>
            <a:r>
              <a:rPr lang="ru-RU" sz="3200" b="1" dirty="0">
                <a:solidFill>
                  <a:srgbClr val="FF0000"/>
                </a:solidFill>
                <a:latin typeface="Segoe UI Historic" panose="020B0502040204020203" pitchFamily="34" charset="0"/>
              </a:rPr>
              <a:t>А</a:t>
            </a:r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літик, тр</a:t>
            </a:r>
            <a:r>
              <a:rPr lang="ru-RU" sz="3200" b="1" dirty="0">
                <a:solidFill>
                  <a:srgbClr val="FF0000"/>
                </a:solidFill>
                <a:latin typeface="Segoe UI Historic" panose="020B0502040204020203" pitchFamily="34" charset="0"/>
              </a:rPr>
              <a:t>У</a:t>
            </a:r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дяга, </a:t>
            </a:r>
          </a:p>
          <a:p>
            <a:pPr algn="just"/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лі</a:t>
            </a:r>
            <a:r>
              <a:rPr lang="ru-RU" sz="3200" b="1" dirty="0">
                <a:solidFill>
                  <a:srgbClr val="FF0000"/>
                </a:solidFill>
                <a:latin typeface="Segoe UI Historic" panose="020B0502040204020203" pitchFamily="34" charset="0"/>
              </a:rPr>
              <a:t>Д</a:t>
            </a:r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ер, пс</a:t>
            </a:r>
            <a:r>
              <a:rPr lang="ru-RU" sz="3200" b="1" dirty="0">
                <a:solidFill>
                  <a:srgbClr val="FF0000"/>
                </a:solidFill>
                <a:latin typeface="Segoe UI Historic" panose="020B0502040204020203" pitchFamily="34" charset="0"/>
              </a:rPr>
              <a:t>И</a:t>
            </a:r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холог, </a:t>
            </a:r>
          </a:p>
          <a:p>
            <a:pPr algn="just"/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кри</a:t>
            </a:r>
            <a:r>
              <a:rPr lang="ru-RU" sz="3200" b="1" dirty="0">
                <a:solidFill>
                  <a:srgbClr val="FF0000"/>
                </a:solidFill>
                <a:latin typeface="Segoe UI Historic" panose="020B0502040204020203" pitchFamily="34" charset="0"/>
              </a:rPr>
              <a:t>Т</a:t>
            </a:r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ик, л</a:t>
            </a:r>
            <a:r>
              <a:rPr lang="ru-RU" sz="3200" b="1" dirty="0">
                <a:solidFill>
                  <a:srgbClr val="FF0000"/>
                </a:solidFill>
                <a:latin typeface="Segoe UI Historic" panose="020B0502040204020203" pitchFamily="34" charset="0"/>
              </a:rPr>
              <a:t>О</a:t>
            </a:r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гік, </a:t>
            </a:r>
          </a:p>
          <a:p>
            <a:pPr algn="just"/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п</a:t>
            </a:r>
            <a:r>
              <a:rPr lang="ru-RU" sz="3200" b="1" dirty="0">
                <a:solidFill>
                  <a:srgbClr val="FF0000"/>
                </a:solidFill>
                <a:latin typeface="Segoe UI Historic" panose="020B0502040204020203" pitchFamily="34" charset="0"/>
              </a:rPr>
              <a:t>Р</a:t>
            </a:r>
            <a:r>
              <a:rPr lang="ru-RU" sz="3200" b="1" dirty="0">
                <a:solidFill>
                  <a:schemeClr val="bg1"/>
                </a:solidFill>
                <a:latin typeface="Segoe UI Historic" panose="020B0502040204020203" pitchFamily="34" charset="0"/>
              </a:rPr>
              <a:t>офесіонал. </a:t>
            </a:r>
            <a:endParaRPr lang="ru-UA" sz="3200" b="1" dirty="0">
              <a:solidFill>
                <a:schemeClr val="bg1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A6EC5E8-B334-4424-A00F-CCA3D359C1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692696"/>
            <a:ext cx="1584175" cy="1439205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334E627C-5988-4D1B-91C4-A772D5C203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840591"/>
            <a:ext cx="4248472" cy="255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592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375870617"/>
              </p:ext>
            </p:extLst>
          </p:nvPr>
        </p:nvGraphicFramePr>
        <p:xfrm>
          <a:off x="251520" y="188640"/>
          <a:ext cx="864096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160" y="4509121"/>
            <a:ext cx="1981200" cy="203187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293096"/>
            <a:ext cx="2038350" cy="22479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002" y="4725144"/>
            <a:ext cx="2781300" cy="163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873E05-8889-4C7E-9180-BD5E7BAF5E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2873E05-8889-4C7E-9180-BD5E7BAF5E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DC228A-332C-4A9F-A88F-3443012105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4EDC228A-332C-4A9F-A88F-3443012105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3987F5-C1D2-412F-8A34-21675E8BBC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583987F5-C1D2-412F-8A34-21675E8BBC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8A8ECE-4FC2-4BE5-928D-974E04C6F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BA8A8ECE-4FC2-4BE5-928D-974E04C6FC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F640C2-EC36-4665-AC17-E63F293E42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06F640C2-EC36-4665-AC17-E63F293E42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9DF400-3DBF-4445-927B-43B355BF05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909DF400-3DBF-4445-927B-43B355BF05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4201656" y="205776"/>
            <a:ext cx="4572000" cy="11387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</a:rPr>
              <a:t>Місце дисципліни у фаховій моделі підготовки фахівців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dirty="0"/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978976"/>
              </p:ext>
            </p:extLst>
          </p:nvPr>
        </p:nvGraphicFramePr>
        <p:xfrm>
          <a:off x="4211638" y="1412873"/>
          <a:ext cx="4572000" cy="32189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944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7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21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Перелік дисциплін, на які спирається вивчення дисципліни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Перелік дисциплін, вивчення яких  спирається на дану дисципліну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2119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Бухгалтерський облік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Фінансовий облік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Фінансовий аналіз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Звітність підприємств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Контролінг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Управлінський облік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Податкове</a:t>
                      </a: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планування на мікрорівні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Звітність підприємств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Облік і звітність в оподаткуванні</a:t>
                      </a:r>
                      <a:endParaRPr lang="uk-UA" sz="160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Выноска со стрелкой вниз 3"/>
          <p:cNvSpPr/>
          <p:nvPr/>
        </p:nvSpPr>
        <p:spPr>
          <a:xfrm>
            <a:off x="539552" y="332656"/>
            <a:ext cx="3312368" cy="1152128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b="1" dirty="0">
                <a:solidFill>
                  <a:srgbClr val="002060"/>
                </a:solidFill>
                <a:latin typeface="Arial Black" panose="020B0A04020102020204" pitchFamily="34" charset="0"/>
              </a:rPr>
              <a:t>Мета дисципліни</a:t>
            </a:r>
          </a:p>
        </p:txBody>
      </p:sp>
      <p:sp>
        <p:nvSpPr>
          <p:cNvPr id="8" name="Блок-схема: память с посл. доступом 7"/>
          <p:cNvSpPr/>
          <p:nvPr/>
        </p:nvSpPr>
        <p:spPr>
          <a:xfrm>
            <a:off x="179512" y="1556792"/>
            <a:ext cx="3816424" cy="2592287"/>
          </a:xfrm>
          <a:prstGeom prst="flowChartMagneticTap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 теоретичних знань і набуття практичних навичок з використання Міжнародних стандартів аудиту в аудиторській практиці та контрольному середовищу.</a:t>
            </a:r>
            <a:endParaRPr lang="uk-UA" sz="1600" b="1" dirty="0">
              <a:solidFill>
                <a:schemeClr val="bg1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17" y="1159066"/>
            <a:ext cx="629568" cy="74134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085183"/>
            <a:ext cx="3024336" cy="149929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5022009"/>
            <a:ext cx="2838450" cy="1609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2123728" y="192471"/>
            <a:ext cx="6078027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Black" panose="020B0A04020102020204" pitchFamily="34" charset="0"/>
              </a:rPr>
              <a:t>Основні змістовні модулі дисципліни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09984"/>
            <a:ext cx="1374800" cy="798736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A6894D4-48AF-43ED-8EF9-FEEE49AF5A05}"/>
              </a:ext>
            </a:extLst>
          </p:cNvPr>
          <p:cNvSpPr/>
          <p:nvPr/>
        </p:nvSpPr>
        <p:spPr>
          <a:xfrm>
            <a:off x="985748" y="1148203"/>
            <a:ext cx="7776864" cy="7346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uk-UA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Ризико-орієнтований підхід до аудиту історичної фінансової інформації.</a:t>
            </a:r>
            <a:endParaRPr lang="ru-UA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669AD10-A4E6-4E9F-83E6-26032D072B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754" y="1229010"/>
            <a:ext cx="518205" cy="57307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BF4BED8-FB41-4430-9691-A9D83D28E6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052" y="2234361"/>
            <a:ext cx="518205" cy="573074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54669A7-F8D5-44E5-A5CE-C7F63852A3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053" y="3203240"/>
            <a:ext cx="518205" cy="573074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B648E82-BEBD-4471-A08A-6E74F3B1BA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338" y="4162552"/>
            <a:ext cx="518205" cy="573074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EDC52F2-C289-431E-AC71-34487A00B7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339" y="5055916"/>
            <a:ext cx="518205" cy="573074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BF290832-7F91-4238-B044-0A14254FFA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440" y="6015228"/>
            <a:ext cx="518205" cy="573074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602F165-151A-4297-B30B-6028BF7374DA}"/>
              </a:ext>
            </a:extLst>
          </p:cNvPr>
          <p:cNvSpPr/>
          <p:nvPr/>
        </p:nvSpPr>
        <p:spPr>
          <a:xfrm>
            <a:off x="985748" y="2122374"/>
            <a:ext cx="7786292" cy="7346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uk-UA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Процедурний інструментарій виконання завдання з аудиту історичної фінансової інформації .</a:t>
            </a:r>
            <a:endParaRPr lang="ru-UA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83643A3-09DC-4FCB-9ADD-FE6E548707D2}"/>
              </a:ext>
            </a:extLst>
          </p:cNvPr>
          <p:cNvSpPr/>
          <p:nvPr/>
        </p:nvSpPr>
        <p:spPr>
          <a:xfrm>
            <a:off x="985748" y="3096545"/>
            <a:ext cx="7786292" cy="7346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uk-UA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Процедурний інструментарій при 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завершенні аудиту</a:t>
            </a:r>
            <a:r>
              <a:rPr lang="uk-UA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історичної фінансової інформації. </a:t>
            </a:r>
            <a:endParaRPr lang="ru-UA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1957F75-8B8A-4155-9914-A4DF1102A43C}"/>
              </a:ext>
            </a:extLst>
          </p:cNvPr>
          <p:cNvSpPr/>
          <p:nvPr/>
        </p:nvSpPr>
        <p:spPr>
          <a:xfrm>
            <a:off x="1024397" y="4088489"/>
            <a:ext cx="7738215" cy="7346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uk-UA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Положення, пов'язанні з формуванням звіту незалежного  аудитора щодо історичної фінансової інформації. </a:t>
            </a:r>
            <a:endParaRPr lang="ru-UA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8D8906F0-7EF3-4066-A9D1-C986A8F0C3BA}"/>
              </a:ext>
            </a:extLst>
          </p:cNvPr>
          <p:cNvSpPr/>
          <p:nvPr/>
        </p:nvSpPr>
        <p:spPr>
          <a:xfrm>
            <a:off x="1066221" y="5014436"/>
            <a:ext cx="7738214" cy="7287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Аудити спеціального призначення та завдання з огляду фінансових звітів.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A84341C5-38D5-4A37-821B-A2A2EA1C87C1}"/>
              </a:ext>
            </a:extLst>
          </p:cNvPr>
          <p:cNvSpPr/>
          <p:nvPr/>
        </p:nvSpPr>
        <p:spPr>
          <a:xfrm>
            <a:off x="1000358" y="5934421"/>
            <a:ext cx="7786292" cy="7346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UA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з надання впевненості, що не є аудитами чи оглядами історичної фінансової інформації</a:t>
            </a:r>
            <a:r>
              <a:rPr lang="uk-UA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супутні аудиту послуги.</a:t>
            </a:r>
            <a:endParaRPr lang="ru-UA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276898" y="116632"/>
            <a:ext cx="8712200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фахові компетентності, які формує дисципліна та конкурентні переваги,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можуть забезпечувати набуті компетентності </a:t>
            </a:r>
          </a:p>
        </p:txBody>
      </p:sp>
      <p:graphicFrame>
        <p:nvGraphicFramePr>
          <p:cNvPr id="20530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785067"/>
              </p:ext>
            </p:extLst>
          </p:nvPr>
        </p:nvGraphicFramePr>
        <p:xfrm>
          <a:off x="323528" y="780817"/>
          <a:ext cx="8641086" cy="5529377"/>
        </p:xfrm>
        <a:graphic>
          <a:graphicData uri="http://schemas.openxmlformats.org/drawingml/2006/table">
            <a:tbl>
              <a:tblPr/>
              <a:tblGrid>
                <a:gridCol w="1829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11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36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ключової компетенції</a:t>
                      </a:r>
                    </a:p>
                  </a:txBody>
                  <a:tcPr marL="42218" marR="4221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Практичне значення у професійний діяльності випускника</a:t>
                      </a:r>
                    </a:p>
                  </a:txBody>
                  <a:tcPr marL="42218" marR="4221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с</a:t>
                      </a:r>
                      <a:r>
                        <a:rPr kumimoji="0" lang="ru-RU" sz="16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оціально-особистісні компетентності</a:t>
                      </a:r>
                      <a:r>
                        <a:rPr kumimoji="0" lang="uk-UA" sz="16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kumimoji="0" lang="uk-UA" altLang="uk-U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218" marR="42218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здатність до системного 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та 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креативн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ого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мислення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; вміння 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наполеглив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 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досяг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ати поставлену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мет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у, 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адапт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уватися в колективі та бути 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комунікабельн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им;</a:t>
                      </a:r>
                      <a:endParaRPr lang="uk-UA" altLang="uk-UA" sz="1600" b="1" kern="1200" spc="-1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2218" marR="42218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83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1" i="0" u="none" strike="noStrike" kern="1200" cap="none" spc="-1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з</a:t>
                      </a:r>
                      <a:r>
                        <a:rPr kumimoji="0" lang="ru-RU" sz="16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агальнонаукові компетентності </a:t>
                      </a:r>
                      <a:endParaRPr kumimoji="0" lang="uk-UA" altLang="uk-U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218" marR="42218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здатність використовувати математичні методи в професії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аудитора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; 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здатність застосовувати 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базові знання в галузі інформатики й сучасних інформаційних технологій; 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уміння 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використ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овувати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програмн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і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засоб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и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і навички роботи в комп'ютерних мережах, уміння створювати бази даних і використовувати інтернет-ресурси</a:t>
                      </a:r>
                      <a:endParaRPr lang="uk-UA" altLang="uk-UA" sz="1600" b="1" kern="1200" spc="-1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2218" marR="42218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4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і</a:t>
                      </a:r>
                      <a:r>
                        <a:rPr kumimoji="0" lang="ru-RU" sz="16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нструментальні компетентності </a:t>
                      </a:r>
                      <a:endParaRPr kumimoji="0" lang="uk-UA" altLang="uk-U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218" marR="42218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уміння 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роботи з комп'ютером; 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здатність 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управління інформацією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та проводити </a:t>
                      </a:r>
                      <a:r>
                        <a:rPr lang="ru-RU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дослідницькі </a:t>
                      </a:r>
                      <a:r>
                        <a:rPr lang="uk-UA" sz="1600" b="1" kern="1200" spc="-1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роботи в галузі  звітності та аудиту</a:t>
                      </a:r>
                      <a:endParaRPr lang="uk-UA" altLang="uk-UA" sz="1600" b="1" kern="1200" spc="-1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2218" marR="42218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38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kern="1200" cap="none" spc="-1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загально-професійні компетентності </a:t>
                      </a:r>
                      <a:endParaRPr kumimoji="0" lang="uk-UA" altLang="uk-UA" sz="1600" b="1" i="0" u="none" strike="noStrike" kern="1200" cap="none" spc="-1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2218" marR="42218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>
                          <a:tab pos="810260" algn="l"/>
                        </a:tabLst>
                        <a:defRPr/>
                      </a:pPr>
                      <a:r>
                        <a:rPr kumimoji="0" lang="ru-RU" sz="16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вміння використовувати існуючи методики проведення аудиту; здатність критично аналізувати, виявляти не вирішені раніше питання та надавати пропозиції з їх вирішення або вдосконалення за результатами виконання завдання з аудиту; здатність організувати працю аудиторів; вміння застосовувати на практиці знання законодавства України в галузі обліку та контролю; здатність до ділових комунікацій у професійній сфері, знання основ ділового спілкування, навички роботи в команді; здатність пропонувати управлінському пермоналу підприємства оптимальні рішення, щодо виявлених ризикових операцій в діяльності підприємства.</a:t>
                      </a:r>
                      <a:endParaRPr lang="uk-UA" altLang="uk-UA" sz="1600" b="1" kern="1200" spc="-1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2218" marR="42218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284161" y="116632"/>
            <a:ext cx="8678863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фахові компетентності, які формує дисципліна та конкурентні переваги,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можуть забезпечувати набуті компетентності : </a:t>
            </a:r>
          </a:p>
        </p:txBody>
      </p:sp>
      <p:graphicFrame>
        <p:nvGraphicFramePr>
          <p:cNvPr id="27690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842307"/>
              </p:ext>
            </p:extLst>
          </p:nvPr>
        </p:nvGraphicFramePr>
        <p:xfrm>
          <a:off x="267493" y="908720"/>
          <a:ext cx="8678863" cy="5806440"/>
        </p:xfrm>
        <a:graphic>
          <a:graphicData uri="http://schemas.openxmlformats.org/drawingml/2006/table">
            <a:tbl>
              <a:tblPr/>
              <a:tblGrid>
                <a:gridCol w="2144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4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389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ключової компетенції</a:t>
                      </a:r>
                    </a:p>
                  </a:txBody>
                  <a:tcPr marL="42218" marR="4221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Практичне значення у професійний діяльності випускника</a:t>
                      </a:r>
                    </a:p>
                  </a:txBody>
                  <a:tcPr marL="42218" marR="4221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871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kern="1200" cap="none" spc="-1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kern="1200" cap="none" spc="-1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kern="1200" cap="none" spc="-1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С</a:t>
                      </a:r>
                      <a:r>
                        <a:rPr kumimoji="0" lang="ru-RU" sz="18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пеціалізовано-професійні компетентності</a:t>
                      </a:r>
                      <a:r>
                        <a:rPr kumimoji="0" lang="uk-UA" sz="18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kumimoji="0" lang="uk-UA" alt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218" marR="42218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2"/>
                        </a:buClr>
                        <a:buFont typeface="Wingdings 2" pitchFamily="18" charset="2"/>
                        <a:defRPr sz="1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30555" algn="l"/>
                          <a:tab pos="1016000" algn="l"/>
                        </a:tabLs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ЗДАТНІСТЬ:</a:t>
                      </a:r>
                    </a:p>
                    <a:p>
                      <a:pPr marL="0" lvl="0" indent="0" algn="just"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30555" algn="l"/>
                          <a:tab pos="1016000" algn="l"/>
                        </a:tabLs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обирати оптимальні методи, прийоми та способи здійснення внутрішнього і зовнішнього аудиту; </a:t>
                      </a:r>
                    </a:p>
                    <a:p>
                      <a:pPr marL="0" lvl="0" indent="0" algn="just"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30555" algn="l"/>
                          <a:tab pos="1016000" algn="l"/>
                        </a:tabLs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формувати аудиторське судження та аудиторську думку щодо достовірності фінансової звітності з використанням сучасного методичного інструментарію аудиту; </a:t>
                      </a:r>
                    </a:p>
                    <a:p>
                      <a:pPr marL="0" lvl="0" indent="0" algn="just"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30555" algn="l"/>
                          <a:tab pos="1016000" algn="l"/>
                        </a:tabLs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використовувати результати аудиторської перевірки у процесі прийняття управлінських рішень, організації взаємодії аудиторів та менеджерів різних рівнів управління;</a:t>
                      </a:r>
                    </a:p>
                    <a:p>
                      <a:pPr marL="0" lvl="0" indent="0" algn="just"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30555" algn="l"/>
                          <a:tab pos="1016000" algn="l"/>
                        </a:tabLs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формувати звітність внутрішнього та зовнішнього аудиту за міжнародними стандартами, інтерпретувати, оприлюднювати, оцінювати й використовувати відповідну інформацію для прийняття управлінських рішень.</a:t>
                      </a:r>
                    </a:p>
                    <a:p>
                      <a:pPr marL="0" lvl="0" indent="0" algn="just"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30555" algn="l"/>
                          <a:tab pos="1016000" algn="l"/>
                        </a:tabLs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 пошуку, оброблення та аналізу обліково-аналітичної інформації та застосовувати її під час вирішення поставлених завдань; </a:t>
                      </a:r>
                    </a:p>
                    <a:p>
                      <a:pPr marL="0" lvl="0" indent="0" algn="just"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30555" algn="l"/>
                          <a:tab pos="1016000" algn="l"/>
                        </a:tabLs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підтримувати належний рівень економічних знань та постійно підвищувати свою професійну підготовку. </a:t>
                      </a:r>
                      <a:endParaRPr lang="uk-UA" altLang="uk-UA" sz="1400" b="1" kern="1200" dirty="0">
                        <a:solidFill>
                          <a:srgbClr val="002060"/>
                        </a:solidFill>
                        <a:latin typeface="Verdana" pitchFamily="34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</a:pPr>
                      <a:endParaRPr lang="uk-UA" altLang="uk-UA" sz="1400" kern="1200" dirty="0">
                        <a:solidFill>
                          <a:srgbClr val="002060"/>
                        </a:solidFill>
                        <a:latin typeface="Verdana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218" marR="42218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275856" y="188640"/>
            <a:ext cx="5688632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 Black" panose="020B0A04020102020204" pitchFamily="34" charset="0"/>
              </a:rPr>
              <a:t>Навчально-методичне, наукове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 Black" panose="020B0A04020102020204" pitchFamily="34" charset="0"/>
              </a:rPr>
              <a:t>та Інформаційне забезпечення  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034025544"/>
              </p:ext>
            </p:extLst>
          </p:nvPr>
        </p:nvGraphicFramePr>
        <p:xfrm>
          <a:off x="467544" y="1022481"/>
          <a:ext cx="8280920" cy="5355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Стрелка углом вверх 1"/>
          <p:cNvSpPr/>
          <p:nvPr/>
        </p:nvSpPr>
        <p:spPr>
          <a:xfrm flipH="1" flipV="1">
            <a:off x="1691680" y="404664"/>
            <a:ext cx="1584176" cy="504052"/>
          </a:xfrm>
          <a:prstGeom prst="bent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37" y="1268760"/>
            <a:ext cx="1862335" cy="122413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37" y="2714551"/>
            <a:ext cx="1862335" cy="122413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4258" y="4203027"/>
            <a:ext cx="1872208" cy="119388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133" y="5661248"/>
            <a:ext cx="1826331" cy="7165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22403" y="403822"/>
            <a:ext cx="8641120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інноваційних технологій навчання</a:t>
            </a:r>
          </a:p>
        </p:txBody>
      </p:sp>
      <p:sp>
        <p:nvSpPr>
          <p:cNvPr id="5" name="Прямокутник 4"/>
          <p:cNvSpPr/>
          <p:nvPr/>
        </p:nvSpPr>
        <p:spPr>
          <a:xfrm>
            <a:off x="268123" y="1209633"/>
            <a:ext cx="871378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процесі викладання навчальної дисципліни для активізації навчально-пізнавальної діяльності студентів передбачене застосування інноваційних навчальних технологій, що досягається за допомогою застосування наочності: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863210656"/>
              </p:ext>
            </p:extLst>
          </p:nvPr>
        </p:nvGraphicFramePr>
        <p:xfrm>
          <a:off x="0" y="2446330"/>
          <a:ext cx="9143999" cy="4411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845" y="2550507"/>
            <a:ext cx="1812032" cy="86409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512" y="5648367"/>
            <a:ext cx="1901224" cy="1093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377</TotalTime>
  <Words>792</Words>
  <Application>Microsoft Office PowerPoint</Application>
  <PresentationFormat>Экран (4:3)</PresentationFormat>
  <Paragraphs>112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2" baseType="lpstr">
      <vt:lpstr>Arial Black</vt:lpstr>
      <vt:lpstr>Calibri</vt:lpstr>
      <vt:lpstr>Century Gothic</vt:lpstr>
      <vt:lpstr>Segoe UI Black</vt:lpstr>
      <vt:lpstr>Segoe UI Historic</vt:lpstr>
      <vt:lpstr>Segoe UI Variable Display Semib</vt:lpstr>
      <vt:lpstr>Symbol</vt:lpstr>
      <vt:lpstr>Times New Roman</vt:lpstr>
      <vt:lpstr>Verdana</vt:lpstr>
      <vt:lpstr>Wingdings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Неля Проскуріна</cp:lastModifiedBy>
  <cp:revision>48</cp:revision>
  <dcterms:created xsi:type="dcterms:W3CDTF">2010-02-23T11:30:32Z</dcterms:created>
  <dcterms:modified xsi:type="dcterms:W3CDTF">2023-01-28T17:16:56Z</dcterms:modified>
</cp:coreProperties>
</file>