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11" r:id="rId3"/>
    <p:sldId id="321" r:id="rId4"/>
    <p:sldId id="305" r:id="rId5"/>
    <p:sldId id="325" r:id="rId6"/>
    <p:sldId id="319" r:id="rId7"/>
    <p:sldId id="308" r:id="rId8"/>
    <p:sldId id="306" r:id="rId9"/>
    <p:sldId id="320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310" r:id="rId18"/>
    <p:sldId id="276" r:id="rId19"/>
    <p:sldId id="278" r:id="rId20"/>
    <p:sldId id="279" r:id="rId21"/>
    <p:sldId id="280" r:id="rId22"/>
    <p:sldId id="281" r:id="rId23"/>
    <p:sldId id="282" r:id="rId24"/>
    <p:sldId id="324" r:id="rId25"/>
    <p:sldId id="304" r:id="rId26"/>
    <p:sldId id="284" r:id="rId27"/>
    <p:sldId id="322" r:id="rId28"/>
    <p:sldId id="285" r:id="rId29"/>
    <p:sldId id="287" r:id="rId30"/>
    <p:sldId id="288" r:id="rId31"/>
    <p:sldId id="289" r:id="rId32"/>
    <p:sldId id="292" r:id="rId33"/>
    <p:sldId id="293" r:id="rId34"/>
    <p:sldId id="300" r:id="rId35"/>
    <p:sldId id="30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69CE87-4DF0-4E72-A689-2E8F4EC0673F}" v="466" dt="2020-10-14T19:33:59.894"/>
  </p1510:revLst>
</p1510:revInfo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. T." userId="153c89370fdd1022" providerId="LiveId" clId="{C969CE87-4DF0-4E72-A689-2E8F4EC0673F}"/>
    <pc:docChg chg="custSel addSld delSld modSld">
      <pc:chgData name="E. T." userId="153c89370fdd1022" providerId="LiveId" clId="{C969CE87-4DF0-4E72-A689-2E8F4EC0673F}" dt="2020-10-14T19:33:59.893" v="527" actId="20577"/>
      <pc:docMkLst>
        <pc:docMk/>
      </pc:docMkLst>
      <pc:sldChg chg="modSp mod">
        <pc:chgData name="E. T." userId="153c89370fdd1022" providerId="LiveId" clId="{C969CE87-4DF0-4E72-A689-2E8F4EC0673F}" dt="2020-10-14T19:33:59.893" v="527" actId="20577"/>
        <pc:sldMkLst>
          <pc:docMk/>
          <pc:sldMk cId="2836993077" sldId="305"/>
        </pc:sldMkLst>
        <pc:spChg chg="mod">
          <ac:chgData name="E. T." userId="153c89370fdd1022" providerId="LiveId" clId="{C969CE87-4DF0-4E72-A689-2E8F4EC0673F}" dt="2020-10-14T19:17:23.982" v="3" actId="20577"/>
          <ac:spMkLst>
            <pc:docMk/>
            <pc:sldMk cId="2836993077" sldId="305"/>
            <ac:spMk id="2" creationId="{225E272D-9776-47CC-8CE6-81252E217BCD}"/>
          </ac:spMkLst>
        </pc:spChg>
        <pc:graphicFrameChg chg="mod">
          <ac:chgData name="E. T." userId="153c89370fdd1022" providerId="LiveId" clId="{C969CE87-4DF0-4E72-A689-2E8F4EC0673F}" dt="2020-10-14T19:33:59.893" v="527" actId="20577"/>
          <ac:graphicFrameMkLst>
            <pc:docMk/>
            <pc:sldMk cId="2836993077" sldId="305"/>
            <ac:graphicFrameMk id="4" creationId="{FF670DEE-CC7E-41AC-9D57-5A2D44E38209}"/>
          </ac:graphicFrameMkLst>
        </pc:graphicFrameChg>
      </pc:sldChg>
      <pc:sldChg chg="del">
        <pc:chgData name="E. T." userId="153c89370fdd1022" providerId="LiveId" clId="{C969CE87-4DF0-4E72-A689-2E8F4EC0673F}" dt="2020-10-14T19:33:23.498" v="522" actId="47"/>
        <pc:sldMkLst>
          <pc:docMk/>
          <pc:sldMk cId="2235056405" sldId="312"/>
        </pc:sldMkLst>
      </pc:sldChg>
      <pc:sldChg chg="addSp delSp modSp new mod">
        <pc:chgData name="E. T." userId="153c89370fdd1022" providerId="LiveId" clId="{C969CE87-4DF0-4E72-A689-2E8F4EC0673F}" dt="2020-10-14T19:33:08.325" v="521" actId="14100"/>
        <pc:sldMkLst>
          <pc:docMk/>
          <pc:sldMk cId="132308472" sldId="325"/>
        </pc:sldMkLst>
        <pc:spChg chg="mod">
          <ac:chgData name="E. T." userId="153c89370fdd1022" providerId="LiveId" clId="{C969CE87-4DF0-4E72-A689-2E8F4EC0673F}" dt="2020-10-14T19:24:59.784" v="108" actId="1076"/>
          <ac:spMkLst>
            <pc:docMk/>
            <pc:sldMk cId="132308472" sldId="325"/>
            <ac:spMk id="2" creationId="{72A221EE-AC13-476D-A01D-2E14B1E91B7B}"/>
          </ac:spMkLst>
        </pc:spChg>
        <pc:spChg chg="del">
          <ac:chgData name="E. T." userId="153c89370fdd1022" providerId="LiveId" clId="{C969CE87-4DF0-4E72-A689-2E8F4EC0673F}" dt="2020-10-14T19:22:52.036" v="92" actId="1032"/>
          <ac:spMkLst>
            <pc:docMk/>
            <pc:sldMk cId="132308472" sldId="325"/>
            <ac:spMk id="3" creationId="{62294E86-97DA-4FFF-AD02-63CCC4E748F1}"/>
          </ac:spMkLst>
        </pc:spChg>
        <pc:spChg chg="add del mod">
          <ac:chgData name="E. T." userId="153c89370fdd1022" providerId="LiveId" clId="{C969CE87-4DF0-4E72-A689-2E8F4EC0673F}" dt="2020-10-14T19:24:39.265" v="101" actId="1032"/>
          <ac:spMkLst>
            <pc:docMk/>
            <pc:sldMk cId="132308472" sldId="325"/>
            <ac:spMk id="6" creationId="{3657D27B-B987-4ADB-9682-EFF45575E160}"/>
          </ac:spMkLst>
        </pc:spChg>
        <pc:graphicFrameChg chg="add del mod modGraphic">
          <ac:chgData name="E. T." userId="153c89370fdd1022" providerId="LiveId" clId="{C969CE87-4DF0-4E72-A689-2E8F4EC0673F}" dt="2020-10-14T19:24:03.340" v="100" actId="478"/>
          <ac:graphicFrameMkLst>
            <pc:docMk/>
            <pc:sldMk cId="132308472" sldId="325"/>
            <ac:graphicFrameMk id="4" creationId="{642D1C42-5C87-46E4-A4FE-1EF494E423A9}"/>
          </ac:graphicFrameMkLst>
        </pc:graphicFrameChg>
        <pc:graphicFrameChg chg="add mod modGraphic">
          <ac:chgData name="E. T." userId="153c89370fdd1022" providerId="LiveId" clId="{C969CE87-4DF0-4E72-A689-2E8F4EC0673F}" dt="2020-10-14T19:33:08.325" v="521" actId="14100"/>
          <ac:graphicFrameMkLst>
            <pc:docMk/>
            <pc:sldMk cId="132308472" sldId="325"/>
            <ac:graphicFrameMk id="7" creationId="{DDFB2EB9-6BF8-4294-83B0-822A4723000F}"/>
          </ac:graphicFrameMkLst>
        </pc:graphicFrameChg>
        <pc:picChg chg="add del mod modCrop">
          <ac:chgData name="E. T." userId="153c89370fdd1022" providerId="LiveId" clId="{C969CE87-4DF0-4E72-A689-2E8F4EC0673F}" dt="2020-10-14T19:25:55.422" v="117" actId="478"/>
          <ac:picMkLst>
            <pc:docMk/>
            <pc:sldMk cId="132308472" sldId="325"/>
            <ac:picMk id="9" creationId="{1FF44A80-65AA-4249-A778-09F07377021E}"/>
          </ac:picMkLst>
        </pc:picChg>
        <pc:picChg chg="add del mod modCrop">
          <ac:chgData name="E. T." userId="153c89370fdd1022" providerId="LiveId" clId="{C969CE87-4DF0-4E72-A689-2E8F4EC0673F}" dt="2020-10-14T19:29:08.097" v="136" actId="478"/>
          <ac:picMkLst>
            <pc:docMk/>
            <pc:sldMk cId="132308472" sldId="325"/>
            <ac:picMk id="11" creationId="{1F4C3198-C3D3-45AC-8A7B-A6732FF0ECFC}"/>
          </ac:picMkLst>
        </pc:picChg>
        <pc:picChg chg="add del mod">
          <ac:chgData name="E. T." userId="153c89370fdd1022" providerId="LiveId" clId="{C969CE87-4DF0-4E72-A689-2E8F4EC0673F}" dt="2020-10-14T19:28:12.614" v="130" actId="478"/>
          <ac:picMkLst>
            <pc:docMk/>
            <pc:sldMk cId="132308472" sldId="325"/>
            <ac:picMk id="1026" creationId="{AB24BD07-F134-4FF2-AA06-45F9E845AAC8}"/>
          </ac:picMkLst>
        </pc:picChg>
      </pc:sldChg>
      <pc:sldChg chg="addSp delSp modSp new del mod">
        <pc:chgData name="E. T." userId="153c89370fdd1022" providerId="LiveId" clId="{C969CE87-4DF0-4E72-A689-2E8F4EC0673F}" dt="2020-10-14T19:22:02.770" v="53" actId="47"/>
        <pc:sldMkLst>
          <pc:docMk/>
          <pc:sldMk cId="713067107" sldId="325"/>
        </pc:sldMkLst>
        <pc:spChg chg="del">
          <ac:chgData name="E. T." userId="153c89370fdd1022" providerId="LiveId" clId="{C969CE87-4DF0-4E72-A689-2E8F4EC0673F}" dt="2020-10-14T19:18:41.878" v="29" actId="1032"/>
          <ac:spMkLst>
            <pc:docMk/>
            <pc:sldMk cId="713067107" sldId="325"/>
            <ac:spMk id="3" creationId="{2961E200-E315-462B-B3C3-FBC23F16EBE1}"/>
          </ac:spMkLst>
        </pc:spChg>
        <pc:graphicFrameChg chg="add mod modGraphic">
          <ac:chgData name="E. T." userId="153c89370fdd1022" providerId="LiveId" clId="{C969CE87-4DF0-4E72-A689-2E8F4EC0673F}" dt="2020-10-14T19:21:47.228" v="52"/>
          <ac:graphicFrameMkLst>
            <pc:docMk/>
            <pc:sldMk cId="713067107" sldId="325"/>
            <ac:graphicFrameMk id="4" creationId="{F8A926FC-2A27-4101-ADFE-1CC3EE2E4F24}"/>
          </ac:graphicFrameMkLst>
        </pc:graphicFrameChg>
        <pc:picChg chg="add del mod">
          <ac:chgData name="E. T." userId="153c89370fdd1022" providerId="LiveId" clId="{C969CE87-4DF0-4E72-A689-2E8F4EC0673F}" dt="2020-10-14T19:19:54.939" v="42" actId="478"/>
          <ac:picMkLst>
            <pc:docMk/>
            <pc:sldMk cId="713067107" sldId="325"/>
            <ac:picMk id="6" creationId="{BF5128DC-5AEA-4FDC-A5D7-08558C44EE73}"/>
          </ac:picMkLst>
        </pc:picChg>
      </pc:sldChg>
    </pc:docChg>
  </pc:docChgLst>
  <pc:docChgLst>
    <pc:chgData name="E. T." userId="153c89370fdd1022" providerId="LiveId" clId="{3BCCD819-ABAF-41EE-B2A7-B0838E6D1478}"/>
    <pc:docChg chg="undo custSel mod addSld delSld modSld sldOrd">
      <pc:chgData name="E. T." userId="153c89370fdd1022" providerId="LiveId" clId="{3BCCD819-ABAF-41EE-B2A7-B0838E6D1478}" dt="2019-04-11T06:58:03.544" v="2283" actId="20577"/>
      <pc:docMkLst>
        <pc:docMk/>
      </pc:docMkLst>
      <pc:sldChg chg="del">
        <pc:chgData name="E. T." userId="153c89370fdd1022" providerId="LiveId" clId="{3BCCD819-ABAF-41EE-B2A7-B0838E6D1478}" dt="2019-04-11T05:28:14.926" v="1" actId="2696"/>
        <pc:sldMkLst>
          <pc:docMk/>
          <pc:sldMk cId="0" sldId="262"/>
        </pc:sldMkLst>
      </pc:sldChg>
      <pc:sldChg chg="del">
        <pc:chgData name="E. T." userId="153c89370fdd1022" providerId="LiveId" clId="{3BCCD819-ABAF-41EE-B2A7-B0838E6D1478}" dt="2019-04-11T05:28:18.707" v="2" actId="2696"/>
        <pc:sldMkLst>
          <pc:docMk/>
          <pc:sldMk cId="0" sldId="264"/>
        </pc:sldMkLst>
      </pc:sldChg>
      <pc:sldChg chg="del">
        <pc:chgData name="E. T." userId="153c89370fdd1022" providerId="LiveId" clId="{3BCCD819-ABAF-41EE-B2A7-B0838E6D1478}" dt="2019-04-11T05:28:20.541" v="3" actId="2696"/>
        <pc:sldMkLst>
          <pc:docMk/>
          <pc:sldMk cId="0" sldId="265"/>
        </pc:sldMkLst>
      </pc:sldChg>
      <pc:sldChg chg="del">
        <pc:chgData name="E. T." userId="153c89370fdd1022" providerId="LiveId" clId="{3BCCD819-ABAF-41EE-B2A7-B0838E6D1478}" dt="2019-04-11T05:28:22.283" v="4" actId="2696"/>
        <pc:sldMkLst>
          <pc:docMk/>
          <pc:sldMk cId="0" sldId="266"/>
        </pc:sldMkLst>
      </pc:sldChg>
      <pc:sldChg chg="del">
        <pc:chgData name="E. T." userId="153c89370fdd1022" providerId="LiveId" clId="{3BCCD819-ABAF-41EE-B2A7-B0838E6D1478}" dt="2019-04-11T06:01:25.436" v="604" actId="2696"/>
        <pc:sldMkLst>
          <pc:docMk/>
          <pc:sldMk cId="0" sldId="267"/>
        </pc:sldMkLst>
      </pc:sldChg>
      <pc:sldChg chg="add del">
        <pc:chgData name="E. T." userId="153c89370fdd1022" providerId="LiveId" clId="{3BCCD819-ABAF-41EE-B2A7-B0838E6D1478}" dt="2019-04-11T06:19:55.589" v="1180"/>
        <pc:sldMkLst>
          <pc:docMk/>
          <pc:sldMk cId="0" sldId="276"/>
        </pc:sldMkLst>
      </pc:sldChg>
      <pc:sldChg chg="del">
        <pc:chgData name="E. T." userId="153c89370fdd1022" providerId="LiveId" clId="{3BCCD819-ABAF-41EE-B2A7-B0838E6D1478}" dt="2019-04-11T06:24:56.056" v="1453" actId="2696"/>
        <pc:sldMkLst>
          <pc:docMk/>
          <pc:sldMk cId="0" sldId="277"/>
        </pc:sldMkLst>
      </pc:sldChg>
      <pc:sldChg chg="modSp">
        <pc:chgData name="E. T." userId="153c89370fdd1022" providerId="LiveId" clId="{3BCCD819-ABAF-41EE-B2A7-B0838E6D1478}" dt="2019-04-11T06:45:19.076" v="1974" actId="20577"/>
        <pc:sldMkLst>
          <pc:docMk/>
          <pc:sldMk cId="0" sldId="281"/>
        </pc:sldMkLst>
        <pc:spChg chg="mod">
          <ac:chgData name="E. T." userId="153c89370fdd1022" providerId="LiveId" clId="{3BCCD819-ABAF-41EE-B2A7-B0838E6D1478}" dt="2019-04-11T06:45:19.076" v="1974" actId="20577"/>
          <ac:spMkLst>
            <pc:docMk/>
            <pc:sldMk cId="0" sldId="281"/>
            <ac:spMk id="3" creationId="{00000000-0000-0000-0000-000000000000}"/>
          </ac:spMkLst>
        </pc:spChg>
      </pc:sldChg>
      <pc:sldChg chg="del">
        <pc:chgData name="E. T." userId="153c89370fdd1022" providerId="LiveId" clId="{3BCCD819-ABAF-41EE-B2A7-B0838E6D1478}" dt="2019-04-11T06:46:15.357" v="1981" actId="2696"/>
        <pc:sldMkLst>
          <pc:docMk/>
          <pc:sldMk cId="0" sldId="283"/>
        </pc:sldMkLst>
      </pc:sldChg>
      <pc:sldChg chg="del">
        <pc:chgData name="E. T." userId="153c89370fdd1022" providerId="LiveId" clId="{3BCCD819-ABAF-41EE-B2A7-B0838E6D1478}" dt="2019-04-11T06:41:24.710" v="1947" actId="2696"/>
        <pc:sldMkLst>
          <pc:docMk/>
          <pc:sldMk cId="0" sldId="290"/>
        </pc:sldMkLst>
      </pc:sldChg>
      <pc:sldChg chg="del">
        <pc:chgData name="E. T." userId="153c89370fdd1022" providerId="LiveId" clId="{3BCCD819-ABAF-41EE-B2A7-B0838E6D1478}" dt="2019-04-11T06:52:15.950" v="2178" actId="2696"/>
        <pc:sldMkLst>
          <pc:docMk/>
          <pc:sldMk cId="0" sldId="294"/>
        </pc:sldMkLst>
      </pc:sldChg>
      <pc:sldChg chg="del">
        <pc:chgData name="E. T." userId="153c89370fdd1022" providerId="LiveId" clId="{3BCCD819-ABAF-41EE-B2A7-B0838E6D1478}" dt="2019-04-11T06:43:01.155" v="1948" actId="2696"/>
        <pc:sldMkLst>
          <pc:docMk/>
          <pc:sldMk cId="0" sldId="295"/>
        </pc:sldMkLst>
      </pc:sldChg>
      <pc:sldChg chg="del">
        <pc:chgData name="E. T." userId="153c89370fdd1022" providerId="LiveId" clId="{3BCCD819-ABAF-41EE-B2A7-B0838E6D1478}" dt="2019-04-11T06:52:22.532" v="2179" actId="2696"/>
        <pc:sldMkLst>
          <pc:docMk/>
          <pc:sldMk cId="0" sldId="296"/>
        </pc:sldMkLst>
      </pc:sldChg>
      <pc:sldChg chg="del">
        <pc:chgData name="E. T." userId="153c89370fdd1022" providerId="LiveId" clId="{3BCCD819-ABAF-41EE-B2A7-B0838E6D1478}" dt="2019-04-11T06:52:24.114" v="2180" actId="2696"/>
        <pc:sldMkLst>
          <pc:docMk/>
          <pc:sldMk cId="0" sldId="297"/>
        </pc:sldMkLst>
      </pc:sldChg>
      <pc:sldChg chg="del">
        <pc:chgData name="E. T." userId="153c89370fdd1022" providerId="LiveId" clId="{3BCCD819-ABAF-41EE-B2A7-B0838E6D1478}" dt="2019-04-11T06:44:42.530" v="1950" actId="2696"/>
        <pc:sldMkLst>
          <pc:docMk/>
          <pc:sldMk cId="0" sldId="298"/>
        </pc:sldMkLst>
      </pc:sldChg>
      <pc:sldChg chg="del">
        <pc:chgData name="E. T." userId="153c89370fdd1022" providerId="LiveId" clId="{3BCCD819-ABAF-41EE-B2A7-B0838E6D1478}" dt="2019-04-11T06:44:32.433" v="1949" actId="2696"/>
        <pc:sldMkLst>
          <pc:docMk/>
          <pc:sldMk cId="0" sldId="299"/>
        </pc:sldMkLst>
      </pc:sldChg>
      <pc:sldChg chg="del">
        <pc:chgData name="E. T." userId="153c89370fdd1022" providerId="LiveId" clId="{3BCCD819-ABAF-41EE-B2A7-B0838E6D1478}" dt="2019-04-11T06:38:01.917" v="1946" actId="2696"/>
        <pc:sldMkLst>
          <pc:docMk/>
          <pc:sldMk cId="0" sldId="303"/>
        </pc:sldMkLst>
      </pc:sldChg>
      <pc:sldChg chg="del">
        <pc:chgData name="E. T." userId="153c89370fdd1022" providerId="LiveId" clId="{3BCCD819-ABAF-41EE-B2A7-B0838E6D1478}" dt="2019-04-11T05:27:26.721" v="0" actId="2696"/>
        <pc:sldMkLst>
          <pc:docMk/>
          <pc:sldMk cId="1423923667" sldId="307"/>
        </pc:sldMkLst>
      </pc:sldChg>
      <pc:sldChg chg="modSp">
        <pc:chgData name="E. T." userId="153c89370fdd1022" providerId="LiveId" clId="{3BCCD819-ABAF-41EE-B2A7-B0838E6D1478}" dt="2019-04-11T06:58:03.544" v="2283" actId="20577"/>
        <pc:sldMkLst>
          <pc:docMk/>
          <pc:sldMk cId="3092672177" sldId="308"/>
        </pc:sldMkLst>
        <pc:graphicFrameChg chg="mod">
          <ac:chgData name="E. T." userId="153c89370fdd1022" providerId="LiveId" clId="{3BCCD819-ABAF-41EE-B2A7-B0838E6D1478}" dt="2019-04-11T06:58:03.544" v="2283" actId="20577"/>
          <ac:graphicFrameMkLst>
            <pc:docMk/>
            <pc:sldMk cId="3092672177" sldId="308"/>
            <ac:graphicFrameMk id="5" creationId="{22856A60-5427-4F48-897D-2183AE37DCCA}"/>
          </ac:graphicFrameMkLst>
        </pc:graphicFrameChg>
      </pc:sldChg>
      <pc:sldChg chg="modSp ord">
        <pc:chgData name="E. T." userId="153c89370fdd1022" providerId="LiveId" clId="{3BCCD819-ABAF-41EE-B2A7-B0838E6D1478}" dt="2019-04-11T06:24:37.178" v="1452" actId="20577"/>
        <pc:sldMkLst>
          <pc:docMk/>
          <pc:sldMk cId="2931943338" sldId="310"/>
        </pc:sldMkLst>
        <pc:spChg chg="mod">
          <ac:chgData name="E. T." userId="153c89370fdd1022" providerId="LiveId" clId="{3BCCD819-ABAF-41EE-B2A7-B0838E6D1478}" dt="2019-04-11T06:20:28.594" v="1195" actId="14100"/>
          <ac:spMkLst>
            <pc:docMk/>
            <pc:sldMk cId="2931943338" sldId="310"/>
            <ac:spMk id="2" creationId="{AF5BED23-9CCF-4313-A204-B09797E217D8}"/>
          </ac:spMkLst>
        </pc:spChg>
        <pc:spChg chg="mod">
          <ac:chgData name="E. T." userId="153c89370fdd1022" providerId="LiveId" clId="{3BCCD819-ABAF-41EE-B2A7-B0838E6D1478}" dt="2019-04-11T06:24:37.178" v="1452" actId="20577"/>
          <ac:spMkLst>
            <pc:docMk/>
            <pc:sldMk cId="2931943338" sldId="310"/>
            <ac:spMk id="3" creationId="{7DB85737-BAB4-4241-B5BA-40B1836F8720}"/>
          </ac:spMkLst>
        </pc:spChg>
      </pc:sldChg>
      <pc:sldChg chg="addSp modSp add mod setBg">
        <pc:chgData name="E. T." userId="153c89370fdd1022" providerId="LiveId" clId="{3BCCD819-ABAF-41EE-B2A7-B0838E6D1478}" dt="2019-04-11T06:09:40.214" v="924" actId="6549"/>
        <pc:sldMkLst>
          <pc:docMk/>
          <pc:sldMk cId="3573712026" sldId="311"/>
        </pc:sldMkLst>
        <pc:spChg chg="mod">
          <ac:chgData name="E. T." userId="153c89370fdd1022" providerId="LiveId" clId="{3BCCD819-ABAF-41EE-B2A7-B0838E6D1478}" dt="2019-04-11T05:40:48.667" v="305" actId="20577"/>
          <ac:spMkLst>
            <pc:docMk/>
            <pc:sldMk cId="3573712026" sldId="311"/>
            <ac:spMk id="2" creationId="{55545C1E-3398-4E3A-B6C3-C9F9F6DEB33A}"/>
          </ac:spMkLst>
        </pc:spChg>
        <pc:spChg chg="mod ord">
          <ac:chgData name="E. T." userId="153c89370fdd1022" providerId="LiveId" clId="{3BCCD819-ABAF-41EE-B2A7-B0838E6D1478}" dt="2019-04-11T06:09:40.214" v="924" actId="6549"/>
          <ac:spMkLst>
            <pc:docMk/>
            <pc:sldMk cId="3573712026" sldId="311"/>
            <ac:spMk id="3" creationId="{F780B8FC-B203-452A-9F3A-1543588797B4}"/>
          </ac:spMkLst>
        </pc:spChg>
        <pc:spChg chg="add">
          <ac:chgData name="E. T." userId="153c89370fdd1022" providerId="LiveId" clId="{3BCCD819-ABAF-41EE-B2A7-B0838E6D1478}" dt="2019-04-11T05:40:27.230" v="258" actId="26606"/>
          <ac:spMkLst>
            <pc:docMk/>
            <pc:sldMk cId="3573712026" sldId="311"/>
            <ac:spMk id="71" creationId="{4038CB10-1F5C-4D54-9DF7-12586DE5B007}"/>
          </ac:spMkLst>
        </pc:spChg>
        <pc:spChg chg="add">
          <ac:chgData name="E. T." userId="153c89370fdd1022" providerId="LiveId" clId="{3BCCD819-ABAF-41EE-B2A7-B0838E6D1478}" dt="2019-04-11T05:40:27.230" v="258" actId="26606"/>
          <ac:spMkLst>
            <pc:docMk/>
            <pc:sldMk cId="3573712026" sldId="311"/>
            <ac:spMk id="73" creationId="{73ED6512-6858-4552-B699-9A97FE9A4EA2}"/>
          </ac:spMkLst>
        </pc:spChg>
        <pc:picChg chg="add mod">
          <ac:chgData name="E. T." userId="153c89370fdd1022" providerId="LiveId" clId="{3BCCD819-ABAF-41EE-B2A7-B0838E6D1478}" dt="2019-04-11T05:40:27.230" v="258" actId="26606"/>
          <ac:picMkLst>
            <pc:docMk/>
            <pc:sldMk cId="3573712026" sldId="311"/>
            <ac:picMk id="1026" creationId="{9B041A18-CCFC-4172-8203-0C1C16481C13}"/>
          </ac:picMkLst>
        </pc:picChg>
      </pc:sldChg>
      <pc:sldChg chg="addSp delSp modSp add">
        <pc:chgData name="E. T." userId="153c89370fdd1022" providerId="LiveId" clId="{3BCCD819-ABAF-41EE-B2A7-B0838E6D1478}" dt="2019-04-11T06:16:41.811" v="1176" actId="20577"/>
        <pc:sldMkLst>
          <pc:docMk/>
          <pc:sldMk cId="2235056405" sldId="312"/>
        </pc:sldMkLst>
        <pc:spChg chg="del">
          <ac:chgData name="E. T." userId="153c89370fdd1022" providerId="LiveId" clId="{3BCCD819-ABAF-41EE-B2A7-B0838E6D1478}" dt="2019-04-11T05:47:12.331" v="336" actId="1032"/>
          <ac:spMkLst>
            <pc:docMk/>
            <pc:sldMk cId="2235056405" sldId="312"/>
            <ac:spMk id="3" creationId="{AAF0A77C-523B-49F4-9A39-7CE58C95CAAC}"/>
          </ac:spMkLst>
        </pc:spChg>
        <pc:graphicFrameChg chg="add mod">
          <ac:chgData name="E. T." userId="153c89370fdd1022" providerId="LiveId" clId="{3BCCD819-ABAF-41EE-B2A7-B0838E6D1478}" dt="2019-04-11T06:16:41.811" v="1176" actId="20577"/>
          <ac:graphicFrameMkLst>
            <pc:docMk/>
            <pc:sldMk cId="2235056405" sldId="312"/>
            <ac:graphicFrameMk id="4" creationId="{F48DEE2B-EDCA-4464-8C2A-795D6503226E}"/>
          </ac:graphicFrameMkLst>
        </pc:graphicFrameChg>
        <pc:picChg chg="add del mod">
          <ac:chgData name="E. T." userId="153c89370fdd1022" providerId="LiveId" clId="{3BCCD819-ABAF-41EE-B2A7-B0838E6D1478}" dt="2019-04-11T05:55:39.852" v="468" actId="478"/>
          <ac:picMkLst>
            <pc:docMk/>
            <pc:sldMk cId="2235056405" sldId="312"/>
            <ac:picMk id="6" creationId="{E2D100B9-E9F5-4434-A6E2-6F2000996E5B}"/>
          </ac:picMkLst>
        </pc:picChg>
        <pc:picChg chg="add del mod">
          <ac:chgData name="E. T." userId="153c89370fdd1022" providerId="LiveId" clId="{3BCCD819-ABAF-41EE-B2A7-B0838E6D1478}" dt="2019-04-11T05:56:13.704" v="473" actId="478"/>
          <ac:picMkLst>
            <pc:docMk/>
            <pc:sldMk cId="2235056405" sldId="312"/>
            <ac:picMk id="8" creationId="{194796A4-58C1-4D98-BE1D-AB9D1B36595E}"/>
          </ac:picMkLst>
        </pc:picChg>
        <pc:picChg chg="add del mod">
          <ac:chgData name="E. T." userId="153c89370fdd1022" providerId="LiveId" clId="{3BCCD819-ABAF-41EE-B2A7-B0838E6D1478}" dt="2019-04-11T05:51:25.186" v="462" actId="478"/>
          <ac:picMkLst>
            <pc:docMk/>
            <pc:sldMk cId="2235056405" sldId="312"/>
            <ac:picMk id="3074" creationId="{B11E45F7-289D-419D-BB96-D2C40C1EA651}"/>
          </ac:picMkLst>
        </pc:picChg>
        <pc:picChg chg="add mod">
          <ac:chgData name="E. T." userId="153c89370fdd1022" providerId="LiveId" clId="{3BCCD819-ABAF-41EE-B2A7-B0838E6D1478}" dt="2019-04-11T05:59:58.879" v="568" actId="1076"/>
          <ac:picMkLst>
            <pc:docMk/>
            <pc:sldMk cId="2235056405" sldId="312"/>
            <ac:picMk id="3076" creationId="{82A3DC6B-6A78-4F01-8310-E72991A395DE}"/>
          </ac:picMkLst>
        </pc:picChg>
      </pc:sldChg>
      <pc:sldChg chg="modSp add setBg">
        <pc:chgData name="E. T." userId="153c89370fdd1022" providerId="LiveId" clId="{3BCCD819-ABAF-41EE-B2A7-B0838E6D1478}" dt="2019-04-11T06:54:28.368" v="2253" actId="1076"/>
        <pc:sldMkLst>
          <pc:docMk/>
          <pc:sldMk cId="2624267744" sldId="319"/>
        </pc:sldMkLst>
        <pc:spChg chg="mod">
          <ac:chgData name="E. T." userId="153c89370fdd1022" providerId="LiveId" clId="{3BCCD819-ABAF-41EE-B2A7-B0838E6D1478}" dt="2019-04-11T05:45:07.057" v="324" actId="255"/>
          <ac:spMkLst>
            <pc:docMk/>
            <pc:sldMk cId="2624267744" sldId="319"/>
            <ac:spMk id="34" creationId="{117F0E06-0310-410C-BD2A-EECB29FFB42F}"/>
          </ac:spMkLst>
        </pc:spChg>
        <pc:spChg chg="mod">
          <ac:chgData name="E. T." userId="153c89370fdd1022" providerId="LiveId" clId="{3BCCD819-ABAF-41EE-B2A7-B0838E6D1478}" dt="2019-04-11T06:54:15.874" v="2252" actId="1076"/>
          <ac:spMkLst>
            <pc:docMk/>
            <pc:sldMk cId="2624267744" sldId="319"/>
            <ac:spMk id="35" creationId="{966B6F9C-A193-4A05-BF44-3A4C300EC5F6}"/>
          </ac:spMkLst>
        </pc:spChg>
        <pc:spChg chg="mod">
          <ac:chgData name="E. T." userId="153c89370fdd1022" providerId="LiveId" clId="{3BCCD819-ABAF-41EE-B2A7-B0838E6D1478}" dt="2019-04-11T06:54:28.368" v="2253" actId="1076"/>
          <ac:spMkLst>
            <pc:docMk/>
            <pc:sldMk cId="2624267744" sldId="319"/>
            <ac:spMk id="36" creationId="{85F4BF49-8799-4A0C-B065-8D86BAFD19C9}"/>
          </ac:spMkLst>
        </pc:spChg>
      </pc:sldChg>
      <pc:sldChg chg="addSp delSp modSp add del setBg">
        <pc:chgData name="E. T." userId="153c89370fdd1022" providerId="LiveId" clId="{3BCCD819-ABAF-41EE-B2A7-B0838E6D1478}" dt="2019-04-11T05:46:29.595" v="335" actId="2696"/>
        <pc:sldMkLst>
          <pc:docMk/>
          <pc:sldMk cId="180300067" sldId="320"/>
        </pc:sldMkLst>
        <pc:spChg chg="add del">
          <ac:chgData name="E. T." userId="153c89370fdd1022" providerId="LiveId" clId="{3BCCD819-ABAF-41EE-B2A7-B0838E6D1478}" dt="2019-04-11T05:46:24.268" v="334" actId="478"/>
          <ac:spMkLst>
            <pc:docMk/>
            <pc:sldMk cId="180300067" sldId="320"/>
            <ac:spMk id="19" creationId="{EB0F6F94-4118-4CD2-B91A-A24262A6738A}"/>
          </ac:spMkLst>
        </pc:spChg>
        <pc:spChg chg="mod">
          <ac:chgData name="E. T." userId="153c89370fdd1022" providerId="LiveId" clId="{3BCCD819-ABAF-41EE-B2A7-B0838E6D1478}" dt="2019-04-11T05:44:43.959" v="322" actId="255"/>
          <ac:spMkLst>
            <pc:docMk/>
            <pc:sldMk cId="180300067" sldId="320"/>
            <ac:spMk id="34" creationId="{117F0E06-0310-410C-BD2A-EECB29FFB42F}"/>
          </ac:spMkLst>
        </pc:spChg>
        <pc:spChg chg="mod">
          <ac:chgData name="E. T." userId="153c89370fdd1022" providerId="LiveId" clId="{3BCCD819-ABAF-41EE-B2A7-B0838E6D1478}" dt="2019-04-11T05:44:50.165" v="323" actId="255"/>
          <ac:spMkLst>
            <pc:docMk/>
            <pc:sldMk cId="180300067" sldId="320"/>
            <ac:spMk id="35" creationId="{966B6F9C-A193-4A05-BF44-3A4C300EC5F6}"/>
          </ac:spMkLst>
        </pc:spChg>
        <pc:spChg chg="mod">
          <ac:chgData name="E. T." userId="153c89370fdd1022" providerId="LiveId" clId="{3BCCD819-ABAF-41EE-B2A7-B0838E6D1478}" dt="2019-04-11T05:44:23.009" v="320" actId="255"/>
          <ac:spMkLst>
            <pc:docMk/>
            <pc:sldMk cId="180300067" sldId="320"/>
            <ac:spMk id="36" creationId="{85F4BF49-8799-4A0C-B065-8D86BAFD19C9}"/>
          </ac:spMkLst>
        </pc:spChg>
        <pc:picChg chg="del">
          <ac:chgData name="E. T." userId="153c89370fdd1022" providerId="LiveId" clId="{3BCCD819-ABAF-41EE-B2A7-B0838E6D1478}" dt="2019-04-11T05:43:24.132" v="315" actId="478"/>
          <ac:picMkLst>
            <pc:docMk/>
            <pc:sldMk cId="180300067" sldId="320"/>
            <ac:picMk id="26" creationId="{98EDA1D7-CCFE-432C-AB86-0E6E9809EFCF}"/>
          </ac:picMkLst>
        </pc:picChg>
        <pc:picChg chg="add mod">
          <ac:chgData name="E. T." userId="153c89370fdd1022" providerId="LiveId" clId="{3BCCD819-ABAF-41EE-B2A7-B0838E6D1478}" dt="2019-04-11T05:43:56.507" v="317" actId="1076"/>
          <ac:picMkLst>
            <pc:docMk/>
            <pc:sldMk cId="180300067" sldId="320"/>
            <ac:picMk id="2050" creationId="{CF79905D-1256-43C6-BC13-205477630B75}"/>
          </ac:picMkLst>
        </pc:picChg>
      </pc:sldChg>
      <pc:sldChg chg="addSp modSp add">
        <pc:chgData name="E. T." userId="153c89370fdd1022" providerId="LiveId" clId="{3BCCD819-ABAF-41EE-B2A7-B0838E6D1478}" dt="2019-04-11T06:05:30.656" v="881" actId="14100"/>
        <pc:sldMkLst>
          <pc:docMk/>
          <pc:sldMk cId="1216155632" sldId="320"/>
        </pc:sldMkLst>
        <pc:spChg chg="mod">
          <ac:chgData name="E. T." userId="153c89370fdd1022" providerId="LiveId" clId="{3BCCD819-ABAF-41EE-B2A7-B0838E6D1478}" dt="2019-04-11T06:03:26.863" v="641" actId="122"/>
          <ac:spMkLst>
            <pc:docMk/>
            <pc:sldMk cId="1216155632" sldId="320"/>
            <ac:spMk id="2" creationId="{C924503E-5423-41CD-B8AD-1664CAB4F9EE}"/>
          </ac:spMkLst>
        </pc:spChg>
        <pc:spChg chg="mod">
          <ac:chgData name="E. T." userId="153c89370fdd1022" providerId="LiveId" clId="{3BCCD819-ABAF-41EE-B2A7-B0838E6D1478}" dt="2019-04-11T06:05:30.656" v="881" actId="14100"/>
          <ac:spMkLst>
            <pc:docMk/>
            <pc:sldMk cId="1216155632" sldId="320"/>
            <ac:spMk id="3" creationId="{9612C4F9-9EF2-4AE7-9A89-7EEA82BDEC97}"/>
          </ac:spMkLst>
        </pc:spChg>
        <pc:picChg chg="add">
          <ac:chgData name="E. T." userId="153c89370fdd1022" providerId="LiveId" clId="{3BCCD819-ABAF-41EE-B2A7-B0838E6D1478}" dt="2019-04-11T06:03:10.961" v="606"/>
          <ac:picMkLst>
            <pc:docMk/>
            <pc:sldMk cId="1216155632" sldId="320"/>
            <ac:picMk id="4" creationId="{3861A0CD-8774-45FD-909E-4405613588F5}"/>
          </ac:picMkLst>
        </pc:picChg>
      </pc:sldChg>
      <pc:sldChg chg="addSp modSp add">
        <pc:chgData name="E. T." userId="153c89370fdd1022" providerId="LiveId" clId="{3BCCD819-ABAF-41EE-B2A7-B0838E6D1478}" dt="2019-04-11T06:15:02.759" v="1048" actId="20577"/>
        <pc:sldMkLst>
          <pc:docMk/>
          <pc:sldMk cId="2582388513" sldId="321"/>
        </pc:sldMkLst>
        <pc:graphicFrameChg chg="add mod">
          <ac:chgData name="E. T." userId="153c89370fdd1022" providerId="LiveId" clId="{3BCCD819-ABAF-41EE-B2A7-B0838E6D1478}" dt="2019-04-11T06:15:02.759" v="1048" actId="20577"/>
          <ac:graphicFrameMkLst>
            <pc:docMk/>
            <pc:sldMk cId="2582388513" sldId="321"/>
            <ac:graphicFrameMk id="4" creationId="{34B8DA43-33BD-437D-947F-FE6163901974}"/>
          </ac:graphicFrameMkLst>
        </pc:graphicFrameChg>
        <pc:picChg chg="add mod">
          <ac:chgData name="E. T." userId="153c89370fdd1022" providerId="LiveId" clId="{3BCCD819-ABAF-41EE-B2A7-B0838E6D1478}" dt="2019-04-11T06:14:55.518" v="1039" actId="14100"/>
          <ac:picMkLst>
            <pc:docMk/>
            <pc:sldMk cId="2582388513" sldId="321"/>
            <ac:picMk id="5" creationId="{A7AF0C0F-268B-4D6C-8FB6-CE3EA8AFB76A}"/>
          </ac:picMkLst>
        </pc:picChg>
      </pc:sldChg>
      <pc:sldChg chg="addSp delSp add del">
        <pc:chgData name="E. T." userId="153c89370fdd1022" providerId="LiveId" clId="{3BCCD819-ABAF-41EE-B2A7-B0838E6D1478}" dt="2019-04-11T06:20:03.628" v="1181" actId="2696"/>
        <pc:sldMkLst>
          <pc:docMk/>
          <pc:sldMk cId="1694600995" sldId="322"/>
        </pc:sldMkLst>
        <pc:picChg chg="add del">
          <ac:chgData name="E. T." userId="153c89370fdd1022" providerId="LiveId" clId="{3BCCD819-ABAF-41EE-B2A7-B0838E6D1478}" dt="2019-04-11T06:18:29.095" v="1179" actId="478"/>
          <ac:picMkLst>
            <pc:docMk/>
            <pc:sldMk cId="1694600995" sldId="322"/>
            <ac:picMk id="4" creationId="{593CDBEC-B67C-49D5-9908-578B5936EB05}"/>
          </ac:picMkLst>
        </pc:picChg>
      </pc:sldChg>
      <pc:sldChg chg="addSp delSp modSp add">
        <pc:chgData name="E. T." userId="153c89370fdd1022" providerId="LiveId" clId="{3BCCD819-ABAF-41EE-B2A7-B0838E6D1478}" dt="2019-04-11T06:37:56.468" v="1945" actId="113"/>
        <pc:sldMkLst>
          <pc:docMk/>
          <pc:sldMk cId="3230959132" sldId="322"/>
        </pc:sldMkLst>
        <pc:spChg chg="mod">
          <ac:chgData name="E. T." userId="153c89370fdd1022" providerId="LiveId" clId="{3BCCD819-ABAF-41EE-B2A7-B0838E6D1478}" dt="2019-04-11T06:37:56.468" v="1945" actId="113"/>
          <ac:spMkLst>
            <pc:docMk/>
            <pc:sldMk cId="3230959132" sldId="322"/>
            <ac:spMk id="2" creationId="{0B3587F9-E01B-4E61-912B-E84C931B983D}"/>
          </ac:spMkLst>
        </pc:spChg>
        <pc:spChg chg="del">
          <ac:chgData name="E. T." userId="153c89370fdd1022" providerId="LiveId" clId="{3BCCD819-ABAF-41EE-B2A7-B0838E6D1478}" dt="2019-04-11T06:26:46.120" v="1455" actId="1032"/>
          <ac:spMkLst>
            <pc:docMk/>
            <pc:sldMk cId="3230959132" sldId="322"/>
            <ac:spMk id="3" creationId="{B42F3095-40CF-4EE7-A16F-722C4875A790}"/>
          </ac:spMkLst>
        </pc:spChg>
        <pc:spChg chg="add del mod">
          <ac:chgData name="E. T." userId="153c89370fdd1022" providerId="LiveId" clId="{3BCCD819-ABAF-41EE-B2A7-B0838E6D1478}" dt="2019-04-11T06:29:51.769" v="1555" actId="1032"/>
          <ac:spMkLst>
            <pc:docMk/>
            <pc:sldMk cId="3230959132" sldId="322"/>
            <ac:spMk id="5" creationId="{E41D99D8-BA86-48AA-AE6B-197B43429DB7}"/>
          </ac:spMkLst>
        </pc:spChg>
        <pc:spChg chg="add mod">
          <ac:chgData name="E. T." userId="153c89370fdd1022" providerId="LiveId" clId="{3BCCD819-ABAF-41EE-B2A7-B0838E6D1478}" dt="2019-04-11T06:33:41.220" v="1723" actId="1076"/>
          <ac:spMkLst>
            <pc:docMk/>
            <pc:sldMk cId="3230959132" sldId="322"/>
            <ac:spMk id="7" creationId="{69B6EEF8-05E4-409A-B8D8-6E4EEFE28DA1}"/>
          </ac:spMkLst>
        </pc:spChg>
        <pc:spChg chg="add mod">
          <ac:chgData name="E. T." userId="153c89370fdd1022" providerId="LiveId" clId="{3BCCD819-ABAF-41EE-B2A7-B0838E6D1478}" dt="2019-04-11T06:34:18.680" v="1729" actId="1076"/>
          <ac:spMkLst>
            <pc:docMk/>
            <pc:sldMk cId="3230959132" sldId="322"/>
            <ac:spMk id="8" creationId="{1F5CC319-4083-4376-869E-F8AC19880221}"/>
          </ac:spMkLst>
        </pc:spChg>
        <pc:spChg chg="add mod">
          <ac:chgData name="E. T." userId="153c89370fdd1022" providerId="LiveId" clId="{3BCCD819-ABAF-41EE-B2A7-B0838E6D1478}" dt="2019-04-11T06:33:57.591" v="1726" actId="14100"/>
          <ac:spMkLst>
            <pc:docMk/>
            <pc:sldMk cId="3230959132" sldId="322"/>
            <ac:spMk id="9" creationId="{8584ED73-7407-4D53-BD7D-A0D46B765A0D}"/>
          </ac:spMkLst>
        </pc:spChg>
        <pc:spChg chg="add mod">
          <ac:chgData name="E. T." userId="153c89370fdd1022" providerId="LiveId" clId="{3BCCD819-ABAF-41EE-B2A7-B0838E6D1478}" dt="2019-04-11T06:34:08.462" v="1728" actId="14100"/>
          <ac:spMkLst>
            <pc:docMk/>
            <pc:sldMk cId="3230959132" sldId="322"/>
            <ac:spMk id="10" creationId="{56AA55AD-FEA8-4D44-872C-A9E422A2F641}"/>
          </ac:spMkLst>
        </pc:spChg>
        <pc:spChg chg="add mod">
          <ac:chgData name="E. T." userId="153c89370fdd1022" providerId="LiveId" clId="{3BCCD819-ABAF-41EE-B2A7-B0838E6D1478}" dt="2019-04-11T06:36:50.278" v="1885" actId="1076"/>
          <ac:spMkLst>
            <pc:docMk/>
            <pc:sldMk cId="3230959132" sldId="322"/>
            <ac:spMk id="11" creationId="{634C2A86-DAA5-4E4D-AB0C-928639E65186}"/>
          </ac:spMkLst>
        </pc:spChg>
        <pc:spChg chg="add mod">
          <ac:chgData name="E. T." userId="153c89370fdd1022" providerId="LiveId" clId="{3BCCD819-ABAF-41EE-B2A7-B0838E6D1478}" dt="2019-04-11T06:37:42.424" v="1944" actId="20577"/>
          <ac:spMkLst>
            <pc:docMk/>
            <pc:sldMk cId="3230959132" sldId="322"/>
            <ac:spMk id="12" creationId="{F019D474-22BC-447B-8986-03AC2C16D384}"/>
          </ac:spMkLst>
        </pc:spChg>
        <pc:graphicFrameChg chg="add del mod">
          <ac:chgData name="E. T." userId="153c89370fdd1022" providerId="LiveId" clId="{3BCCD819-ABAF-41EE-B2A7-B0838E6D1478}" dt="2019-04-11T06:29:41.064" v="1554" actId="478"/>
          <ac:graphicFrameMkLst>
            <pc:docMk/>
            <pc:sldMk cId="3230959132" sldId="322"/>
            <ac:graphicFrameMk id="4" creationId="{ECADB20D-406F-4B55-84DC-19C47AF9CC7B}"/>
          </ac:graphicFrameMkLst>
        </pc:graphicFrameChg>
        <pc:graphicFrameChg chg="add mod">
          <ac:chgData name="E. T." userId="153c89370fdd1022" providerId="LiveId" clId="{3BCCD819-ABAF-41EE-B2A7-B0838E6D1478}" dt="2019-04-11T06:31:41.710" v="1642" actId="12100"/>
          <ac:graphicFrameMkLst>
            <pc:docMk/>
            <pc:sldMk cId="3230959132" sldId="322"/>
            <ac:graphicFrameMk id="6" creationId="{7A1C7BE7-5AB3-449B-B2F8-7B4EF5C2AFF0}"/>
          </ac:graphicFrameMkLst>
        </pc:graphicFrameChg>
      </pc:sldChg>
      <pc:sldChg chg="add del">
        <pc:chgData name="E. T." userId="153c89370fdd1022" providerId="LiveId" clId="{3BCCD819-ABAF-41EE-B2A7-B0838E6D1478}" dt="2019-04-11T06:46:08.577" v="1980" actId="2696"/>
        <pc:sldMkLst>
          <pc:docMk/>
          <pc:sldMk cId="184104290" sldId="323"/>
        </pc:sldMkLst>
      </pc:sldChg>
      <pc:sldChg chg="addSp delSp add del">
        <pc:chgData name="E. T." userId="153c89370fdd1022" providerId="LiveId" clId="{3BCCD819-ABAF-41EE-B2A7-B0838E6D1478}" dt="2019-04-11T06:45:58.902" v="1978" actId="2696"/>
        <pc:sldMkLst>
          <pc:docMk/>
          <pc:sldMk cId="366262886" sldId="323"/>
        </pc:sldMkLst>
        <pc:graphicFrameChg chg="add del">
          <ac:chgData name="E. T." userId="153c89370fdd1022" providerId="LiveId" clId="{3BCCD819-ABAF-41EE-B2A7-B0838E6D1478}" dt="2019-04-11T06:45:48.862" v="1977"/>
          <ac:graphicFrameMkLst>
            <pc:docMk/>
            <pc:sldMk cId="366262886" sldId="323"/>
            <ac:graphicFrameMk id="4" creationId="{DA13E421-0B69-4304-A552-E156300C9878}"/>
          </ac:graphicFrameMkLst>
        </pc:graphicFrameChg>
      </pc:sldChg>
      <pc:sldChg chg="add del">
        <pc:chgData name="E. T." userId="153c89370fdd1022" providerId="LiveId" clId="{3BCCD819-ABAF-41EE-B2A7-B0838E6D1478}" dt="2019-04-11T06:46:52.280" v="1984" actId="2696"/>
        <pc:sldMkLst>
          <pc:docMk/>
          <pc:sldMk cId="1814583734" sldId="323"/>
        </pc:sldMkLst>
      </pc:sldChg>
      <pc:sldChg chg="modSp add">
        <pc:chgData name="E. T." userId="153c89370fdd1022" providerId="LiveId" clId="{3BCCD819-ABAF-41EE-B2A7-B0838E6D1478}" dt="2019-04-11T06:57:12.780" v="2282" actId="20577"/>
        <pc:sldMkLst>
          <pc:docMk/>
          <pc:sldMk cId="4189920134" sldId="324"/>
        </pc:sldMkLst>
        <pc:spChg chg="mod">
          <ac:chgData name="E. T." userId="153c89370fdd1022" providerId="LiveId" clId="{3BCCD819-ABAF-41EE-B2A7-B0838E6D1478}" dt="2019-04-11T06:47:10.535" v="2023" actId="20577"/>
          <ac:spMkLst>
            <pc:docMk/>
            <pc:sldMk cId="4189920134" sldId="324"/>
            <ac:spMk id="2" creationId="{0B3587F9-E01B-4E61-912B-E84C931B983D}"/>
          </ac:spMkLst>
        </pc:spChg>
        <pc:spChg chg="mod">
          <ac:chgData name="E. T." userId="153c89370fdd1022" providerId="LiveId" clId="{3BCCD819-ABAF-41EE-B2A7-B0838E6D1478}" dt="2019-04-11T06:57:12.780" v="2282" actId="20577"/>
          <ac:spMkLst>
            <pc:docMk/>
            <pc:sldMk cId="4189920134" sldId="324"/>
            <ac:spMk id="11" creationId="{634C2A86-DAA5-4E4D-AB0C-928639E65186}"/>
          </ac:spMkLst>
        </pc:spChg>
        <pc:graphicFrameChg chg="mod">
          <ac:chgData name="E. T." userId="153c89370fdd1022" providerId="LiveId" clId="{3BCCD819-ABAF-41EE-B2A7-B0838E6D1478}" dt="2019-04-11T06:49:22.082" v="2177" actId="20577"/>
          <ac:graphicFrameMkLst>
            <pc:docMk/>
            <pc:sldMk cId="4189920134" sldId="324"/>
            <ac:graphicFrameMk id="6" creationId="{7A1C7BE7-5AB3-449B-B2F8-7B4EF5C2AFF0}"/>
          </ac:graphicFrameMkLst>
        </pc:graphicFrameChg>
      </pc:sldChg>
      <pc:sldChg chg="add del">
        <pc:chgData name="E. T." userId="153c89370fdd1022" providerId="LiveId" clId="{3BCCD819-ABAF-41EE-B2A7-B0838E6D1478}" dt="2019-04-11T06:09:50.570" v="927"/>
        <pc:sldMkLst>
          <pc:docMk/>
          <pc:sldMk cId="0" sldId="375"/>
        </pc:sldMkLst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fr/association-communaut%C3%A9-groupe-152746/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hyperlink" Target="http://barrymieny.deviantart.com/art/layered-database-source-documents-348798124" TargetMode="External"/><Relationship Id="rId1" Type="http://schemas.openxmlformats.org/officeDocument/2006/relationships/image" Target="../media/image7.jpg"/><Relationship Id="rId6" Type="http://schemas.openxmlformats.org/officeDocument/2006/relationships/hyperlink" Target="http://the1709blog.blogspot.com/2013/03/supreme-court-says-copyright-law-does.html" TargetMode="External"/><Relationship Id="rId5" Type="http://schemas.openxmlformats.org/officeDocument/2006/relationships/image" Target="../media/image9.jpg"/><Relationship Id="rId4" Type="http://schemas.openxmlformats.org/officeDocument/2006/relationships/hyperlink" Target="https://openclipart.org/detail/185176/teacher---professor" TargetMode="Externa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jpe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hyperlink" Target="http://the1709blog.blogspot.com/2013/03/supreme-court-says-copyright-law-does.html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9.jpg"/><Relationship Id="rId2" Type="http://schemas.openxmlformats.org/officeDocument/2006/relationships/hyperlink" Target="http://barrymieny.deviantart.com/art/layered-database-source-documents-348798124" TargetMode="External"/><Relationship Id="rId1" Type="http://schemas.openxmlformats.org/officeDocument/2006/relationships/image" Target="../media/image7.jpg"/><Relationship Id="rId6" Type="http://schemas.openxmlformats.org/officeDocument/2006/relationships/hyperlink" Target="https://openclipart.org/detail/185176/teacher---professor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pixabay.com/fr/association-communaut%C3%A9-groupe-152746/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jpe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2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2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2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1173DB-A4A1-443F-9ED1-2A22C6C4C7DC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#16" csCatId="colorful" phldr="1"/>
      <dgm:spPr/>
      <dgm:t>
        <a:bodyPr/>
        <a:lstStyle/>
        <a:p>
          <a:endParaRPr lang="en-US"/>
        </a:p>
      </dgm:t>
    </dgm:pt>
    <dgm:pt modelId="{90999E49-AED3-447D-889C-D87C0BA0AAD3}">
      <dgm:prSet phldrT="[Text]"/>
      <dgm:spPr/>
      <dgm:t>
        <a:bodyPr/>
        <a:lstStyle/>
        <a:p>
          <a:r>
            <a:rPr lang="uk-UA" dirty="0"/>
            <a:t>€ 30 000 </a:t>
          </a:r>
        </a:p>
        <a:p>
          <a:r>
            <a:rPr lang="uk-UA" dirty="0"/>
            <a:t>3 роки</a:t>
          </a:r>
          <a:endParaRPr lang="en-US" dirty="0"/>
        </a:p>
      </dgm:t>
    </dgm:pt>
    <dgm:pt modelId="{E5C6DC7D-3A9C-4AF4-A075-67EAAB11E075}" type="parTrans" cxnId="{287DCC3B-6AF1-43F5-8E5A-5DADA806A597}">
      <dgm:prSet/>
      <dgm:spPr/>
      <dgm:t>
        <a:bodyPr/>
        <a:lstStyle/>
        <a:p>
          <a:endParaRPr lang="en-US"/>
        </a:p>
      </dgm:t>
    </dgm:pt>
    <dgm:pt modelId="{0716E039-F72D-4363-A841-816C23E964A7}" type="sibTrans" cxnId="{287DCC3B-6AF1-43F5-8E5A-5DADA806A597}">
      <dgm:prSet/>
      <dgm:spPr/>
      <dgm:t>
        <a:bodyPr/>
        <a:lstStyle/>
        <a:p>
          <a:endParaRPr lang="en-US"/>
        </a:p>
      </dgm:t>
    </dgm:pt>
    <dgm:pt modelId="{5F65CB84-EA55-43F8-808A-464C8FD74456}">
      <dgm:prSet phldrT="[Text]"/>
      <dgm:spPr/>
      <dgm:t>
        <a:bodyPr/>
        <a:lstStyle/>
        <a:p>
          <a:r>
            <a:rPr lang="en-US" dirty="0"/>
            <a:t>Staff </a:t>
          </a:r>
          <a:endParaRPr lang="uk-UA" dirty="0"/>
        </a:p>
        <a:p>
          <a:r>
            <a:rPr lang="en-US" dirty="0"/>
            <a:t>40%</a:t>
          </a:r>
          <a:r>
            <a:rPr lang="uk-UA" dirty="0"/>
            <a:t> </a:t>
          </a:r>
          <a:r>
            <a:rPr lang="en-US" dirty="0"/>
            <a:t>max</a:t>
          </a:r>
        </a:p>
      </dgm:t>
    </dgm:pt>
    <dgm:pt modelId="{EFB5F492-2828-4526-8125-B1B66F4E184C}" type="parTrans" cxnId="{593B3CBB-56AA-4106-A093-6784BC341522}">
      <dgm:prSet/>
      <dgm:spPr/>
      <dgm:t>
        <a:bodyPr/>
        <a:lstStyle/>
        <a:p>
          <a:endParaRPr lang="en-US"/>
        </a:p>
      </dgm:t>
    </dgm:pt>
    <dgm:pt modelId="{E9614884-0B3C-4F7A-A107-0F845CD42C1C}" type="sibTrans" cxnId="{593B3CBB-56AA-4106-A093-6784BC341522}">
      <dgm:prSet/>
      <dgm:spPr/>
      <dgm:t>
        <a:bodyPr/>
        <a:lstStyle/>
        <a:p>
          <a:endParaRPr lang="en-US"/>
        </a:p>
      </dgm:t>
    </dgm:pt>
    <dgm:pt modelId="{5B3DF256-9123-4487-8D68-431E5867E2FD}">
      <dgm:prSet phldrT="[Text]"/>
      <dgm:spPr/>
      <dgm:t>
        <a:bodyPr/>
        <a:lstStyle/>
        <a:p>
          <a:r>
            <a:rPr lang="uk-UA" dirty="0"/>
            <a:t>Обладнання 30%</a:t>
          </a:r>
          <a:r>
            <a:rPr lang="en-US" dirty="0"/>
            <a:t> max</a:t>
          </a:r>
        </a:p>
      </dgm:t>
    </dgm:pt>
    <dgm:pt modelId="{974B0191-518B-4B19-A43D-D42DA1ABA453}" type="parTrans" cxnId="{86C6822F-43BA-459C-9B54-D4A83C33E3D5}">
      <dgm:prSet/>
      <dgm:spPr/>
      <dgm:t>
        <a:bodyPr/>
        <a:lstStyle/>
        <a:p>
          <a:endParaRPr lang="en-US"/>
        </a:p>
      </dgm:t>
    </dgm:pt>
    <dgm:pt modelId="{10E9D0C7-765E-4758-8B72-F66A7BC8F360}" type="sibTrans" cxnId="{86C6822F-43BA-459C-9B54-D4A83C33E3D5}">
      <dgm:prSet/>
      <dgm:spPr/>
      <dgm:t>
        <a:bodyPr/>
        <a:lstStyle/>
        <a:p>
          <a:endParaRPr lang="en-US"/>
        </a:p>
      </dgm:t>
    </dgm:pt>
    <dgm:pt modelId="{44FDC6B2-7E0A-49C1-A1F0-19904EF90082}">
      <dgm:prSet phldrT="[Text]"/>
      <dgm:spPr/>
      <dgm:t>
        <a:bodyPr/>
        <a:lstStyle/>
        <a:p>
          <a:r>
            <a:rPr lang="uk-UA" dirty="0"/>
            <a:t>Субпідряд 10%</a:t>
          </a:r>
          <a:r>
            <a:rPr lang="en-US" dirty="0"/>
            <a:t> max</a:t>
          </a:r>
        </a:p>
      </dgm:t>
    </dgm:pt>
    <dgm:pt modelId="{EC0FF67C-7101-4014-B760-0604B062753A}" type="parTrans" cxnId="{FEC81E59-78A9-488B-978A-8E6AFAF0EB74}">
      <dgm:prSet/>
      <dgm:spPr/>
      <dgm:t>
        <a:bodyPr/>
        <a:lstStyle/>
        <a:p>
          <a:endParaRPr lang="en-US"/>
        </a:p>
      </dgm:t>
    </dgm:pt>
    <dgm:pt modelId="{30ADC8B9-4C11-4121-950F-787E67FAB952}" type="sibTrans" cxnId="{FEC81E59-78A9-488B-978A-8E6AFAF0EB74}">
      <dgm:prSet/>
      <dgm:spPr/>
      <dgm:t>
        <a:bodyPr/>
        <a:lstStyle/>
        <a:p>
          <a:endParaRPr lang="en-US"/>
        </a:p>
      </dgm:t>
    </dgm:pt>
    <dgm:pt modelId="{148F3AD3-D13C-4EA0-8ED9-365E4791EFFF}">
      <dgm:prSet/>
      <dgm:spPr/>
      <dgm:t>
        <a:bodyPr/>
        <a:lstStyle/>
        <a:p>
          <a:r>
            <a:rPr lang="uk-UA" dirty="0"/>
            <a:t>Заходи</a:t>
          </a:r>
          <a:endParaRPr lang="en-US" dirty="0"/>
        </a:p>
      </dgm:t>
    </dgm:pt>
    <dgm:pt modelId="{A4702308-2D0A-44E3-9A7E-71A7B7114911}" type="parTrans" cxnId="{99BE9480-3099-4B9E-800E-CD83FE7435C3}">
      <dgm:prSet/>
      <dgm:spPr/>
      <dgm:t>
        <a:bodyPr/>
        <a:lstStyle/>
        <a:p>
          <a:endParaRPr lang="en-US"/>
        </a:p>
      </dgm:t>
    </dgm:pt>
    <dgm:pt modelId="{BBDFE826-1998-44EE-ABE3-3753B24518DF}" type="sibTrans" cxnId="{99BE9480-3099-4B9E-800E-CD83FE7435C3}">
      <dgm:prSet/>
      <dgm:spPr/>
      <dgm:t>
        <a:bodyPr/>
        <a:lstStyle/>
        <a:p>
          <a:endParaRPr lang="en-US"/>
        </a:p>
      </dgm:t>
    </dgm:pt>
    <dgm:pt modelId="{CA4FE54A-C4AF-4DC6-86E7-4F706440ECB2}">
      <dgm:prSet/>
      <dgm:spPr/>
      <dgm:t>
        <a:bodyPr/>
        <a:lstStyle/>
        <a:p>
          <a:r>
            <a:rPr lang="uk-UA" dirty="0"/>
            <a:t>Продукція</a:t>
          </a:r>
          <a:endParaRPr lang="en-US" dirty="0"/>
        </a:p>
      </dgm:t>
    </dgm:pt>
    <dgm:pt modelId="{AC200F03-39DB-4027-A930-25FE355A7811}" type="parTrans" cxnId="{8284A91F-CFAC-4D1A-A14C-066A6E1ECABF}">
      <dgm:prSet/>
      <dgm:spPr/>
      <dgm:t>
        <a:bodyPr/>
        <a:lstStyle/>
        <a:p>
          <a:endParaRPr lang="en-US"/>
        </a:p>
      </dgm:t>
    </dgm:pt>
    <dgm:pt modelId="{A326606C-5435-4EC6-9BC2-88AFB76713B1}" type="sibTrans" cxnId="{8284A91F-CFAC-4D1A-A14C-066A6E1ECABF}">
      <dgm:prSet/>
      <dgm:spPr/>
      <dgm:t>
        <a:bodyPr/>
        <a:lstStyle/>
        <a:p>
          <a:endParaRPr lang="en-US"/>
        </a:p>
      </dgm:t>
    </dgm:pt>
    <dgm:pt modelId="{C7694CF4-01AD-481E-AA89-220EDA59A62A}" type="pres">
      <dgm:prSet presAssocID="{AF1173DB-A4A1-443F-9ED1-2A22C6C4C7D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E897CEA-4E28-4AB5-BB33-E27AC3D57C41}" type="pres">
      <dgm:prSet presAssocID="{90999E49-AED3-447D-889C-D87C0BA0AAD3}" presName="centerShape" presStyleLbl="node0" presStyleIdx="0" presStyleCnt="1"/>
      <dgm:spPr/>
    </dgm:pt>
    <dgm:pt modelId="{21B6A996-B21E-4B39-B473-1F0199197E8D}" type="pres">
      <dgm:prSet presAssocID="{EFB5F492-2828-4526-8125-B1B66F4E184C}" presName="parTrans" presStyleLbl="bgSibTrans2D1" presStyleIdx="0" presStyleCnt="5"/>
      <dgm:spPr/>
    </dgm:pt>
    <dgm:pt modelId="{9749655B-BAB7-4713-83E7-EE8DB4ADC78B}" type="pres">
      <dgm:prSet presAssocID="{5F65CB84-EA55-43F8-808A-464C8FD74456}" presName="node" presStyleLbl="node1" presStyleIdx="0" presStyleCnt="5">
        <dgm:presLayoutVars>
          <dgm:bulletEnabled val="1"/>
        </dgm:presLayoutVars>
      </dgm:prSet>
      <dgm:spPr/>
    </dgm:pt>
    <dgm:pt modelId="{D5C0A669-B629-4E18-940B-4BA089D598FA}" type="pres">
      <dgm:prSet presAssocID="{974B0191-518B-4B19-A43D-D42DA1ABA453}" presName="parTrans" presStyleLbl="bgSibTrans2D1" presStyleIdx="1" presStyleCnt="5"/>
      <dgm:spPr/>
    </dgm:pt>
    <dgm:pt modelId="{CE467C45-1CCD-47CF-9D33-0CD2B51E0D33}" type="pres">
      <dgm:prSet presAssocID="{5B3DF256-9123-4487-8D68-431E5867E2FD}" presName="node" presStyleLbl="node1" presStyleIdx="1" presStyleCnt="5">
        <dgm:presLayoutVars>
          <dgm:bulletEnabled val="1"/>
        </dgm:presLayoutVars>
      </dgm:prSet>
      <dgm:spPr/>
    </dgm:pt>
    <dgm:pt modelId="{D50FF805-A23E-4A77-A964-47F6F05C21C4}" type="pres">
      <dgm:prSet presAssocID="{EC0FF67C-7101-4014-B760-0604B062753A}" presName="parTrans" presStyleLbl="bgSibTrans2D1" presStyleIdx="2" presStyleCnt="5"/>
      <dgm:spPr/>
    </dgm:pt>
    <dgm:pt modelId="{580CF50F-0C13-4778-998F-AF4B01922A21}" type="pres">
      <dgm:prSet presAssocID="{44FDC6B2-7E0A-49C1-A1F0-19904EF90082}" presName="node" presStyleLbl="node1" presStyleIdx="2" presStyleCnt="5">
        <dgm:presLayoutVars>
          <dgm:bulletEnabled val="1"/>
        </dgm:presLayoutVars>
      </dgm:prSet>
      <dgm:spPr/>
    </dgm:pt>
    <dgm:pt modelId="{C1236E00-84A3-4634-9807-59D7CB89937C}" type="pres">
      <dgm:prSet presAssocID="{A4702308-2D0A-44E3-9A7E-71A7B7114911}" presName="parTrans" presStyleLbl="bgSibTrans2D1" presStyleIdx="3" presStyleCnt="5"/>
      <dgm:spPr/>
    </dgm:pt>
    <dgm:pt modelId="{B57D23E2-3AD6-45BE-B404-C5E16AFC544F}" type="pres">
      <dgm:prSet presAssocID="{148F3AD3-D13C-4EA0-8ED9-365E4791EFFF}" presName="node" presStyleLbl="node1" presStyleIdx="3" presStyleCnt="5">
        <dgm:presLayoutVars>
          <dgm:bulletEnabled val="1"/>
        </dgm:presLayoutVars>
      </dgm:prSet>
      <dgm:spPr/>
    </dgm:pt>
    <dgm:pt modelId="{E3FB6900-3CA0-47B6-84C3-555A7FDC8943}" type="pres">
      <dgm:prSet presAssocID="{AC200F03-39DB-4027-A930-25FE355A7811}" presName="parTrans" presStyleLbl="bgSibTrans2D1" presStyleIdx="4" presStyleCnt="5"/>
      <dgm:spPr/>
    </dgm:pt>
    <dgm:pt modelId="{FAC8C708-D091-45DD-89EF-8BB197283945}" type="pres">
      <dgm:prSet presAssocID="{CA4FE54A-C4AF-4DC6-86E7-4F706440ECB2}" presName="node" presStyleLbl="node1" presStyleIdx="4" presStyleCnt="5">
        <dgm:presLayoutVars>
          <dgm:bulletEnabled val="1"/>
        </dgm:presLayoutVars>
      </dgm:prSet>
      <dgm:spPr/>
    </dgm:pt>
  </dgm:ptLst>
  <dgm:cxnLst>
    <dgm:cxn modelId="{23B89D02-E0FD-44E4-9C93-136AC0B3A36D}" type="presOf" srcId="{AF1173DB-A4A1-443F-9ED1-2A22C6C4C7DC}" destId="{C7694CF4-01AD-481E-AA89-220EDA59A62A}" srcOrd="0" destOrd="0" presId="urn:microsoft.com/office/officeart/2005/8/layout/radial4"/>
    <dgm:cxn modelId="{26DC1914-916B-4E6D-9320-658407DED0A5}" type="presOf" srcId="{5F65CB84-EA55-43F8-808A-464C8FD74456}" destId="{9749655B-BAB7-4713-83E7-EE8DB4ADC78B}" srcOrd="0" destOrd="0" presId="urn:microsoft.com/office/officeart/2005/8/layout/radial4"/>
    <dgm:cxn modelId="{1E57401D-D3F4-487F-81BC-56646DBA9B88}" type="presOf" srcId="{148F3AD3-D13C-4EA0-8ED9-365E4791EFFF}" destId="{B57D23E2-3AD6-45BE-B404-C5E16AFC544F}" srcOrd="0" destOrd="0" presId="urn:microsoft.com/office/officeart/2005/8/layout/radial4"/>
    <dgm:cxn modelId="{8284A91F-CFAC-4D1A-A14C-066A6E1ECABF}" srcId="{90999E49-AED3-447D-889C-D87C0BA0AAD3}" destId="{CA4FE54A-C4AF-4DC6-86E7-4F706440ECB2}" srcOrd="4" destOrd="0" parTransId="{AC200F03-39DB-4027-A930-25FE355A7811}" sibTransId="{A326606C-5435-4EC6-9BC2-88AFB76713B1}"/>
    <dgm:cxn modelId="{86C6822F-43BA-459C-9B54-D4A83C33E3D5}" srcId="{90999E49-AED3-447D-889C-D87C0BA0AAD3}" destId="{5B3DF256-9123-4487-8D68-431E5867E2FD}" srcOrd="1" destOrd="0" parTransId="{974B0191-518B-4B19-A43D-D42DA1ABA453}" sibTransId="{10E9D0C7-765E-4758-8B72-F66A7BC8F360}"/>
    <dgm:cxn modelId="{287DCC3B-6AF1-43F5-8E5A-5DADA806A597}" srcId="{AF1173DB-A4A1-443F-9ED1-2A22C6C4C7DC}" destId="{90999E49-AED3-447D-889C-D87C0BA0AAD3}" srcOrd="0" destOrd="0" parTransId="{E5C6DC7D-3A9C-4AF4-A075-67EAAB11E075}" sibTransId="{0716E039-F72D-4363-A841-816C23E964A7}"/>
    <dgm:cxn modelId="{E37D713C-7C7B-457E-8975-BFA7250B8D3B}" type="presOf" srcId="{AC200F03-39DB-4027-A930-25FE355A7811}" destId="{E3FB6900-3CA0-47B6-84C3-555A7FDC8943}" srcOrd="0" destOrd="0" presId="urn:microsoft.com/office/officeart/2005/8/layout/radial4"/>
    <dgm:cxn modelId="{577FBA3E-31A4-4BA0-948F-C6A380DC161E}" type="presOf" srcId="{5B3DF256-9123-4487-8D68-431E5867E2FD}" destId="{CE467C45-1CCD-47CF-9D33-0CD2B51E0D33}" srcOrd="0" destOrd="0" presId="urn:microsoft.com/office/officeart/2005/8/layout/radial4"/>
    <dgm:cxn modelId="{DC9D5C57-AC3E-4EB4-B88C-5A86C9994311}" type="presOf" srcId="{EFB5F492-2828-4526-8125-B1B66F4E184C}" destId="{21B6A996-B21E-4B39-B473-1F0199197E8D}" srcOrd="0" destOrd="0" presId="urn:microsoft.com/office/officeart/2005/8/layout/radial4"/>
    <dgm:cxn modelId="{FEC81E59-78A9-488B-978A-8E6AFAF0EB74}" srcId="{90999E49-AED3-447D-889C-D87C0BA0AAD3}" destId="{44FDC6B2-7E0A-49C1-A1F0-19904EF90082}" srcOrd="2" destOrd="0" parTransId="{EC0FF67C-7101-4014-B760-0604B062753A}" sibTransId="{30ADC8B9-4C11-4121-950F-787E67FAB952}"/>
    <dgm:cxn modelId="{99BE9480-3099-4B9E-800E-CD83FE7435C3}" srcId="{90999E49-AED3-447D-889C-D87C0BA0AAD3}" destId="{148F3AD3-D13C-4EA0-8ED9-365E4791EFFF}" srcOrd="3" destOrd="0" parTransId="{A4702308-2D0A-44E3-9A7E-71A7B7114911}" sibTransId="{BBDFE826-1998-44EE-ABE3-3753B24518DF}"/>
    <dgm:cxn modelId="{9B6AA58D-2AA2-4C26-B579-22F46075B58A}" type="presOf" srcId="{CA4FE54A-C4AF-4DC6-86E7-4F706440ECB2}" destId="{FAC8C708-D091-45DD-89EF-8BB197283945}" srcOrd="0" destOrd="0" presId="urn:microsoft.com/office/officeart/2005/8/layout/radial4"/>
    <dgm:cxn modelId="{DEFF3DA7-132D-41C4-BB69-A9913BD2BD24}" type="presOf" srcId="{EC0FF67C-7101-4014-B760-0604B062753A}" destId="{D50FF805-A23E-4A77-A964-47F6F05C21C4}" srcOrd="0" destOrd="0" presId="urn:microsoft.com/office/officeart/2005/8/layout/radial4"/>
    <dgm:cxn modelId="{628A0FB0-24E8-47CD-A4CE-02B3EB77C023}" type="presOf" srcId="{44FDC6B2-7E0A-49C1-A1F0-19904EF90082}" destId="{580CF50F-0C13-4778-998F-AF4B01922A21}" srcOrd="0" destOrd="0" presId="urn:microsoft.com/office/officeart/2005/8/layout/radial4"/>
    <dgm:cxn modelId="{593B3CBB-56AA-4106-A093-6784BC341522}" srcId="{90999E49-AED3-447D-889C-D87C0BA0AAD3}" destId="{5F65CB84-EA55-43F8-808A-464C8FD74456}" srcOrd="0" destOrd="0" parTransId="{EFB5F492-2828-4526-8125-B1B66F4E184C}" sibTransId="{E9614884-0B3C-4F7A-A107-0F845CD42C1C}"/>
    <dgm:cxn modelId="{5A8435E2-FBB3-4FDF-81FD-AC5906426DEF}" type="presOf" srcId="{974B0191-518B-4B19-A43D-D42DA1ABA453}" destId="{D5C0A669-B629-4E18-940B-4BA089D598FA}" srcOrd="0" destOrd="0" presId="urn:microsoft.com/office/officeart/2005/8/layout/radial4"/>
    <dgm:cxn modelId="{D86F5AE6-8CF6-4326-8F34-5F5795CCAD07}" type="presOf" srcId="{A4702308-2D0A-44E3-9A7E-71A7B7114911}" destId="{C1236E00-84A3-4634-9807-59D7CB89937C}" srcOrd="0" destOrd="0" presId="urn:microsoft.com/office/officeart/2005/8/layout/radial4"/>
    <dgm:cxn modelId="{62F4C9F6-23A3-4DFB-AD6E-F186996BBA60}" type="presOf" srcId="{90999E49-AED3-447D-889C-D87C0BA0AAD3}" destId="{4E897CEA-4E28-4AB5-BB33-E27AC3D57C41}" srcOrd="0" destOrd="0" presId="urn:microsoft.com/office/officeart/2005/8/layout/radial4"/>
    <dgm:cxn modelId="{9A6614A2-13D4-4CD8-A6C8-DE60A884DB2F}" type="presParOf" srcId="{C7694CF4-01AD-481E-AA89-220EDA59A62A}" destId="{4E897CEA-4E28-4AB5-BB33-E27AC3D57C41}" srcOrd="0" destOrd="0" presId="urn:microsoft.com/office/officeart/2005/8/layout/radial4"/>
    <dgm:cxn modelId="{422A52EC-6BB7-4C2F-AC14-B2898799EADA}" type="presParOf" srcId="{C7694CF4-01AD-481E-AA89-220EDA59A62A}" destId="{21B6A996-B21E-4B39-B473-1F0199197E8D}" srcOrd="1" destOrd="0" presId="urn:microsoft.com/office/officeart/2005/8/layout/radial4"/>
    <dgm:cxn modelId="{65A3BEBA-6281-49CC-95F1-D1489FF14F0A}" type="presParOf" srcId="{C7694CF4-01AD-481E-AA89-220EDA59A62A}" destId="{9749655B-BAB7-4713-83E7-EE8DB4ADC78B}" srcOrd="2" destOrd="0" presId="urn:microsoft.com/office/officeart/2005/8/layout/radial4"/>
    <dgm:cxn modelId="{9DC05BB8-8EB8-4EFC-8D33-056CF73FF6BD}" type="presParOf" srcId="{C7694CF4-01AD-481E-AA89-220EDA59A62A}" destId="{D5C0A669-B629-4E18-940B-4BA089D598FA}" srcOrd="3" destOrd="0" presId="urn:microsoft.com/office/officeart/2005/8/layout/radial4"/>
    <dgm:cxn modelId="{1625D697-A967-48BF-A9FA-C2144E5E5080}" type="presParOf" srcId="{C7694CF4-01AD-481E-AA89-220EDA59A62A}" destId="{CE467C45-1CCD-47CF-9D33-0CD2B51E0D33}" srcOrd="4" destOrd="0" presId="urn:microsoft.com/office/officeart/2005/8/layout/radial4"/>
    <dgm:cxn modelId="{E25B74D5-F0D2-4827-A02E-E50C87288DB9}" type="presParOf" srcId="{C7694CF4-01AD-481E-AA89-220EDA59A62A}" destId="{D50FF805-A23E-4A77-A964-47F6F05C21C4}" srcOrd="5" destOrd="0" presId="urn:microsoft.com/office/officeart/2005/8/layout/radial4"/>
    <dgm:cxn modelId="{5CEBB933-A968-49C6-A271-23F0D9E7C78B}" type="presParOf" srcId="{C7694CF4-01AD-481E-AA89-220EDA59A62A}" destId="{580CF50F-0C13-4778-998F-AF4B01922A21}" srcOrd="6" destOrd="0" presId="urn:microsoft.com/office/officeart/2005/8/layout/radial4"/>
    <dgm:cxn modelId="{E9FF94A7-6D6D-4B4B-9694-2B7A5ACCC2FB}" type="presParOf" srcId="{C7694CF4-01AD-481E-AA89-220EDA59A62A}" destId="{C1236E00-84A3-4634-9807-59D7CB89937C}" srcOrd="7" destOrd="0" presId="urn:microsoft.com/office/officeart/2005/8/layout/radial4"/>
    <dgm:cxn modelId="{637F8C1D-5F64-44EB-BDE9-D69C0F2722DB}" type="presParOf" srcId="{C7694CF4-01AD-481E-AA89-220EDA59A62A}" destId="{B57D23E2-3AD6-45BE-B404-C5E16AFC544F}" srcOrd="8" destOrd="0" presId="urn:microsoft.com/office/officeart/2005/8/layout/radial4"/>
    <dgm:cxn modelId="{A6E7F7D6-45E8-40D2-BAFE-FCF8F95B3D3D}" type="presParOf" srcId="{C7694CF4-01AD-481E-AA89-220EDA59A62A}" destId="{E3FB6900-3CA0-47B6-84C3-555A7FDC8943}" srcOrd="9" destOrd="0" presId="urn:microsoft.com/office/officeart/2005/8/layout/radial4"/>
    <dgm:cxn modelId="{139FA3B3-B6B2-439B-827C-D2FB21F55BF7}" type="presParOf" srcId="{C7694CF4-01AD-481E-AA89-220EDA59A62A}" destId="{FAC8C708-D091-45DD-89EF-8BB197283945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CD2381C-1B01-4046-82D0-9C9C59DDBFEE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CA26034-28AC-45B9-8E31-2A69B682DA7D}">
      <dgm:prSet phldrT="[Текст]"/>
      <dgm:spPr/>
      <dgm:t>
        <a:bodyPr/>
        <a:lstStyle/>
        <a:p>
          <a:r>
            <a:rPr lang="uk-UA" dirty="0" err="1"/>
            <a:t>Промо</a:t>
          </a:r>
          <a:r>
            <a:rPr lang="uk-UA" dirty="0"/>
            <a:t> проекту</a:t>
          </a:r>
          <a:endParaRPr lang="en-US" dirty="0"/>
        </a:p>
      </dgm:t>
    </dgm:pt>
    <dgm:pt modelId="{04DA2346-3E8E-4DE2-8C7B-F45C420C2755}" type="parTrans" cxnId="{148C8B4F-4E03-48D4-A61E-F634D2844192}">
      <dgm:prSet/>
      <dgm:spPr/>
      <dgm:t>
        <a:bodyPr/>
        <a:lstStyle/>
        <a:p>
          <a:endParaRPr lang="en-US"/>
        </a:p>
      </dgm:t>
    </dgm:pt>
    <dgm:pt modelId="{AE55F924-0FF3-4BEB-99CD-AAA3660C15D2}" type="sibTrans" cxnId="{148C8B4F-4E03-48D4-A61E-F634D2844192}">
      <dgm:prSet/>
      <dgm:spPr/>
      <dgm:t>
        <a:bodyPr/>
        <a:lstStyle/>
        <a:p>
          <a:endParaRPr lang="en-US"/>
        </a:p>
      </dgm:t>
    </dgm:pt>
    <dgm:pt modelId="{780C9FE0-366F-4F84-9EA4-C7010F1FDCF9}">
      <dgm:prSet phldrT="[Текст]"/>
      <dgm:spPr/>
      <dgm:t>
        <a:bodyPr/>
        <a:lstStyle/>
        <a:p>
          <a:r>
            <a:rPr lang="uk-UA" dirty="0" err="1"/>
            <a:t>Промо</a:t>
          </a:r>
          <a:r>
            <a:rPr lang="uk-UA" dirty="0"/>
            <a:t> курсу</a:t>
          </a:r>
          <a:endParaRPr lang="en-US" dirty="0"/>
        </a:p>
      </dgm:t>
    </dgm:pt>
    <dgm:pt modelId="{3BD3F1DE-2EF7-485B-A891-357284452B9C}" type="parTrans" cxnId="{50DCD1A0-61DE-4BA6-9DEE-599BCCE51272}">
      <dgm:prSet/>
      <dgm:spPr/>
      <dgm:t>
        <a:bodyPr/>
        <a:lstStyle/>
        <a:p>
          <a:endParaRPr lang="en-US"/>
        </a:p>
      </dgm:t>
    </dgm:pt>
    <dgm:pt modelId="{421DE8D5-D397-40F4-B1A1-4C90848391A7}" type="sibTrans" cxnId="{50DCD1A0-61DE-4BA6-9DEE-599BCCE51272}">
      <dgm:prSet/>
      <dgm:spPr/>
      <dgm:t>
        <a:bodyPr/>
        <a:lstStyle/>
        <a:p>
          <a:endParaRPr lang="en-US"/>
        </a:p>
      </dgm:t>
    </dgm:pt>
    <dgm:pt modelId="{A0561F8C-F341-45CA-BDB5-77A6A80CEF35}">
      <dgm:prSet phldrT="[Текст]"/>
      <dgm:spPr/>
      <dgm:t>
        <a:bodyPr/>
        <a:lstStyle/>
        <a:p>
          <a:r>
            <a:rPr lang="uk-UA" dirty="0"/>
            <a:t>Круглі столи </a:t>
          </a:r>
        </a:p>
        <a:p>
          <a:r>
            <a:rPr lang="uk-UA" dirty="0"/>
            <a:t>Семінари</a:t>
          </a:r>
        </a:p>
        <a:p>
          <a:endParaRPr lang="en-US" dirty="0"/>
        </a:p>
      </dgm:t>
    </dgm:pt>
    <dgm:pt modelId="{CB413F40-779A-4EEB-96D9-7721CAD0D0F8}" type="parTrans" cxnId="{2DBFD789-424C-4DDB-94CE-83AA8FE25B04}">
      <dgm:prSet/>
      <dgm:spPr/>
      <dgm:t>
        <a:bodyPr/>
        <a:lstStyle/>
        <a:p>
          <a:endParaRPr lang="en-US"/>
        </a:p>
      </dgm:t>
    </dgm:pt>
    <dgm:pt modelId="{5FC36AD3-E0CC-43B0-A3F9-F7A9703CD3F9}" type="sibTrans" cxnId="{2DBFD789-424C-4DDB-94CE-83AA8FE25B04}">
      <dgm:prSet/>
      <dgm:spPr/>
      <dgm:t>
        <a:bodyPr/>
        <a:lstStyle/>
        <a:p>
          <a:endParaRPr lang="en-US"/>
        </a:p>
      </dgm:t>
    </dgm:pt>
    <dgm:pt modelId="{DFE9E596-7C79-4578-AE7A-659EBB96E144}">
      <dgm:prSet/>
      <dgm:spPr/>
      <dgm:t>
        <a:bodyPr/>
        <a:lstStyle/>
        <a:p>
          <a:r>
            <a:rPr lang="uk-UA" dirty="0"/>
            <a:t>Фінальна конференція</a:t>
          </a:r>
          <a:endParaRPr lang="en-US" dirty="0"/>
        </a:p>
      </dgm:t>
    </dgm:pt>
    <dgm:pt modelId="{137B997A-FDC3-49CF-810A-7700C4876355}" type="parTrans" cxnId="{0D14C468-943A-4346-905B-832E53C72B83}">
      <dgm:prSet/>
      <dgm:spPr/>
      <dgm:t>
        <a:bodyPr/>
        <a:lstStyle/>
        <a:p>
          <a:endParaRPr lang="en-US"/>
        </a:p>
      </dgm:t>
    </dgm:pt>
    <dgm:pt modelId="{10E7FFAD-6947-48A0-9FE2-3AB5AEDB6D3B}" type="sibTrans" cxnId="{0D14C468-943A-4346-905B-832E53C72B83}">
      <dgm:prSet/>
      <dgm:spPr/>
      <dgm:t>
        <a:bodyPr/>
        <a:lstStyle/>
        <a:p>
          <a:endParaRPr lang="en-US"/>
        </a:p>
      </dgm:t>
    </dgm:pt>
    <dgm:pt modelId="{08A74381-CA00-4DEA-B764-12E74E1015F2}">
      <dgm:prSet/>
      <dgm:spPr/>
      <dgm:t>
        <a:bodyPr/>
        <a:lstStyle/>
        <a:p>
          <a:endParaRPr lang="en-US"/>
        </a:p>
      </dgm:t>
    </dgm:pt>
    <dgm:pt modelId="{921C85BF-2D4E-4889-BCDF-1EA0BC77F468}" type="parTrans" cxnId="{F43F36B1-1A1F-4FBC-BCFF-FD6B3F31642C}">
      <dgm:prSet/>
      <dgm:spPr/>
      <dgm:t>
        <a:bodyPr/>
        <a:lstStyle/>
        <a:p>
          <a:endParaRPr lang="en-US"/>
        </a:p>
      </dgm:t>
    </dgm:pt>
    <dgm:pt modelId="{19D6C5A8-325D-47FE-99F6-A63961F31B9E}" type="sibTrans" cxnId="{F43F36B1-1A1F-4FBC-BCFF-FD6B3F31642C}">
      <dgm:prSet/>
      <dgm:spPr/>
      <dgm:t>
        <a:bodyPr/>
        <a:lstStyle/>
        <a:p>
          <a:endParaRPr lang="en-US"/>
        </a:p>
      </dgm:t>
    </dgm:pt>
    <dgm:pt modelId="{03DDEEB5-7513-4AC4-A119-22B7D3A21615}" type="pres">
      <dgm:prSet presAssocID="{4CD2381C-1B01-4046-82D0-9C9C59DDBFEE}" presName="rootnode" presStyleCnt="0">
        <dgm:presLayoutVars>
          <dgm:chMax/>
          <dgm:chPref/>
          <dgm:dir/>
          <dgm:animLvl val="lvl"/>
        </dgm:presLayoutVars>
      </dgm:prSet>
      <dgm:spPr/>
    </dgm:pt>
    <dgm:pt modelId="{6815D5FA-E73E-4744-87EC-BE9F0514DC34}" type="pres">
      <dgm:prSet presAssocID="{7CA26034-28AC-45B9-8E31-2A69B682DA7D}" presName="composite" presStyleCnt="0"/>
      <dgm:spPr/>
    </dgm:pt>
    <dgm:pt modelId="{D19685C5-8A6F-425D-BC77-96B5BB72EEA8}" type="pres">
      <dgm:prSet presAssocID="{7CA26034-28AC-45B9-8E31-2A69B682DA7D}" presName="LShape" presStyleLbl="alignNode1" presStyleIdx="0" presStyleCnt="7"/>
      <dgm:spPr/>
    </dgm:pt>
    <dgm:pt modelId="{B528E4E8-936E-493A-B725-E5EED46594A1}" type="pres">
      <dgm:prSet presAssocID="{7CA26034-28AC-45B9-8E31-2A69B682DA7D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60FBFCD4-1CED-42C0-9BBE-DA7876F407A0}" type="pres">
      <dgm:prSet presAssocID="{7CA26034-28AC-45B9-8E31-2A69B682DA7D}" presName="Triangle" presStyleLbl="alignNode1" presStyleIdx="1" presStyleCnt="7"/>
      <dgm:spPr/>
    </dgm:pt>
    <dgm:pt modelId="{F3BDF9C7-E110-4AA8-B21A-86612F3ACC38}" type="pres">
      <dgm:prSet presAssocID="{AE55F924-0FF3-4BEB-99CD-AAA3660C15D2}" presName="sibTrans" presStyleCnt="0"/>
      <dgm:spPr/>
    </dgm:pt>
    <dgm:pt modelId="{6BA3A7E0-DDCE-4584-B2F6-B1EBF641A3B8}" type="pres">
      <dgm:prSet presAssocID="{AE55F924-0FF3-4BEB-99CD-AAA3660C15D2}" presName="space" presStyleCnt="0"/>
      <dgm:spPr/>
    </dgm:pt>
    <dgm:pt modelId="{BD33BDD8-8A9D-4736-91EF-9F4B60F1892F}" type="pres">
      <dgm:prSet presAssocID="{780C9FE0-366F-4F84-9EA4-C7010F1FDCF9}" presName="composite" presStyleCnt="0"/>
      <dgm:spPr/>
    </dgm:pt>
    <dgm:pt modelId="{A98DAEF3-262D-4BB0-8B24-0FC81DF9B0B2}" type="pres">
      <dgm:prSet presAssocID="{780C9FE0-366F-4F84-9EA4-C7010F1FDCF9}" presName="LShape" presStyleLbl="alignNode1" presStyleIdx="2" presStyleCnt="7"/>
      <dgm:spPr/>
    </dgm:pt>
    <dgm:pt modelId="{746B8AAF-BB56-4DA3-9753-2DDEC94E06CA}" type="pres">
      <dgm:prSet presAssocID="{780C9FE0-366F-4F84-9EA4-C7010F1FDCF9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05FE060F-A4EC-4F92-8CCB-6CC4CF1A97E6}" type="pres">
      <dgm:prSet presAssocID="{780C9FE0-366F-4F84-9EA4-C7010F1FDCF9}" presName="Triangle" presStyleLbl="alignNode1" presStyleIdx="3" presStyleCnt="7"/>
      <dgm:spPr/>
    </dgm:pt>
    <dgm:pt modelId="{DF709D5E-F1C6-4278-97C0-46BCA7D8CD78}" type="pres">
      <dgm:prSet presAssocID="{421DE8D5-D397-40F4-B1A1-4C90848391A7}" presName="sibTrans" presStyleCnt="0"/>
      <dgm:spPr/>
    </dgm:pt>
    <dgm:pt modelId="{5D2BF1AD-0E7C-44B3-BB6C-0279A2E48A26}" type="pres">
      <dgm:prSet presAssocID="{421DE8D5-D397-40F4-B1A1-4C90848391A7}" presName="space" presStyleCnt="0"/>
      <dgm:spPr/>
    </dgm:pt>
    <dgm:pt modelId="{88FA7660-A4B3-4B78-B8EE-C67958CD533E}" type="pres">
      <dgm:prSet presAssocID="{A0561F8C-F341-45CA-BDB5-77A6A80CEF35}" presName="composite" presStyleCnt="0"/>
      <dgm:spPr/>
    </dgm:pt>
    <dgm:pt modelId="{13943EF6-0E59-4D8D-B230-840015356EB4}" type="pres">
      <dgm:prSet presAssocID="{A0561F8C-F341-45CA-BDB5-77A6A80CEF35}" presName="LShape" presStyleLbl="alignNode1" presStyleIdx="4" presStyleCnt="7"/>
      <dgm:spPr/>
    </dgm:pt>
    <dgm:pt modelId="{70531E1D-E9F6-45CA-88C6-14C9AE5B094D}" type="pres">
      <dgm:prSet presAssocID="{A0561F8C-F341-45CA-BDB5-77A6A80CEF35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754D0D03-F809-4325-A8A4-8A5AEF27022B}" type="pres">
      <dgm:prSet presAssocID="{A0561F8C-F341-45CA-BDB5-77A6A80CEF35}" presName="Triangle" presStyleLbl="alignNode1" presStyleIdx="5" presStyleCnt="7"/>
      <dgm:spPr/>
    </dgm:pt>
    <dgm:pt modelId="{3276CDFE-CD7D-4740-A700-FE1481B6C1C1}" type="pres">
      <dgm:prSet presAssocID="{5FC36AD3-E0CC-43B0-A3F9-F7A9703CD3F9}" presName="sibTrans" presStyleCnt="0"/>
      <dgm:spPr/>
    </dgm:pt>
    <dgm:pt modelId="{369F34CD-1177-4887-AD96-41E78A17B20D}" type="pres">
      <dgm:prSet presAssocID="{5FC36AD3-E0CC-43B0-A3F9-F7A9703CD3F9}" presName="space" presStyleCnt="0"/>
      <dgm:spPr/>
    </dgm:pt>
    <dgm:pt modelId="{D91F7C11-EDEE-4265-8BD5-38A8F5F0489F}" type="pres">
      <dgm:prSet presAssocID="{DFE9E596-7C79-4578-AE7A-659EBB96E144}" presName="composite" presStyleCnt="0"/>
      <dgm:spPr/>
    </dgm:pt>
    <dgm:pt modelId="{E3E309FA-A632-4328-9B6F-21FE91B19015}" type="pres">
      <dgm:prSet presAssocID="{DFE9E596-7C79-4578-AE7A-659EBB96E144}" presName="LShape" presStyleLbl="alignNode1" presStyleIdx="6" presStyleCnt="7"/>
      <dgm:spPr/>
    </dgm:pt>
    <dgm:pt modelId="{C3EBB3B2-68B6-4487-AF2A-62C92682E46D}" type="pres">
      <dgm:prSet presAssocID="{DFE9E596-7C79-4578-AE7A-659EBB96E144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5B47FA2A-C000-42A5-89B9-5C737448A6B7}" type="presOf" srcId="{08A74381-CA00-4DEA-B764-12E74E1015F2}" destId="{C3EBB3B2-68B6-4487-AF2A-62C92682E46D}" srcOrd="0" destOrd="1" presId="urn:microsoft.com/office/officeart/2009/3/layout/StepUpProcess"/>
    <dgm:cxn modelId="{A187833D-4744-4759-B5AA-F62DE4300F9B}" type="presOf" srcId="{7CA26034-28AC-45B9-8E31-2A69B682DA7D}" destId="{B528E4E8-936E-493A-B725-E5EED46594A1}" srcOrd="0" destOrd="0" presId="urn:microsoft.com/office/officeart/2009/3/layout/StepUpProcess"/>
    <dgm:cxn modelId="{0D14C468-943A-4346-905B-832E53C72B83}" srcId="{4CD2381C-1B01-4046-82D0-9C9C59DDBFEE}" destId="{DFE9E596-7C79-4578-AE7A-659EBB96E144}" srcOrd="3" destOrd="0" parTransId="{137B997A-FDC3-49CF-810A-7700C4876355}" sibTransId="{10E7FFAD-6947-48A0-9FE2-3AB5AEDB6D3B}"/>
    <dgm:cxn modelId="{0586876A-9FD8-4373-BC4C-2A4156511AB0}" type="presOf" srcId="{A0561F8C-F341-45CA-BDB5-77A6A80CEF35}" destId="{70531E1D-E9F6-45CA-88C6-14C9AE5B094D}" srcOrd="0" destOrd="0" presId="urn:microsoft.com/office/officeart/2009/3/layout/StepUpProcess"/>
    <dgm:cxn modelId="{148C8B4F-4E03-48D4-A61E-F634D2844192}" srcId="{4CD2381C-1B01-4046-82D0-9C9C59DDBFEE}" destId="{7CA26034-28AC-45B9-8E31-2A69B682DA7D}" srcOrd="0" destOrd="0" parTransId="{04DA2346-3E8E-4DE2-8C7B-F45C420C2755}" sibTransId="{AE55F924-0FF3-4BEB-99CD-AAA3660C15D2}"/>
    <dgm:cxn modelId="{2DBFD789-424C-4DDB-94CE-83AA8FE25B04}" srcId="{4CD2381C-1B01-4046-82D0-9C9C59DDBFEE}" destId="{A0561F8C-F341-45CA-BDB5-77A6A80CEF35}" srcOrd="2" destOrd="0" parTransId="{CB413F40-779A-4EEB-96D9-7721CAD0D0F8}" sibTransId="{5FC36AD3-E0CC-43B0-A3F9-F7A9703CD3F9}"/>
    <dgm:cxn modelId="{50DCD1A0-61DE-4BA6-9DEE-599BCCE51272}" srcId="{4CD2381C-1B01-4046-82D0-9C9C59DDBFEE}" destId="{780C9FE0-366F-4F84-9EA4-C7010F1FDCF9}" srcOrd="1" destOrd="0" parTransId="{3BD3F1DE-2EF7-485B-A891-357284452B9C}" sibTransId="{421DE8D5-D397-40F4-B1A1-4C90848391A7}"/>
    <dgm:cxn modelId="{F43F36B1-1A1F-4FBC-BCFF-FD6B3F31642C}" srcId="{DFE9E596-7C79-4578-AE7A-659EBB96E144}" destId="{08A74381-CA00-4DEA-B764-12E74E1015F2}" srcOrd="0" destOrd="0" parTransId="{921C85BF-2D4E-4889-BCDF-1EA0BC77F468}" sibTransId="{19D6C5A8-325D-47FE-99F6-A63961F31B9E}"/>
    <dgm:cxn modelId="{51E076B6-E660-43DC-8C43-A4F69E5F58B9}" type="presOf" srcId="{780C9FE0-366F-4F84-9EA4-C7010F1FDCF9}" destId="{746B8AAF-BB56-4DA3-9753-2DDEC94E06CA}" srcOrd="0" destOrd="0" presId="urn:microsoft.com/office/officeart/2009/3/layout/StepUpProcess"/>
    <dgm:cxn modelId="{E174B7BC-A49E-4553-AABE-8C914D8F3FFA}" type="presOf" srcId="{DFE9E596-7C79-4578-AE7A-659EBB96E144}" destId="{C3EBB3B2-68B6-4487-AF2A-62C92682E46D}" srcOrd="0" destOrd="0" presId="urn:microsoft.com/office/officeart/2009/3/layout/StepUpProcess"/>
    <dgm:cxn modelId="{560CCFC8-B76D-421E-A8B6-C853C547F572}" type="presOf" srcId="{4CD2381C-1B01-4046-82D0-9C9C59DDBFEE}" destId="{03DDEEB5-7513-4AC4-A119-22B7D3A21615}" srcOrd="0" destOrd="0" presId="urn:microsoft.com/office/officeart/2009/3/layout/StepUpProcess"/>
    <dgm:cxn modelId="{E46A6A6E-A420-4C55-B20D-4D66D3CBA72A}" type="presParOf" srcId="{03DDEEB5-7513-4AC4-A119-22B7D3A21615}" destId="{6815D5FA-E73E-4744-87EC-BE9F0514DC34}" srcOrd="0" destOrd="0" presId="urn:microsoft.com/office/officeart/2009/3/layout/StepUpProcess"/>
    <dgm:cxn modelId="{94DEEF57-776F-4A1B-9C0F-2C0C39A04BEC}" type="presParOf" srcId="{6815D5FA-E73E-4744-87EC-BE9F0514DC34}" destId="{D19685C5-8A6F-425D-BC77-96B5BB72EEA8}" srcOrd="0" destOrd="0" presId="urn:microsoft.com/office/officeart/2009/3/layout/StepUpProcess"/>
    <dgm:cxn modelId="{9F739D08-7C58-4828-A3E5-C2C2A1FCC420}" type="presParOf" srcId="{6815D5FA-E73E-4744-87EC-BE9F0514DC34}" destId="{B528E4E8-936E-493A-B725-E5EED46594A1}" srcOrd="1" destOrd="0" presId="urn:microsoft.com/office/officeart/2009/3/layout/StepUpProcess"/>
    <dgm:cxn modelId="{FF91BEA0-A0EE-4DFD-A353-F26902E09A5D}" type="presParOf" srcId="{6815D5FA-E73E-4744-87EC-BE9F0514DC34}" destId="{60FBFCD4-1CED-42C0-9BBE-DA7876F407A0}" srcOrd="2" destOrd="0" presId="urn:microsoft.com/office/officeart/2009/3/layout/StepUpProcess"/>
    <dgm:cxn modelId="{C7D45580-A487-4338-8687-BC32CAEE7505}" type="presParOf" srcId="{03DDEEB5-7513-4AC4-A119-22B7D3A21615}" destId="{F3BDF9C7-E110-4AA8-B21A-86612F3ACC38}" srcOrd="1" destOrd="0" presId="urn:microsoft.com/office/officeart/2009/3/layout/StepUpProcess"/>
    <dgm:cxn modelId="{A10363CA-76F4-4709-A8CC-AEA332F6839B}" type="presParOf" srcId="{F3BDF9C7-E110-4AA8-B21A-86612F3ACC38}" destId="{6BA3A7E0-DDCE-4584-B2F6-B1EBF641A3B8}" srcOrd="0" destOrd="0" presId="urn:microsoft.com/office/officeart/2009/3/layout/StepUpProcess"/>
    <dgm:cxn modelId="{11726A55-71C3-4689-BA39-F43376CEFDB7}" type="presParOf" srcId="{03DDEEB5-7513-4AC4-A119-22B7D3A21615}" destId="{BD33BDD8-8A9D-4736-91EF-9F4B60F1892F}" srcOrd="2" destOrd="0" presId="urn:microsoft.com/office/officeart/2009/3/layout/StepUpProcess"/>
    <dgm:cxn modelId="{055AF9C3-BBC5-48D5-AB69-0779BD98A21C}" type="presParOf" srcId="{BD33BDD8-8A9D-4736-91EF-9F4B60F1892F}" destId="{A98DAEF3-262D-4BB0-8B24-0FC81DF9B0B2}" srcOrd="0" destOrd="0" presId="urn:microsoft.com/office/officeart/2009/3/layout/StepUpProcess"/>
    <dgm:cxn modelId="{55F2EB6E-A28E-426D-A4ED-4653115EE122}" type="presParOf" srcId="{BD33BDD8-8A9D-4736-91EF-9F4B60F1892F}" destId="{746B8AAF-BB56-4DA3-9753-2DDEC94E06CA}" srcOrd="1" destOrd="0" presId="urn:microsoft.com/office/officeart/2009/3/layout/StepUpProcess"/>
    <dgm:cxn modelId="{680DD57A-2E0D-4312-8252-7E6D06F1C259}" type="presParOf" srcId="{BD33BDD8-8A9D-4736-91EF-9F4B60F1892F}" destId="{05FE060F-A4EC-4F92-8CCB-6CC4CF1A97E6}" srcOrd="2" destOrd="0" presId="urn:microsoft.com/office/officeart/2009/3/layout/StepUpProcess"/>
    <dgm:cxn modelId="{DDBF3D59-C623-4B91-9E1F-A7FECEF3F2E6}" type="presParOf" srcId="{03DDEEB5-7513-4AC4-A119-22B7D3A21615}" destId="{DF709D5E-F1C6-4278-97C0-46BCA7D8CD78}" srcOrd="3" destOrd="0" presId="urn:microsoft.com/office/officeart/2009/3/layout/StepUpProcess"/>
    <dgm:cxn modelId="{321111A1-B168-4D52-ABE5-40C13922EEDC}" type="presParOf" srcId="{DF709D5E-F1C6-4278-97C0-46BCA7D8CD78}" destId="{5D2BF1AD-0E7C-44B3-BB6C-0279A2E48A26}" srcOrd="0" destOrd="0" presId="urn:microsoft.com/office/officeart/2009/3/layout/StepUpProcess"/>
    <dgm:cxn modelId="{8B0FC5F5-4196-4FB4-B55B-AC5D8A3F13B9}" type="presParOf" srcId="{03DDEEB5-7513-4AC4-A119-22B7D3A21615}" destId="{88FA7660-A4B3-4B78-B8EE-C67958CD533E}" srcOrd="4" destOrd="0" presId="urn:microsoft.com/office/officeart/2009/3/layout/StepUpProcess"/>
    <dgm:cxn modelId="{C1281626-C337-46FB-A4D2-525DD286F180}" type="presParOf" srcId="{88FA7660-A4B3-4B78-B8EE-C67958CD533E}" destId="{13943EF6-0E59-4D8D-B230-840015356EB4}" srcOrd="0" destOrd="0" presId="urn:microsoft.com/office/officeart/2009/3/layout/StepUpProcess"/>
    <dgm:cxn modelId="{004AEBE1-CB07-4B3E-A66C-37828E0E47A7}" type="presParOf" srcId="{88FA7660-A4B3-4B78-B8EE-C67958CD533E}" destId="{70531E1D-E9F6-45CA-88C6-14C9AE5B094D}" srcOrd="1" destOrd="0" presId="urn:microsoft.com/office/officeart/2009/3/layout/StepUpProcess"/>
    <dgm:cxn modelId="{A334FBA6-7520-4F18-BA11-3B0C9DC9C067}" type="presParOf" srcId="{88FA7660-A4B3-4B78-B8EE-C67958CD533E}" destId="{754D0D03-F809-4325-A8A4-8A5AEF27022B}" srcOrd="2" destOrd="0" presId="urn:microsoft.com/office/officeart/2009/3/layout/StepUpProcess"/>
    <dgm:cxn modelId="{E3AF5EA4-8F17-4A0A-91E3-30A1BDCC53E3}" type="presParOf" srcId="{03DDEEB5-7513-4AC4-A119-22B7D3A21615}" destId="{3276CDFE-CD7D-4740-A700-FE1481B6C1C1}" srcOrd="5" destOrd="0" presId="urn:microsoft.com/office/officeart/2009/3/layout/StepUpProcess"/>
    <dgm:cxn modelId="{2E64ACAA-2FF4-4639-B6A3-D938E1CE8F5E}" type="presParOf" srcId="{3276CDFE-CD7D-4740-A700-FE1481B6C1C1}" destId="{369F34CD-1177-4887-AD96-41E78A17B20D}" srcOrd="0" destOrd="0" presId="urn:microsoft.com/office/officeart/2009/3/layout/StepUpProcess"/>
    <dgm:cxn modelId="{72984CCD-D9D4-4C6E-B565-3A1D6C89F58D}" type="presParOf" srcId="{03DDEEB5-7513-4AC4-A119-22B7D3A21615}" destId="{D91F7C11-EDEE-4265-8BD5-38A8F5F0489F}" srcOrd="6" destOrd="0" presId="urn:microsoft.com/office/officeart/2009/3/layout/StepUpProcess"/>
    <dgm:cxn modelId="{7C35715A-4B11-4B38-B085-EB9BB2CCC3D4}" type="presParOf" srcId="{D91F7C11-EDEE-4265-8BD5-38A8F5F0489F}" destId="{E3E309FA-A632-4328-9B6F-21FE91B19015}" srcOrd="0" destOrd="0" presId="urn:microsoft.com/office/officeart/2009/3/layout/StepUpProcess"/>
    <dgm:cxn modelId="{3C53749F-415C-4BF4-B8A3-E57920769595}" type="presParOf" srcId="{D91F7C11-EDEE-4265-8BD5-38A8F5F0489F}" destId="{C3EBB3B2-68B6-4487-AF2A-62C92682E46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09F7EEE-C606-4253-B8F6-3EF4FDAB9CC0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#24" csCatId="colorful" phldr="1"/>
      <dgm:spPr/>
      <dgm:t>
        <a:bodyPr/>
        <a:lstStyle/>
        <a:p>
          <a:endParaRPr lang="en-US"/>
        </a:p>
      </dgm:t>
    </dgm:pt>
    <dgm:pt modelId="{E904472A-A909-43B9-BC49-AFB6E292F2FA}">
      <dgm:prSet phldrT="[Text]"/>
      <dgm:spPr/>
      <dgm:t>
        <a:bodyPr/>
        <a:lstStyle/>
        <a:p>
          <a:r>
            <a:rPr lang="en-US" dirty="0"/>
            <a:t>Output</a:t>
          </a:r>
        </a:p>
      </dgm:t>
    </dgm:pt>
    <dgm:pt modelId="{AC331814-F273-4E64-80FD-56BD82C955E6}" type="parTrans" cxnId="{5089492C-D218-41A1-90A0-8CC3259E18C9}">
      <dgm:prSet/>
      <dgm:spPr/>
      <dgm:t>
        <a:bodyPr/>
        <a:lstStyle/>
        <a:p>
          <a:endParaRPr lang="en-US"/>
        </a:p>
      </dgm:t>
    </dgm:pt>
    <dgm:pt modelId="{5AAA448C-7024-4BD3-B1A9-D8E777CC3371}" type="sibTrans" cxnId="{5089492C-D218-41A1-90A0-8CC3259E18C9}">
      <dgm:prSet/>
      <dgm:spPr/>
      <dgm:t>
        <a:bodyPr/>
        <a:lstStyle/>
        <a:p>
          <a:endParaRPr lang="en-US"/>
        </a:p>
      </dgm:t>
    </dgm:pt>
    <dgm:pt modelId="{2A9D746E-95C4-4A0B-9DB0-39A47B69EEB4}">
      <dgm:prSet phldrT="[Text]"/>
      <dgm:spPr/>
      <dgm:t>
        <a:bodyPr/>
        <a:lstStyle/>
        <a:p>
          <a:r>
            <a:rPr lang="uk-UA" dirty="0"/>
            <a:t>Прямий безпосередній матеріальний результат</a:t>
          </a:r>
          <a:endParaRPr lang="en-US" dirty="0"/>
        </a:p>
      </dgm:t>
    </dgm:pt>
    <dgm:pt modelId="{26FF8A6D-B20D-4DA6-977E-493D07795AF9}" type="parTrans" cxnId="{EA3A3386-10C4-4CD0-8BC6-97188E41EB8D}">
      <dgm:prSet/>
      <dgm:spPr/>
      <dgm:t>
        <a:bodyPr/>
        <a:lstStyle/>
        <a:p>
          <a:endParaRPr lang="en-US"/>
        </a:p>
      </dgm:t>
    </dgm:pt>
    <dgm:pt modelId="{21AB0CA2-6E8B-4459-AE88-8EFEC7B86EC2}" type="sibTrans" cxnId="{EA3A3386-10C4-4CD0-8BC6-97188E41EB8D}">
      <dgm:prSet/>
      <dgm:spPr/>
      <dgm:t>
        <a:bodyPr/>
        <a:lstStyle/>
        <a:p>
          <a:endParaRPr lang="en-US"/>
        </a:p>
      </dgm:t>
    </dgm:pt>
    <dgm:pt modelId="{A27AB11D-F809-474D-81E5-F06E6111D469}">
      <dgm:prSet phldrT="[Text]"/>
      <dgm:spPr/>
      <dgm:t>
        <a:bodyPr/>
        <a:lstStyle/>
        <a:p>
          <a:r>
            <a:rPr lang="uk-UA" dirty="0"/>
            <a:t>Підручник</a:t>
          </a:r>
          <a:endParaRPr lang="en-US" dirty="0"/>
        </a:p>
      </dgm:t>
    </dgm:pt>
    <dgm:pt modelId="{DEDD2D86-2352-43A9-87A4-EA975ACDB0D8}" type="parTrans" cxnId="{C50A41DD-E299-4452-A25E-99CA09984FFD}">
      <dgm:prSet/>
      <dgm:spPr/>
      <dgm:t>
        <a:bodyPr/>
        <a:lstStyle/>
        <a:p>
          <a:endParaRPr lang="en-US"/>
        </a:p>
      </dgm:t>
    </dgm:pt>
    <dgm:pt modelId="{8C34BB08-4BCE-4ECA-8570-BEC63997D2EB}" type="sibTrans" cxnId="{C50A41DD-E299-4452-A25E-99CA09984FFD}">
      <dgm:prSet/>
      <dgm:spPr/>
      <dgm:t>
        <a:bodyPr/>
        <a:lstStyle/>
        <a:p>
          <a:endParaRPr lang="en-US"/>
        </a:p>
      </dgm:t>
    </dgm:pt>
    <dgm:pt modelId="{E7D6F86B-4570-4615-B2F0-C2FB8DBC196D}">
      <dgm:prSet phldrT="[Text]"/>
      <dgm:spPr/>
      <dgm:t>
        <a:bodyPr/>
        <a:lstStyle/>
        <a:p>
          <a:r>
            <a:rPr lang="en-US" dirty="0"/>
            <a:t>Outcome</a:t>
          </a:r>
        </a:p>
      </dgm:t>
    </dgm:pt>
    <dgm:pt modelId="{DFF0D492-7B6E-4844-B91A-472D5509817E}" type="parTrans" cxnId="{980F756B-53A3-4FFF-9D90-E1E220931871}">
      <dgm:prSet/>
      <dgm:spPr/>
      <dgm:t>
        <a:bodyPr/>
        <a:lstStyle/>
        <a:p>
          <a:endParaRPr lang="en-US"/>
        </a:p>
      </dgm:t>
    </dgm:pt>
    <dgm:pt modelId="{A774E395-A157-4B98-A5AC-36B9C5BF0033}" type="sibTrans" cxnId="{980F756B-53A3-4FFF-9D90-E1E220931871}">
      <dgm:prSet/>
      <dgm:spPr/>
      <dgm:t>
        <a:bodyPr/>
        <a:lstStyle/>
        <a:p>
          <a:endParaRPr lang="en-US"/>
        </a:p>
      </dgm:t>
    </dgm:pt>
    <dgm:pt modelId="{F281D306-AEFA-4807-8CBF-544C64708C5B}">
      <dgm:prSet phldrT="[Text]"/>
      <dgm:spPr/>
      <dgm:t>
        <a:bodyPr/>
        <a:lstStyle/>
        <a:p>
          <a:r>
            <a:rPr lang="uk-UA" dirty="0"/>
            <a:t>Непрямий довгостроковий нематеріальний результат</a:t>
          </a:r>
          <a:endParaRPr lang="en-US" dirty="0"/>
        </a:p>
      </dgm:t>
    </dgm:pt>
    <dgm:pt modelId="{33B1F106-6951-47AB-8360-C1D12E7F3B5D}" type="parTrans" cxnId="{792B04E5-D935-4D8B-836E-485352599F26}">
      <dgm:prSet/>
      <dgm:spPr/>
      <dgm:t>
        <a:bodyPr/>
        <a:lstStyle/>
        <a:p>
          <a:endParaRPr lang="en-US"/>
        </a:p>
      </dgm:t>
    </dgm:pt>
    <dgm:pt modelId="{FDDDA792-C9EF-40C9-A351-C998BD77309C}" type="sibTrans" cxnId="{792B04E5-D935-4D8B-836E-485352599F26}">
      <dgm:prSet/>
      <dgm:spPr/>
      <dgm:t>
        <a:bodyPr/>
        <a:lstStyle/>
        <a:p>
          <a:endParaRPr lang="en-US"/>
        </a:p>
      </dgm:t>
    </dgm:pt>
    <dgm:pt modelId="{4005EDF4-2699-42A1-97E4-D6874FED31DA}">
      <dgm:prSet phldrT="[Text]"/>
      <dgm:spPr/>
      <dgm:t>
        <a:bodyPr/>
        <a:lstStyle/>
        <a:p>
          <a:r>
            <a:rPr lang="uk-UA" dirty="0"/>
            <a:t>Знання</a:t>
          </a:r>
          <a:endParaRPr lang="en-US" dirty="0"/>
        </a:p>
      </dgm:t>
    </dgm:pt>
    <dgm:pt modelId="{ECE3BB44-AAF0-40CC-BEED-9BB9CF2EB30C}" type="parTrans" cxnId="{E1976AD4-95A2-430A-947E-7D6709D6309C}">
      <dgm:prSet/>
      <dgm:spPr/>
      <dgm:t>
        <a:bodyPr/>
        <a:lstStyle/>
        <a:p>
          <a:endParaRPr lang="en-US"/>
        </a:p>
      </dgm:t>
    </dgm:pt>
    <dgm:pt modelId="{EC73CC30-1584-42F0-8681-C48B7FD02ACB}" type="sibTrans" cxnId="{E1976AD4-95A2-430A-947E-7D6709D6309C}">
      <dgm:prSet/>
      <dgm:spPr/>
      <dgm:t>
        <a:bodyPr/>
        <a:lstStyle/>
        <a:p>
          <a:endParaRPr lang="en-US"/>
        </a:p>
      </dgm:t>
    </dgm:pt>
    <dgm:pt modelId="{58E0EF9C-7489-42AE-9AE3-3E3B2F573562}" type="pres">
      <dgm:prSet presAssocID="{809F7EEE-C606-4253-B8F6-3EF4FDAB9CC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286A48E-542D-45D4-8CBB-A9322A1C7EAF}" type="pres">
      <dgm:prSet presAssocID="{E904472A-A909-43B9-BC49-AFB6E292F2FA}" presName="root" presStyleCnt="0"/>
      <dgm:spPr/>
    </dgm:pt>
    <dgm:pt modelId="{B79AA9CC-2475-4EF2-854C-4668E43A91A9}" type="pres">
      <dgm:prSet presAssocID="{E904472A-A909-43B9-BC49-AFB6E292F2FA}" presName="rootComposite" presStyleCnt="0"/>
      <dgm:spPr/>
    </dgm:pt>
    <dgm:pt modelId="{617C4797-B1ED-4ED0-A85E-6776D4711C39}" type="pres">
      <dgm:prSet presAssocID="{E904472A-A909-43B9-BC49-AFB6E292F2FA}" presName="rootText" presStyleLbl="node1" presStyleIdx="0" presStyleCnt="2"/>
      <dgm:spPr/>
    </dgm:pt>
    <dgm:pt modelId="{ADF5E589-7B35-4905-BAD9-BDFFAFA8A861}" type="pres">
      <dgm:prSet presAssocID="{E904472A-A909-43B9-BC49-AFB6E292F2FA}" presName="rootConnector" presStyleLbl="node1" presStyleIdx="0" presStyleCnt="2"/>
      <dgm:spPr/>
    </dgm:pt>
    <dgm:pt modelId="{576A60BC-0765-46C1-AEA3-2358766DF6F2}" type="pres">
      <dgm:prSet presAssocID="{E904472A-A909-43B9-BC49-AFB6E292F2FA}" presName="childShape" presStyleCnt="0"/>
      <dgm:spPr/>
    </dgm:pt>
    <dgm:pt modelId="{1D95D7E1-BDEF-4456-96B7-1131D5A3D3E7}" type="pres">
      <dgm:prSet presAssocID="{26FF8A6D-B20D-4DA6-977E-493D07795AF9}" presName="Name13" presStyleLbl="parChTrans1D2" presStyleIdx="0" presStyleCnt="4"/>
      <dgm:spPr/>
    </dgm:pt>
    <dgm:pt modelId="{4979A288-E4D1-40B2-BBDF-8C700155D098}" type="pres">
      <dgm:prSet presAssocID="{2A9D746E-95C4-4A0B-9DB0-39A47B69EEB4}" presName="childText" presStyleLbl="bgAcc1" presStyleIdx="0" presStyleCnt="4">
        <dgm:presLayoutVars>
          <dgm:bulletEnabled val="1"/>
        </dgm:presLayoutVars>
      </dgm:prSet>
      <dgm:spPr/>
    </dgm:pt>
    <dgm:pt modelId="{A7A28317-3A52-4852-ACFB-7071FAF98BF9}" type="pres">
      <dgm:prSet presAssocID="{DEDD2D86-2352-43A9-87A4-EA975ACDB0D8}" presName="Name13" presStyleLbl="parChTrans1D2" presStyleIdx="1" presStyleCnt="4"/>
      <dgm:spPr/>
    </dgm:pt>
    <dgm:pt modelId="{9E468C18-C13B-4889-B2A3-B275C458AE75}" type="pres">
      <dgm:prSet presAssocID="{A27AB11D-F809-474D-81E5-F06E6111D469}" presName="childText" presStyleLbl="bgAcc1" presStyleIdx="1" presStyleCnt="4">
        <dgm:presLayoutVars>
          <dgm:bulletEnabled val="1"/>
        </dgm:presLayoutVars>
      </dgm:prSet>
      <dgm:spPr/>
    </dgm:pt>
    <dgm:pt modelId="{D3D547A0-0C94-4CC3-91D2-0A3310B9B9BF}" type="pres">
      <dgm:prSet presAssocID="{E7D6F86B-4570-4615-B2F0-C2FB8DBC196D}" presName="root" presStyleCnt="0"/>
      <dgm:spPr/>
    </dgm:pt>
    <dgm:pt modelId="{55FD9CC1-6101-443D-BACC-C51DFB3EF645}" type="pres">
      <dgm:prSet presAssocID="{E7D6F86B-4570-4615-B2F0-C2FB8DBC196D}" presName="rootComposite" presStyleCnt="0"/>
      <dgm:spPr/>
    </dgm:pt>
    <dgm:pt modelId="{BBCB2F6B-FB9D-4243-A52B-57082C9C2064}" type="pres">
      <dgm:prSet presAssocID="{E7D6F86B-4570-4615-B2F0-C2FB8DBC196D}" presName="rootText" presStyleLbl="node1" presStyleIdx="1" presStyleCnt="2"/>
      <dgm:spPr/>
    </dgm:pt>
    <dgm:pt modelId="{CC5D3CB1-C577-417E-8064-EB91A5C8BB43}" type="pres">
      <dgm:prSet presAssocID="{E7D6F86B-4570-4615-B2F0-C2FB8DBC196D}" presName="rootConnector" presStyleLbl="node1" presStyleIdx="1" presStyleCnt="2"/>
      <dgm:spPr/>
    </dgm:pt>
    <dgm:pt modelId="{5766CCD3-07E1-4863-9C70-647B68AB2A41}" type="pres">
      <dgm:prSet presAssocID="{E7D6F86B-4570-4615-B2F0-C2FB8DBC196D}" presName="childShape" presStyleCnt="0"/>
      <dgm:spPr/>
    </dgm:pt>
    <dgm:pt modelId="{7C6650CE-711D-49F0-AEB4-A608A9299D36}" type="pres">
      <dgm:prSet presAssocID="{33B1F106-6951-47AB-8360-C1D12E7F3B5D}" presName="Name13" presStyleLbl="parChTrans1D2" presStyleIdx="2" presStyleCnt="4"/>
      <dgm:spPr/>
    </dgm:pt>
    <dgm:pt modelId="{4BD3BE14-30EC-4E87-8A12-5D43B31C1A75}" type="pres">
      <dgm:prSet presAssocID="{F281D306-AEFA-4807-8CBF-544C64708C5B}" presName="childText" presStyleLbl="bgAcc1" presStyleIdx="2" presStyleCnt="4">
        <dgm:presLayoutVars>
          <dgm:bulletEnabled val="1"/>
        </dgm:presLayoutVars>
      </dgm:prSet>
      <dgm:spPr/>
    </dgm:pt>
    <dgm:pt modelId="{2E3CC660-4114-4BFB-BA93-73983F7590A7}" type="pres">
      <dgm:prSet presAssocID="{ECE3BB44-AAF0-40CC-BEED-9BB9CF2EB30C}" presName="Name13" presStyleLbl="parChTrans1D2" presStyleIdx="3" presStyleCnt="4"/>
      <dgm:spPr/>
    </dgm:pt>
    <dgm:pt modelId="{28C9B5C8-291B-424E-AB01-AB69A5DBADBE}" type="pres">
      <dgm:prSet presAssocID="{4005EDF4-2699-42A1-97E4-D6874FED31DA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5089492C-D218-41A1-90A0-8CC3259E18C9}" srcId="{809F7EEE-C606-4253-B8F6-3EF4FDAB9CC0}" destId="{E904472A-A909-43B9-BC49-AFB6E292F2FA}" srcOrd="0" destOrd="0" parTransId="{AC331814-F273-4E64-80FD-56BD82C955E6}" sibTransId="{5AAA448C-7024-4BD3-B1A9-D8E777CC3371}"/>
    <dgm:cxn modelId="{EFB3D42D-0692-4B65-BB02-7A8FD4BFDE27}" type="presOf" srcId="{F281D306-AEFA-4807-8CBF-544C64708C5B}" destId="{4BD3BE14-30EC-4E87-8A12-5D43B31C1A75}" srcOrd="0" destOrd="0" presId="urn:microsoft.com/office/officeart/2005/8/layout/hierarchy3"/>
    <dgm:cxn modelId="{4E73A268-36EE-46D0-A663-A513DECDFC5B}" type="presOf" srcId="{E904472A-A909-43B9-BC49-AFB6E292F2FA}" destId="{ADF5E589-7B35-4905-BAD9-BDFFAFA8A861}" srcOrd="1" destOrd="0" presId="urn:microsoft.com/office/officeart/2005/8/layout/hierarchy3"/>
    <dgm:cxn modelId="{980F756B-53A3-4FFF-9D90-E1E220931871}" srcId="{809F7EEE-C606-4253-B8F6-3EF4FDAB9CC0}" destId="{E7D6F86B-4570-4615-B2F0-C2FB8DBC196D}" srcOrd="1" destOrd="0" parTransId="{DFF0D492-7B6E-4844-B91A-472D5509817E}" sibTransId="{A774E395-A157-4B98-A5AC-36B9C5BF0033}"/>
    <dgm:cxn modelId="{1321B16C-8BD9-4B60-910D-B72B733B5F1E}" type="presOf" srcId="{26FF8A6D-B20D-4DA6-977E-493D07795AF9}" destId="{1D95D7E1-BDEF-4456-96B7-1131D5A3D3E7}" srcOrd="0" destOrd="0" presId="urn:microsoft.com/office/officeart/2005/8/layout/hierarchy3"/>
    <dgm:cxn modelId="{11A8A77B-5E85-430F-A6BD-467A4BF4AD72}" type="presOf" srcId="{E7D6F86B-4570-4615-B2F0-C2FB8DBC196D}" destId="{BBCB2F6B-FB9D-4243-A52B-57082C9C2064}" srcOrd="0" destOrd="0" presId="urn:microsoft.com/office/officeart/2005/8/layout/hierarchy3"/>
    <dgm:cxn modelId="{4E19D081-986E-420A-86E7-4A1AEBCFD9D5}" type="presOf" srcId="{E7D6F86B-4570-4615-B2F0-C2FB8DBC196D}" destId="{CC5D3CB1-C577-417E-8064-EB91A5C8BB43}" srcOrd="1" destOrd="0" presId="urn:microsoft.com/office/officeart/2005/8/layout/hierarchy3"/>
    <dgm:cxn modelId="{EA3A3386-10C4-4CD0-8BC6-97188E41EB8D}" srcId="{E904472A-A909-43B9-BC49-AFB6E292F2FA}" destId="{2A9D746E-95C4-4A0B-9DB0-39A47B69EEB4}" srcOrd="0" destOrd="0" parTransId="{26FF8A6D-B20D-4DA6-977E-493D07795AF9}" sibTransId="{21AB0CA2-6E8B-4459-AE88-8EFEC7B86EC2}"/>
    <dgm:cxn modelId="{539D8B86-1C17-4195-AE8A-AC901AC43A89}" type="presOf" srcId="{33B1F106-6951-47AB-8360-C1D12E7F3B5D}" destId="{7C6650CE-711D-49F0-AEB4-A608A9299D36}" srcOrd="0" destOrd="0" presId="urn:microsoft.com/office/officeart/2005/8/layout/hierarchy3"/>
    <dgm:cxn modelId="{FF623987-281D-4BAA-95E7-375B922342D3}" type="presOf" srcId="{809F7EEE-C606-4253-B8F6-3EF4FDAB9CC0}" destId="{58E0EF9C-7489-42AE-9AE3-3E3B2F573562}" srcOrd="0" destOrd="0" presId="urn:microsoft.com/office/officeart/2005/8/layout/hierarchy3"/>
    <dgm:cxn modelId="{1D704C96-C5B6-4F12-A1A4-AF85409E4E84}" type="presOf" srcId="{A27AB11D-F809-474D-81E5-F06E6111D469}" destId="{9E468C18-C13B-4889-B2A3-B275C458AE75}" srcOrd="0" destOrd="0" presId="urn:microsoft.com/office/officeart/2005/8/layout/hierarchy3"/>
    <dgm:cxn modelId="{7649D596-2D58-4249-94AD-1E5DCEBE9EC6}" type="presOf" srcId="{ECE3BB44-AAF0-40CC-BEED-9BB9CF2EB30C}" destId="{2E3CC660-4114-4BFB-BA93-73983F7590A7}" srcOrd="0" destOrd="0" presId="urn:microsoft.com/office/officeart/2005/8/layout/hierarchy3"/>
    <dgm:cxn modelId="{616F9DA4-4748-4DED-BA81-3A789BC382D1}" type="presOf" srcId="{E904472A-A909-43B9-BC49-AFB6E292F2FA}" destId="{617C4797-B1ED-4ED0-A85E-6776D4711C39}" srcOrd="0" destOrd="0" presId="urn:microsoft.com/office/officeart/2005/8/layout/hierarchy3"/>
    <dgm:cxn modelId="{5C38CCBC-5AE6-42A3-8C2B-4440F1FBA190}" type="presOf" srcId="{4005EDF4-2699-42A1-97E4-D6874FED31DA}" destId="{28C9B5C8-291B-424E-AB01-AB69A5DBADBE}" srcOrd="0" destOrd="0" presId="urn:microsoft.com/office/officeart/2005/8/layout/hierarchy3"/>
    <dgm:cxn modelId="{CD4198BE-4AA8-40F4-A0AD-24C44A69161C}" type="presOf" srcId="{DEDD2D86-2352-43A9-87A4-EA975ACDB0D8}" destId="{A7A28317-3A52-4852-ACFB-7071FAF98BF9}" srcOrd="0" destOrd="0" presId="urn:microsoft.com/office/officeart/2005/8/layout/hierarchy3"/>
    <dgm:cxn modelId="{E1976AD4-95A2-430A-947E-7D6709D6309C}" srcId="{E7D6F86B-4570-4615-B2F0-C2FB8DBC196D}" destId="{4005EDF4-2699-42A1-97E4-D6874FED31DA}" srcOrd="1" destOrd="0" parTransId="{ECE3BB44-AAF0-40CC-BEED-9BB9CF2EB30C}" sibTransId="{EC73CC30-1584-42F0-8681-C48B7FD02ACB}"/>
    <dgm:cxn modelId="{C50A41DD-E299-4452-A25E-99CA09984FFD}" srcId="{E904472A-A909-43B9-BC49-AFB6E292F2FA}" destId="{A27AB11D-F809-474D-81E5-F06E6111D469}" srcOrd="1" destOrd="0" parTransId="{DEDD2D86-2352-43A9-87A4-EA975ACDB0D8}" sibTransId="{8C34BB08-4BCE-4ECA-8570-BEC63997D2EB}"/>
    <dgm:cxn modelId="{792B04E5-D935-4D8B-836E-485352599F26}" srcId="{E7D6F86B-4570-4615-B2F0-C2FB8DBC196D}" destId="{F281D306-AEFA-4807-8CBF-544C64708C5B}" srcOrd="0" destOrd="0" parTransId="{33B1F106-6951-47AB-8360-C1D12E7F3B5D}" sibTransId="{FDDDA792-C9EF-40C9-A351-C998BD77309C}"/>
    <dgm:cxn modelId="{37E913EC-AC04-4173-A27E-10F6C3473B0E}" type="presOf" srcId="{2A9D746E-95C4-4A0B-9DB0-39A47B69EEB4}" destId="{4979A288-E4D1-40B2-BBDF-8C700155D098}" srcOrd="0" destOrd="0" presId="urn:microsoft.com/office/officeart/2005/8/layout/hierarchy3"/>
    <dgm:cxn modelId="{7D4E4887-E0E6-4DB1-BDE2-39A5B164E457}" type="presParOf" srcId="{58E0EF9C-7489-42AE-9AE3-3E3B2F573562}" destId="{F286A48E-542D-45D4-8CBB-A9322A1C7EAF}" srcOrd="0" destOrd="0" presId="urn:microsoft.com/office/officeart/2005/8/layout/hierarchy3"/>
    <dgm:cxn modelId="{181ECD1D-830A-48F9-8365-869FEF485CD5}" type="presParOf" srcId="{F286A48E-542D-45D4-8CBB-A9322A1C7EAF}" destId="{B79AA9CC-2475-4EF2-854C-4668E43A91A9}" srcOrd="0" destOrd="0" presId="urn:microsoft.com/office/officeart/2005/8/layout/hierarchy3"/>
    <dgm:cxn modelId="{8CCC0854-0762-4F6F-A701-BF4141B577DB}" type="presParOf" srcId="{B79AA9CC-2475-4EF2-854C-4668E43A91A9}" destId="{617C4797-B1ED-4ED0-A85E-6776D4711C39}" srcOrd="0" destOrd="0" presId="urn:microsoft.com/office/officeart/2005/8/layout/hierarchy3"/>
    <dgm:cxn modelId="{7D4CF113-87F5-4B08-8F3B-A881AAD45EF4}" type="presParOf" srcId="{B79AA9CC-2475-4EF2-854C-4668E43A91A9}" destId="{ADF5E589-7B35-4905-BAD9-BDFFAFA8A861}" srcOrd="1" destOrd="0" presId="urn:microsoft.com/office/officeart/2005/8/layout/hierarchy3"/>
    <dgm:cxn modelId="{BE6EE009-64C9-4A76-82B9-A08AC8F8ECE6}" type="presParOf" srcId="{F286A48E-542D-45D4-8CBB-A9322A1C7EAF}" destId="{576A60BC-0765-46C1-AEA3-2358766DF6F2}" srcOrd="1" destOrd="0" presId="urn:microsoft.com/office/officeart/2005/8/layout/hierarchy3"/>
    <dgm:cxn modelId="{E38A48A9-B75C-4FEA-BF20-042D651C559C}" type="presParOf" srcId="{576A60BC-0765-46C1-AEA3-2358766DF6F2}" destId="{1D95D7E1-BDEF-4456-96B7-1131D5A3D3E7}" srcOrd="0" destOrd="0" presId="urn:microsoft.com/office/officeart/2005/8/layout/hierarchy3"/>
    <dgm:cxn modelId="{17FDAE4D-05E3-43D5-A291-639A10D77E4E}" type="presParOf" srcId="{576A60BC-0765-46C1-AEA3-2358766DF6F2}" destId="{4979A288-E4D1-40B2-BBDF-8C700155D098}" srcOrd="1" destOrd="0" presId="urn:microsoft.com/office/officeart/2005/8/layout/hierarchy3"/>
    <dgm:cxn modelId="{853017EF-C571-4268-A362-5B5CB98A4114}" type="presParOf" srcId="{576A60BC-0765-46C1-AEA3-2358766DF6F2}" destId="{A7A28317-3A52-4852-ACFB-7071FAF98BF9}" srcOrd="2" destOrd="0" presId="urn:microsoft.com/office/officeart/2005/8/layout/hierarchy3"/>
    <dgm:cxn modelId="{979A34B1-EB6D-4D06-BECF-A345E178CF95}" type="presParOf" srcId="{576A60BC-0765-46C1-AEA3-2358766DF6F2}" destId="{9E468C18-C13B-4889-B2A3-B275C458AE75}" srcOrd="3" destOrd="0" presId="urn:microsoft.com/office/officeart/2005/8/layout/hierarchy3"/>
    <dgm:cxn modelId="{2CE0E10D-BE62-4E52-A89C-1E9C3F8A545B}" type="presParOf" srcId="{58E0EF9C-7489-42AE-9AE3-3E3B2F573562}" destId="{D3D547A0-0C94-4CC3-91D2-0A3310B9B9BF}" srcOrd="1" destOrd="0" presId="urn:microsoft.com/office/officeart/2005/8/layout/hierarchy3"/>
    <dgm:cxn modelId="{51D57B80-2BF7-42EE-A120-D73F0BC75DEC}" type="presParOf" srcId="{D3D547A0-0C94-4CC3-91D2-0A3310B9B9BF}" destId="{55FD9CC1-6101-443D-BACC-C51DFB3EF645}" srcOrd="0" destOrd="0" presId="urn:microsoft.com/office/officeart/2005/8/layout/hierarchy3"/>
    <dgm:cxn modelId="{078B250F-2565-415B-8C65-85884F4F0AE0}" type="presParOf" srcId="{55FD9CC1-6101-443D-BACC-C51DFB3EF645}" destId="{BBCB2F6B-FB9D-4243-A52B-57082C9C2064}" srcOrd="0" destOrd="0" presId="urn:microsoft.com/office/officeart/2005/8/layout/hierarchy3"/>
    <dgm:cxn modelId="{193F6FF1-03AD-4DCE-AD86-B544E4F9523D}" type="presParOf" srcId="{55FD9CC1-6101-443D-BACC-C51DFB3EF645}" destId="{CC5D3CB1-C577-417E-8064-EB91A5C8BB43}" srcOrd="1" destOrd="0" presId="urn:microsoft.com/office/officeart/2005/8/layout/hierarchy3"/>
    <dgm:cxn modelId="{BC559795-3DBD-43DC-AE52-AC54FE1B744B}" type="presParOf" srcId="{D3D547A0-0C94-4CC3-91D2-0A3310B9B9BF}" destId="{5766CCD3-07E1-4863-9C70-647B68AB2A41}" srcOrd="1" destOrd="0" presId="urn:microsoft.com/office/officeart/2005/8/layout/hierarchy3"/>
    <dgm:cxn modelId="{52877A9B-E313-49C1-8913-12BD1BFA5F3F}" type="presParOf" srcId="{5766CCD3-07E1-4863-9C70-647B68AB2A41}" destId="{7C6650CE-711D-49F0-AEB4-A608A9299D36}" srcOrd="0" destOrd="0" presId="urn:microsoft.com/office/officeart/2005/8/layout/hierarchy3"/>
    <dgm:cxn modelId="{FF34CE9A-8A83-4B03-8D8A-D78B740AEBDC}" type="presParOf" srcId="{5766CCD3-07E1-4863-9C70-647B68AB2A41}" destId="{4BD3BE14-30EC-4E87-8A12-5D43B31C1A75}" srcOrd="1" destOrd="0" presId="urn:microsoft.com/office/officeart/2005/8/layout/hierarchy3"/>
    <dgm:cxn modelId="{121C0093-E024-45EC-B57D-B6AC5EF82191}" type="presParOf" srcId="{5766CCD3-07E1-4863-9C70-647B68AB2A41}" destId="{2E3CC660-4114-4BFB-BA93-73983F7590A7}" srcOrd="2" destOrd="0" presId="urn:microsoft.com/office/officeart/2005/8/layout/hierarchy3"/>
    <dgm:cxn modelId="{B7BBE74C-4EAB-4C8E-8D75-7AB74D3793C6}" type="presParOf" srcId="{5766CCD3-07E1-4863-9C70-647B68AB2A41}" destId="{28C9B5C8-291B-424E-AB01-AB69A5DBADB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EE5CDDC-3258-452A-943A-847CD306BFF5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AAD7CEC-43A7-4902-B207-15CD67B6A6D3}">
      <dgm:prSet phldrT="[Text]"/>
      <dgm:spPr/>
      <dgm:t>
        <a:bodyPr/>
        <a:lstStyle/>
        <a:p>
          <a:r>
            <a:rPr lang="uk-UA" dirty="0"/>
            <a:t>Фінансування</a:t>
          </a:r>
          <a:endParaRPr lang="en-US" dirty="0"/>
        </a:p>
      </dgm:t>
    </dgm:pt>
    <dgm:pt modelId="{E4A67FF5-A336-4CEA-B049-3551A533B7D6}" type="parTrans" cxnId="{374909A8-05D7-4E2E-8479-66D5C5642AF1}">
      <dgm:prSet/>
      <dgm:spPr/>
      <dgm:t>
        <a:bodyPr/>
        <a:lstStyle/>
        <a:p>
          <a:endParaRPr lang="en-US"/>
        </a:p>
      </dgm:t>
    </dgm:pt>
    <dgm:pt modelId="{204DB587-6A2C-4669-AB31-949718EA7E8F}" type="sibTrans" cxnId="{374909A8-05D7-4E2E-8479-66D5C5642AF1}">
      <dgm:prSet/>
      <dgm:spPr/>
      <dgm:t>
        <a:bodyPr/>
        <a:lstStyle/>
        <a:p>
          <a:endParaRPr lang="en-US"/>
        </a:p>
      </dgm:t>
    </dgm:pt>
    <dgm:pt modelId="{3A973584-CE76-465D-AD92-1B4A88DDD139}">
      <dgm:prSet phldrT="[Text]"/>
      <dgm:spPr/>
      <dgm:t>
        <a:bodyPr/>
        <a:lstStyle/>
        <a:p>
          <a:r>
            <a:rPr lang="uk-UA"/>
            <a:t>Попит на продукт/послугу</a:t>
          </a:r>
          <a:endParaRPr lang="en-US"/>
        </a:p>
      </dgm:t>
    </dgm:pt>
    <dgm:pt modelId="{87930FA3-C401-4EB0-B188-1C92FF724223}" type="parTrans" cxnId="{E3EA4EBE-8C62-4303-B374-861466EA78B7}">
      <dgm:prSet/>
      <dgm:spPr/>
      <dgm:t>
        <a:bodyPr/>
        <a:lstStyle/>
        <a:p>
          <a:endParaRPr lang="en-US"/>
        </a:p>
      </dgm:t>
    </dgm:pt>
    <dgm:pt modelId="{F6FAA3BF-587D-4F37-A028-184DB5042560}" type="sibTrans" cxnId="{E3EA4EBE-8C62-4303-B374-861466EA78B7}">
      <dgm:prSet/>
      <dgm:spPr/>
      <dgm:t>
        <a:bodyPr/>
        <a:lstStyle/>
        <a:p>
          <a:endParaRPr lang="en-US"/>
        </a:p>
      </dgm:t>
    </dgm:pt>
    <dgm:pt modelId="{E23A7EBA-B42F-420D-9586-BA220C9DF6DD}">
      <dgm:prSet phldrT="[Text]"/>
      <dgm:spPr/>
      <dgm:t>
        <a:bodyPr/>
        <a:lstStyle/>
        <a:p>
          <a:r>
            <a:rPr lang="uk-UA"/>
            <a:t>Доступ до ресурсів</a:t>
          </a:r>
          <a:endParaRPr lang="en-US"/>
        </a:p>
      </dgm:t>
    </dgm:pt>
    <dgm:pt modelId="{1D1EAED2-2DC1-4521-8E83-46AA4CD3DDDE}" type="parTrans" cxnId="{298AE93D-2421-4F2A-B004-627E2EFD2BFF}">
      <dgm:prSet/>
      <dgm:spPr/>
      <dgm:t>
        <a:bodyPr/>
        <a:lstStyle/>
        <a:p>
          <a:endParaRPr lang="en-US"/>
        </a:p>
      </dgm:t>
    </dgm:pt>
    <dgm:pt modelId="{1D688792-395A-4AD3-9DAD-5DA4F0E1050B}" type="sibTrans" cxnId="{298AE93D-2421-4F2A-B004-627E2EFD2BFF}">
      <dgm:prSet/>
      <dgm:spPr/>
      <dgm:t>
        <a:bodyPr/>
        <a:lstStyle/>
        <a:p>
          <a:endParaRPr lang="en-US"/>
        </a:p>
      </dgm:t>
    </dgm:pt>
    <dgm:pt modelId="{6B533D9D-C2A1-4E1E-80A3-46CE692134D7}">
      <dgm:prSet phldrT="[Text]"/>
      <dgm:spPr/>
      <dgm:t>
        <a:bodyPr/>
        <a:lstStyle/>
        <a:p>
          <a:r>
            <a:rPr lang="uk-UA"/>
            <a:t>Стабільність контингенту</a:t>
          </a:r>
          <a:endParaRPr lang="en-US"/>
        </a:p>
      </dgm:t>
    </dgm:pt>
    <dgm:pt modelId="{E7281293-49B3-4A6E-A079-61B108FD453E}" type="parTrans" cxnId="{52111805-F8C4-450C-84BE-EFAEA4C2CBF1}">
      <dgm:prSet/>
      <dgm:spPr/>
      <dgm:t>
        <a:bodyPr/>
        <a:lstStyle/>
        <a:p>
          <a:endParaRPr lang="en-US"/>
        </a:p>
      </dgm:t>
    </dgm:pt>
    <dgm:pt modelId="{D29A979B-019D-4F06-B8D8-0FF52D030580}" type="sibTrans" cxnId="{52111805-F8C4-450C-84BE-EFAEA4C2CBF1}">
      <dgm:prSet/>
      <dgm:spPr/>
      <dgm:t>
        <a:bodyPr/>
        <a:lstStyle/>
        <a:p>
          <a:endParaRPr lang="en-US"/>
        </a:p>
      </dgm:t>
    </dgm:pt>
    <dgm:pt modelId="{84BCC614-262C-4B71-B314-B9BEB43D12AF}">
      <dgm:prSet phldrT="[Text]"/>
      <dgm:spPr/>
      <dgm:t>
        <a:bodyPr/>
        <a:lstStyle/>
        <a:p>
          <a:r>
            <a:rPr lang="uk-UA"/>
            <a:t>Офіційне визнання результату</a:t>
          </a:r>
          <a:endParaRPr lang="en-US"/>
        </a:p>
      </dgm:t>
    </dgm:pt>
    <dgm:pt modelId="{BE5B7382-76CA-47A5-B926-E48119D45A39}" type="parTrans" cxnId="{27D7EA1E-A968-4238-A0A1-26458EC7D4CB}">
      <dgm:prSet/>
      <dgm:spPr/>
      <dgm:t>
        <a:bodyPr/>
        <a:lstStyle/>
        <a:p>
          <a:endParaRPr lang="en-US"/>
        </a:p>
      </dgm:t>
    </dgm:pt>
    <dgm:pt modelId="{A4A0C819-9A6B-4F64-B086-A9BC7CE3C51C}" type="sibTrans" cxnId="{27D7EA1E-A968-4238-A0A1-26458EC7D4CB}">
      <dgm:prSet/>
      <dgm:spPr/>
      <dgm:t>
        <a:bodyPr/>
        <a:lstStyle/>
        <a:p>
          <a:endParaRPr lang="en-US"/>
        </a:p>
      </dgm:t>
    </dgm:pt>
    <dgm:pt modelId="{F4FB3029-28B1-49AE-95B5-0B0E5EDF0C54}" type="pres">
      <dgm:prSet presAssocID="{FEE5CDDC-3258-452A-943A-847CD306BFF5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AB08729-4FB7-4726-B8D8-34E3872791FE}" type="pres">
      <dgm:prSet presAssocID="{FEE5CDDC-3258-452A-943A-847CD306BFF5}" presName="matrix" presStyleCnt="0"/>
      <dgm:spPr/>
    </dgm:pt>
    <dgm:pt modelId="{35A3E29C-41C9-4590-9638-8AA0A4724A61}" type="pres">
      <dgm:prSet presAssocID="{FEE5CDDC-3258-452A-943A-847CD306BFF5}" presName="tile1" presStyleLbl="node1" presStyleIdx="0" presStyleCnt="4"/>
      <dgm:spPr/>
    </dgm:pt>
    <dgm:pt modelId="{F838D7EC-6AB1-43DF-BCA7-D1AB8A47DDAA}" type="pres">
      <dgm:prSet presAssocID="{FEE5CDDC-3258-452A-943A-847CD306BFF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CE2C16B-D332-4072-8DE6-7F5192F60071}" type="pres">
      <dgm:prSet presAssocID="{FEE5CDDC-3258-452A-943A-847CD306BFF5}" presName="tile2" presStyleLbl="node1" presStyleIdx="1" presStyleCnt="4"/>
      <dgm:spPr/>
    </dgm:pt>
    <dgm:pt modelId="{02B12096-5A06-4FBA-B547-2FC0B0EF4200}" type="pres">
      <dgm:prSet presAssocID="{FEE5CDDC-3258-452A-943A-847CD306BFF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C90DDC3-29CC-4894-891D-176403CDA060}" type="pres">
      <dgm:prSet presAssocID="{FEE5CDDC-3258-452A-943A-847CD306BFF5}" presName="tile3" presStyleLbl="node1" presStyleIdx="2" presStyleCnt="4"/>
      <dgm:spPr/>
    </dgm:pt>
    <dgm:pt modelId="{CF582D3F-AD38-46BB-B2AC-1284CE1309E1}" type="pres">
      <dgm:prSet presAssocID="{FEE5CDDC-3258-452A-943A-847CD306BFF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7035D16-838B-4BFE-A69B-793CF5C9C482}" type="pres">
      <dgm:prSet presAssocID="{FEE5CDDC-3258-452A-943A-847CD306BFF5}" presName="tile4" presStyleLbl="node1" presStyleIdx="3" presStyleCnt="4"/>
      <dgm:spPr/>
    </dgm:pt>
    <dgm:pt modelId="{A1308588-B305-4D04-AEBA-505194160A47}" type="pres">
      <dgm:prSet presAssocID="{FEE5CDDC-3258-452A-943A-847CD306BFF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4F3E305A-9369-4527-B997-E2C3A3B37297}" type="pres">
      <dgm:prSet presAssocID="{FEE5CDDC-3258-452A-943A-847CD306BFF5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79CBC801-673B-4AC2-9CFA-E11CE79093B2}" type="presOf" srcId="{84BCC614-262C-4B71-B314-B9BEB43D12AF}" destId="{37035D16-838B-4BFE-A69B-793CF5C9C482}" srcOrd="0" destOrd="0" presId="urn:microsoft.com/office/officeart/2005/8/layout/matrix1"/>
    <dgm:cxn modelId="{52111805-F8C4-450C-84BE-EFAEA4C2CBF1}" srcId="{BAAD7CEC-43A7-4902-B207-15CD67B6A6D3}" destId="{6B533D9D-C2A1-4E1E-80A3-46CE692134D7}" srcOrd="2" destOrd="0" parTransId="{E7281293-49B3-4A6E-A079-61B108FD453E}" sibTransId="{D29A979B-019D-4F06-B8D8-0FF52D030580}"/>
    <dgm:cxn modelId="{54E4690F-71B4-4D4F-B217-0A28F83ED09C}" type="presOf" srcId="{3A973584-CE76-465D-AD92-1B4A88DDD139}" destId="{35A3E29C-41C9-4590-9638-8AA0A4724A61}" srcOrd="0" destOrd="0" presId="urn:microsoft.com/office/officeart/2005/8/layout/matrix1"/>
    <dgm:cxn modelId="{B6F99111-F0A2-4EAA-BD64-F649CDBAB82C}" type="presOf" srcId="{84BCC614-262C-4B71-B314-B9BEB43D12AF}" destId="{A1308588-B305-4D04-AEBA-505194160A47}" srcOrd="1" destOrd="0" presId="urn:microsoft.com/office/officeart/2005/8/layout/matrix1"/>
    <dgm:cxn modelId="{91AE7016-F38F-48B4-8E28-06C193E68B44}" type="presOf" srcId="{E23A7EBA-B42F-420D-9586-BA220C9DF6DD}" destId="{9CE2C16B-D332-4072-8DE6-7F5192F60071}" srcOrd="0" destOrd="0" presId="urn:microsoft.com/office/officeart/2005/8/layout/matrix1"/>
    <dgm:cxn modelId="{27D7EA1E-A968-4238-A0A1-26458EC7D4CB}" srcId="{BAAD7CEC-43A7-4902-B207-15CD67B6A6D3}" destId="{84BCC614-262C-4B71-B314-B9BEB43D12AF}" srcOrd="3" destOrd="0" parTransId="{BE5B7382-76CA-47A5-B926-E48119D45A39}" sibTransId="{A4A0C819-9A6B-4F64-B086-A9BC7CE3C51C}"/>
    <dgm:cxn modelId="{88C64C29-9D5D-4F4A-9067-33B44975EC12}" type="presOf" srcId="{6B533D9D-C2A1-4E1E-80A3-46CE692134D7}" destId="{0C90DDC3-29CC-4894-891D-176403CDA060}" srcOrd="0" destOrd="0" presId="urn:microsoft.com/office/officeart/2005/8/layout/matrix1"/>
    <dgm:cxn modelId="{298AE93D-2421-4F2A-B004-627E2EFD2BFF}" srcId="{BAAD7CEC-43A7-4902-B207-15CD67B6A6D3}" destId="{E23A7EBA-B42F-420D-9586-BA220C9DF6DD}" srcOrd="1" destOrd="0" parTransId="{1D1EAED2-2DC1-4521-8E83-46AA4CD3DDDE}" sibTransId="{1D688792-395A-4AD3-9DAD-5DA4F0E1050B}"/>
    <dgm:cxn modelId="{99CBDA5D-E67A-4538-A0D6-B274BF19037D}" type="presOf" srcId="{3A973584-CE76-465D-AD92-1B4A88DDD139}" destId="{F838D7EC-6AB1-43DF-BCA7-D1AB8A47DDAA}" srcOrd="1" destOrd="0" presId="urn:microsoft.com/office/officeart/2005/8/layout/matrix1"/>
    <dgm:cxn modelId="{042F1994-E715-43C0-BFBA-4390315AFEA5}" type="presOf" srcId="{FEE5CDDC-3258-452A-943A-847CD306BFF5}" destId="{F4FB3029-28B1-49AE-95B5-0B0E5EDF0C54}" srcOrd="0" destOrd="0" presId="urn:microsoft.com/office/officeart/2005/8/layout/matrix1"/>
    <dgm:cxn modelId="{374909A8-05D7-4E2E-8479-66D5C5642AF1}" srcId="{FEE5CDDC-3258-452A-943A-847CD306BFF5}" destId="{BAAD7CEC-43A7-4902-B207-15CD67B6A6D3}" srcOrd="0" destOrd="0" parTransId="{E4A67FF5-A336-4CEA-B049-3551A533B7D6}" sibTransId="{204DB587-6A2C-4669-AB31-949718EA7E8F}"/>
    <dgm:cxn modelId="{52134DB4-4A46-47DD-9BC3-939C9CB3AB60}" type="presOf" srcId="{BAAD7CEC-43A7-4902-B207-15CD67B6A6D3}" destId="{4F3E305A-9369-4527-B997-E2C3A3B37297}" srcOrd="0" destOrd="0" presId="urn:microsoft.com/office/officeart/2005/8/layout/matrix1"/>
    <dgm:cxn modelId="{C1BC49BD-5F6C-4950-8A0A-A7FEF52BD242}" type="presOf" srcId="{6B533D9D-C2A1-4E1E-80A3-46CE692134D7}" destId="{CF582D3F-AD38-46BB-B2AC-1284CE1309E1}" srcOrd="1" destOrd="0" presId="urn:microsoft.com/office/officeart/2005/8/layout/matrix1"/>
    <dgm:cxn modelId="{E3EA4EBE-8C62-4303-B374-861466EA78B7}" srcId="{BAAD7CEC-43A7-4902-B207-15CD67B6A6D3}" destId="{3A973584-CE76-465D-AD92-1B4A88DDD139}" srcOrd="0" destOrd="0" parTransId="{87930FA3-C401-4EB0-B188-1C92FF724223}" sibTransId="{F6FAA3BF-587D-4F37-A028-184DB5042560}"/>
    <dgm:cxn modelId="{7D2BACC2-8B1E-4194-8B42-1A6A87913FCE}" type="presOf" srcId="{E23A7EBA-B42F-420D-9586-BA220C9DF6DD}" destId="{02B12096-5A06-4FBA-B547-2FC0B0EF4200}" srcOrd="1" destOrd="0" presId="urn:microsoft.com/office/officeart/2005/8/layout/matrix1"/>
    <dgm:cxn modelId="{CCC3581A-30D5-43BA-823A-369D7F984415}" type="presParOf" srcId="{F4FB3029-28B1-49AE-95B5-0B0E5EDF0C54}" destId="{AAB08729-4FB7-4726-B8D8-34E3872791FE}" srcOrd="0" destOrd="0" presId="urn:microsoft.com/office/officeart/2005/8/layout/matrix1"/>
    <dgm:cxn modelId="{E79E9881-12C1-43AF-A8C4-82484B43F4D6}" type="presParOf" srcId="{AAB08729-4FB7-4726-B8D8-34E3872791FE}" destId="{35A3E29C-41C9-4590-9638-8AA0A4724A61}" srcOrd="0" destOrd="0" presId="urn:microsoft.com/office/officeart/2005/8/layout/matrix1"/>
    <dgm:cxn modelId="{666E7CE0-B167-4DCA-9D60-33F427AB4022}" type="presParOf" srcId="{AAB08729-4FB7-4726-B8D8-34E3872791FE}" destId="{F838D7EC-6AB1-43DF-BCA7-D1AB8A47DDAA}" srcOrd="1" destOrd="0" presId="urn:microsoft.com/office/officeart/2005/8/layout/matrix1"/>
    <dgm:cxn modelId="{C66D8B2C-3CC9-4967-8C51-5AA99472B011}" type="presParOf" srcId="{AAB08729-4FB7-4726-B8D8-34E3872791FE}" destId="{9CE2C16B-D332-4072-8DE6-7F5192F60071}" srcOrd="2" destOrd="0" presId="urn:microsoft.com/office/officeart/2005/8/layout/matrix1"/>
    <dgm:cxn modelId="{9D36599F-4A9B-412C-AD39-5B5CBEE63A35}" type="presParOf" srcId="{AAB08729-4FB7-4726-B8D8-34E3872791FE}" destId="{02B12096-5A06-4FBA-B547-2FC0B0EF4200}" srcOrd="3" destOrd="0" presId="urn:microsoft.com/office/officeart/2005/8/layout/matrix1"/>
    <dgm:cxn modelId="{1503DCDA-9A6C-4E28-B7B0-C236D5C9F0F1}" type="presParOf" srcId="{AAB08729-4FB7-4726-B8D8-34E3872791FE}" destId="{0C90DDC3-29CC-4894-891D-176403CDA060}" srcOrd="4" destOrd="0" presId="urn:microsoft.com/office/officeart/2005/8/layout/matrix1"/>
    <dgm:cxn modelId="{A520CC6E-2DD4-4600-AE29-D6A989A6F5FF}" type="presParOf" srcId="{AAB08729-4FB7-4726-B8D8-34E3872791FE}" destId="{CF582D3F-AD38-46BB-B2AC-1284CE1309E1}" srcOrd="5" destOrd="0" presId="urn:microsoft.com/office/officeart/2005/8/layout/matrix1"/>
    <dgm:cxn modelId="{145DB816-94E1-4464-BE6E-379E27A42111}" type="presParOf" srcId="{AAB08729-4FB7-4726-B8D8-34E3872791FE}" destId="{37035D16-838B-4BFE-A69B-793CF5C9C482}" srcOrd="6" destOrd="0" presId="urn:microsoft.com/office/officeart/2005/8/layout/matrix1"/>
    <dgm:cxn modelId="{5D2901E5-795B-4E71-BFBB-A315134B370A}" type="presParOf" srcId="{AAB08729-4FB7-4726-B8D8-34E3872791FE}" destId="{A1308588-B305-4D04-AEBA-505194160A47}" srcOrd="7" destOrd="0" presId="urn:microsoft.com/office/officeart/2005/8/layout/matrix1"/>
    <dgm:cxn modelId="{4D5803B5-592F-4189-82B6-494B6730C0AF}" type="presParOf" srcId="{F4FB3029-28B1-49AE-95B5-0B0E5EDF0C54}" destId="{4F3E305A-9369-4527-B997-E2C3A3B3729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131F72-9453-4C72-9F37-787D46EB132D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0EB92EF-5F93-4E21-803D-CE826FF0A4AA}">
      <dgm:prSet phldrT="[Текст]"/>
      <dgm:spPr/>
      <dgm:t>
        <a:bodyPr/>
        <a:lstStyle/>
        <a:p>
          <a:r>
            <a:rPr lang="en-US" dirty="0"/>
            <a:t>3</a:t>
          </a:r>
          <a:r>
            <a:rPr lang="uk-UA" dirty="0"/>
            <a:t> ресурсні центри</a:t>
          </a:r>
          <a:endParaRPr lang="en-US" dirty="0"/>
        </a:p>
      </dgm:t>
    </dgm:pt>
    <dgm:pt modelId="{EE3B3C5B-B555-4ED8-A245-80330151EA75}" type="parTrans" cxnId="{3866DA4F-928D-4683-845E-6AC45A7D8FCB}">
      <dgm:prSet/>
      <dgm:spPr/>
      <dgm:t>
        <a:bodyPr/>
        <a:lstStyle/>
        <a:p>
          <a:endParaRPr lang="en-US"/>
        </a:p>
      </dgm:t>
    </dgm:pt>
    <dgm:pt modelId="{37031F07-1EEE-47F7-B7DA-4502C3712C49}" type="sibTrans" cxnId="{3866DA4F-928D-4683-845E-6AC45A7D8FCB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</dgm:pt>
    <dgm:pt modelId="{BC403E44-BD3B-4D74-8B12-B3408000951A}">
      <dgm:prSet phldrT="[Текст]"/>
      <dgm:spPr/>
      <dgm:t>
        <a:bodyPr/>
        <a:lstStyle/>
        <a:p>
          <a:r>
            <a:rPr lang="en-US" dirty="0"/>
            <a:t>6</a:t>
          </a:r>
          <a:r>
            <a:rPr lang="uk-UA" dirty="0"/>
            <a:t> кафедр</a:t>
          </a:r>
          <a:endParaRPr lang="en-US" dirty="0"/>
        </a:p>
      </dgm:t>
    </dgm:pt>
    <dgm:pt modelId="{1F2ACEDD-E524-4CDE-9866-CD21B174A414}" type="parTrans" cxnId="{4338A26F-ABD1-4A94-9DC1-0AC21139EDB0}">
      <dgm:prSet/>
      <dgm:spPr/>
      <dgm:t>
        <a:bodyPr/>
        <a:lstStyle/>
        <a:p>
          <a:endParaRPr lang="en-US"/>
        </a:p>
      </dgm:t>
    </dgm:pt>
    <dgm:pt modelId="{C5AEE131-BE07-4A45-9E01-536D589901A5}" type="sibTrans" cxnId="{4338A26F-ABD1-4A94-9DC1-0AC21139EDB0}">
      <dgm:prSet/>
      <dgm:spPr>
        <a:blipFill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US"/>
        </a:p>
      </dgm:t>
    </dgm:pt>
    <dgm:pt modelId="{7EE3BEC3-F9FE-495D-8EBC-3C96F9F4F186}">
      <dgm:prSet phldrT="[Текст]"/>
      <dgm:spPr/>
      <dgm:t>
        <a:bodyPr/>
        <a:lstStyle/>
        <a:p>
          <a:r>
            <a:rPr lang="en-US" dirty="0"/>
            <a:t>3</a:t>
          </a:r>
          <a:r>
            <a:rPr lang="uk-UA" dirty="0"/>
            <a:t>8 модулів</a:t>
          </a:r>
          <a:endParaRPr lang="en-US" dirty="0"/>
        </a:p>
      </dgm:t>
    </dgm:pt>
    <dgm:pt modelId="{726A2821-93B7-4E56-BA41-C706B8028F71}" type="parTrans" cxnId="{25E78655-6D59-408C-BBA4-FD23FA616E8A}">
      <dgm:prSet/>
      <dgm:spPr/>
      <dgm:t>
        <a:bodyPr/>
        <a:lstStyle/>
        <a:p>
          <a:endParaRPr lang="en-US"/>
        </a:p>
      </dgm:t>
    </dgm:pt>
    <dgm:pt modelId="{F3809A94-F60E-4A5D-AD12-BBC5C0036F1F}" type="sibTrans" cxnId="{25E78655-6D59-408C-BBA4-FD23FA616E8A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2F4CB56-38DF-488D-B8E2-B856162A5BC1}">
      <dgm:prSet/>
      <dgm:spPr/>
      <dgm:t>
        <a:bodyPr/>
        <a:lstStyle/>
        <a:p>
          <a:r>
            <a:rPr lang="uk-UA" dirty="0"/>
            <a:t>2 асоціації</a:t>
          </a:r>
          <a:endParaRPr lang="en-US" dirty="0"/>
        </a:p>
      </dgm:t>
    </dgm:pt>
    <dgm:pt modelId="{2D22F58F-38B5-4D7A-9A06-FC4F94CAC08D}" type="parTrans" cxnId="{E284872F-5CB6-4B0B-987F-A185EC460D51}">
      <dgm:prSet/>
      <dgm:spPr/>
      <dgm:t>
        <a:bodyPr/>
        <a:lstStyle/>
        <a:p>
          <a:endParaRPr lang="en-US"/>
        </a:p>
      </dgm:t>
    </dgm:pt>
    <dgm:pt modelId="{4ED07206-653A-4E83-9BAA-0524CCAD9455}" type="sibTrans" cxnId="{E284872F-5CB6-4B0B-987F-A185EC460D51}">
      <dgm:prSet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</dgm:pt>
    <dgm:pt modelId="{F6CA745E-4C0D-4583-B50A-2CC1EB09AC78}" type="pres">
      <dgm:prSet presAssocID="{DE131F72-9453-4C72-9F37-787D46EB132D}" presName="Name0" presStyleCnt="0">
        <dgm:presLayoutVars>
          <dgm:chMax val="21"/>
          <dgm:chPref val="21"/>
        </dgm:presLayoutVars>
      </dgm:prSet>
      <dgm:spPr/>
    </dgm:pt>
    <dgm:pt modelId="{765FD6A2-6C99-4E75-AD39-4A8EF3072FFC}" type="pres">
      <dgm:prSet presAssocID="{10EB92EF-5F93-4E21-803D-CE826FF0A4AA}" presName="text1" presStyleCnt="0"/>
      <dgm:spPr/>
    </dgm:pt>
    <dgm:pt modelId="{BC4ED6E2-88B2-42C4-BE12-3B2D6FB81E79}" type="pres">
      <dgm:prSet presAssocID="{10EB92EF-5F93-4E21-803D-CE826FF0A4AA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B34EDB0C-C3C3-439A-B67E-3FA6E07E3300}" type="pres">
      <dgm:prSet presAssocID="{10EB92EF-5F93-4E21-803D-CE826FF0A4AA}" presName="textaccent1" presStyleCnt="0"/>
      <dgm:spPr/>
    </dgm:pt>
    <dgm:pt modelId="{1EE0EDA8-1B19-4DA8-AAAF-1F8CFB3B8173}" type="pres">
      <dgm:prSet presAssocID="{10EB92EF-5F93-4E21-803D-CE826FF0A4AA}" presName="accentRepeatNode" presStyleLbl="solidAlignAcc1" presStyleIdx="0" presStyleCnt="8"/>
      <dgm:spPr/>
    </dgm:pt>
    <dgm:pt modelId="{47460363-B243-4955-818A-9BA046EF7E57}" type="pres">
      <dgm:prSet presAssocID="{37031F07-1EEE-47F7-B7DA-4502C3712C49}" presName="image1" presStyleCnt="0"/>
      <dgm:spPr/>
    </dgm:pt>
    <dgm:pt modelId="{084A2844-A5D9-4AAF-B50C-FB6A1E9380DC}" type="pres">
      <dgm:prSet presAssocID="{37031F07-1EEE-47F7-B7DA-4502C3712C49}" presName="imageRepeatNode" presStyleLbl="alignAcc1" presStyleIdx="0" presStyleCnt="4"/>
      <dgm:spPr/>
    </dgm:pt>
    <dgm:pt modelId="{F51A3E98-FD5B-4672-B190-1D6853C62DB5}" type="pres">
      <dgm:prSet presAssocID="{37031F07-1EEE-47F7-B7DA-4502C3712C49}" presName="imageaccent1" presStyleCnt="0"/>
      <dgm:spPr/>
    </dgm:pt>
    <dgm:pt modelId="{475A2DFA-4B39-4424-BB2B-5C355CB3FD73}" type="pres">
      <dgm:prSet presAssocID="{37031F07-1EEE-47F7-B7DA-4502C3712C49}" presName="accentRepeatNode" presStyleLbl="solidAlignAcc1" presStyleIdx="1" presStyleCnt="8"/>
      <dgm:spPr/>
    </dgm:pt>
    <dgm:pt modelId="{0B9C1DDF-A7B5-49A7-B23E-7C1D6151681B}" type="pres">
      <dgm:prSet presAssocID="{D2F4CB56-38DF-488D-B8E2-B856162A5BC1}" presName="text2" presStyleCnt="0"/>
      <dgm:spPr/>
    </dgm:pt>
    <dgm:pt modelId="{6C1BBD2F-9CE0-4C83-8354-AE23BA01E23A}" type="pres">
      <dgm:prSet presAssocID="{D2F4CB56-38DF-488D-B8E2-B856162A5BC1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598B05F7-B8D5-4C64-8B64-A71DAA15D9E3}" type="pres">
      <dgm:prSet presAssocID="{D2F4CB56-38DF-488D-B8E2-B856162A5BC1}" presName="textaccent2" presStyleCnt="0"/>
      <dgm:spPr/>
    </dgm:pt>
    <dgm:pt modelId="{763836B2-1D25-408B-A49D-B892B460CE58}" type="pres">
      <dgm:prSet presAssocID="{D2F4CB56-38DF-488D-B8E2-B856162A5BC1}" presName="accentRepeatNode" presStyleLbl="solidAlignAcc1" presStyleIdx="2" presStyleCnt="8"/>
      <dgm:spPr/>
    </dgm:pt>
    <dgm:pt modelId="{4B177B2E-95AE-4407-9488-E9229D79590C}" type="pres">
      <dgm:prSet presAssocID="{4ED07206-653A-4E83-9BAA-0524CCAD9455}" presName="image2" presStyleCnt="0"/>
      <dgm:spPr/>
    </dgm:pt>
    <dgm:pt modelId="{6238083E-A68E-44D5-9BF1-A5624D38ACA5}" type="pres">
      <dgm:prSet presAssocID="{4ED07206-653A-4E83-9BAA-0524CCAD9455}" presName="imageRepeatNode" presStyleLbl="alignAcc1" presStyleIdx="1" presStyleCnt="4"/>
      <dgm:spPr/>
    </dgm:pt>
    <dgm:pt modelId="{2BAAFEB8-49EC-4F26-B5B0-F6965E58130B}" type="pres">
      <dgm:prSet presAssocID="{4ED07206-653A-4E83-9BAA-0524CCAD9455}" presName="imageaccent2" presStyleCnt="0"/>
      <dgm:spPr/>
    </dgm:pt>
    <dgm:pt modelId="{7FC64E3E-7EF1-48DF-96D6-ABAA8A98A683}" type="pres">
      <dgm:prSet presAssocID="{4ED07206-653A-4E83-9BAA-0524CCAD9455}" presName="accentRepeatNode" presStyleLbl="solidAlignAcc1" presStyleIdx="3" presStyleCnt="8"/>
      <dgm:spPr/>
    </dgm:pt>
    <dgm:pt modelId="{51B3B638-00AD-4C2A-A4DD-E568E204DBEB}" type="pres">
      <dgm:prSet presAssocID="{BC403E44-BD3B-4D74-8B12-B3408000951A}" presName="text3" presStyleCnt="0"/>
      <dgm:spPr/>
    </dgm:pt>
    <dgm:pt modelId="{F5C5181D-6BA5-4AA6-AEF7-44A55062B67F}" type="pres">
      <dgm:prSet presAssocID="{BC403E44-BD3B-4D74-8B12-B3408000951A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9972240F-2B59-45DF-9E34-14DA30A53632}" type="pres">
      <dgm:prSet presAssocID="{BC403E44-BD3B-4D74-8B12-B3408000951A}" presName="textaccent3" presStyleCnt="0"/>
      <dgm:spPr/>
    </dgm:pt>
    <dgm:pt modelId="{AE39823D-5B25-4F4F-8EF9-CFE53714EF43}" type="pres">
      <dgm:prSet presAssocID="{BC403E44-BD3B-4D74-8B12-B3408000951A}" presName="accentRepeatNode" presStyleLbl="solidAlignAcc1" presStyleIdx="4" presStyleCnt="8"/>
      <dgm:spPr/>
    </dgm:pt>
    <dgm:pt modelId="{F5D72FB5-0096-4362-A46A-0A6246C3A815}" type="pres">
      <dgm:prSet presAssocID="{C5AEE131-BE07-4A45-9E01-536D589901A5}" presName="image3" presStyleCnt="0"/>
      <dgm:spPr/>
    </dgm:pt>
    <dgm:pt modelId="{6A530890-C1C9-49A0-8A3D-9B8FD8C22170}" type="pres">
      <dgm:prSet presAssocID="{C5AEE131-BE07-4A45-9E01-536D589901A5}" presName="imageRepeatNode" presStyleLbl="alignAcc1" presStyleIdx="2" presStyleCnt="4"/>
      <dgm:spPr/>
    </dgm:pt>
    <dgm:pt modelId="{47A5BBF1-86F1-4CF8-B00C-02B7DF3EA256}" type="pres">
      <dgm:prSet presAssocID="{C5AEE131-BE07-4A45-9E01-536D589901A5}" presName="imageaccent3" presStyleCnt="0"/>
      <dgm:spPr/>
    </dgm:pt>
    <dgm:pt modelId="{BE7B467E-49AB-44D3-A971-6D412BE094CD}" type="pres">
      <dgm:prSet presAssocID="{C5AEE131-BE07-4A45-9E01-536D589901A5}" presName="accentRepeatNode" presStyleLbl="solidAlignAcc1" presStyleIdx="5" presStyleCnt="8"/>
      <dgm:spPr/>
    </dgm:pt>
    <dgm:pt modelId="{DBCC3FD4-B3C6-4B3D-9DB3-3F408D6A75D7}" type="pres">
      <dgm:prSet presAssocID="{7EE3BEC3-F9FE-495D-8EBC-3C96F9F4F186}" presName="text4" presStyleCnt="0"/>
      <dgm:spPr/>
    </dgm:pt>
    <dgm:pt modelId="{D4C251C3-0595-48BA-8E30-51912CFCEE9E}" type="pres">
      <dgm:prSet presAssocID="{7EE3BEC3-F9FE-495D-8EBC-3C96F9F4F186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C27D4175-E825-4099-B2CD-891EEA55AEEA}" type="pres">
      <dgm:prSet presAssocID="{7EE3BEC3-F9FE-495D-8EBC-3C96F9F4F186}" presName="textaccent4" presStyleCnt="0"/>
      <dgm:spPr/>
    </dgm:pt>
    <dgm:pt modelId="{503530BE-37E0-43D6-889A-7FDF13D24E18}" type="pres">
      <dgm:prSet presAssocID="{7EE3BEC3-F9FE-495D-8EBC-3C96F9F4F186}" presName="accentRepeatNode" presStyleLbl="solidAlignAcc1" presStyleIdx="6" presStyleCnt="8"/>
      <dgm:spPr/>
    </dgm:pt>
    <dgm:pt modelId="{065DB826-7F74-467C-ADFC-C6D01A963A95}" type="pres">
      <dgm:prSet presAssocID="{F3809A94-F60E-4A5D-AD12-BBC5C0036F1F}" presName="image4" presStyleCnt="0"/>
      <dgm:spPr/>
    </dgm:pt>
    <dgm:pt modelId="{7257CA0C-BFFD-4D1C-AE86-6C1AD4C34F17}" type="pres">
      <dgm:prSet presAssocID="{F3809A94-F60E-4A5D-AD12-BBC5C0036F1F}" presName="imageRepeatNode" presStyleLbl="alignAcc1" presStyleIdx="3" presStyleCnt="4"/>
      <dgm:spPr/>
    </dgm:pt>
    <dgm:pt modelId="{DF834C8F-929F-48DF-9261-F770B83C50B3}" type="pres">
      <dgm:prSet presAssocID="{F3809A94-F60E-4A5D-AD12-BBC5C0036F1F}" presName="imageaccent4" presStyleCnt="0"/>
      <dgm:spPr/>
    </dgm:pt>
    <dgm:pt modelId="{5DDF3DB3-A05C-4A6F-8C15-DFBB2D6B08DF}" type="pres">
      <dgm:prSet presAssocID="{F3809A94-F60E-4A5D-AD12-BBC5C0036F1F}" presName="accentRepeatNode" presStyleLbl="solidAlignAcc1" presStyleIdx="7" presStyleCnt="8"/>
      <dgm:spPr/>
    </dgm:pt>
  </dgm:ptLst>
  <dgm:cxnLst>
    <dgm:cxn modelId="{47637314-BBB0-4ADE-9CF7-7B1B9C202286}" type="presOf" srcId="{37031F07-1EEE-47F7-B7DA-4502C3712C49}" destId="{084A2844-A5D9-4AAF-B50C-FB6A1E9380DC}" srcOrd="0" destOrd="0" presId="urn:microsoft.com/office/officeart/2008/layout/HexagonCluster"/>
    <dgm:cxn modelId="{938C1316-BFDA-4140-BB94-5D64557D73BE}" type="presOf" srcId="{4ED07206-653A-4E83-9BAA-0524CCAD9455}" destId="{6238083E-A68E-44D5-9BF1-A5624D38ACA5}" srcOrd="0" destOrd="0" presId="urn:microsoft.com/office/officeart/2008/layout/HexagonCluster"/>
    <dgm:cxn modelId="{BAC86526-BF75-4C8E-B272-BB42E33DB40A}" type="presOf" srcId="{BC403E44-BD3B-4D74-8B12-B3408000951A}" destId="{F5C5181D-6BA5-4AA6-AEF7-44A55062B67F}" srcOrd="0" destOrd="0" presId="urn:microsoft.com/office/officeart/2008/layout/HexagonCluster"/>
    <dgm:cxn modelId="{A0038526-A6EF-4CA6-AF5D-355A3B4D5D08}" type="presOf" srcId="{F3809A94-F60E-4A5D-AD12-BBC5C0036F1F}" destId="{7257CA0C-BFFD-4D1C-AE86-6C1AD4C34F17}" srcOrd="0" destOrd="0" presId="urn:microsoft.com/office/officeart/2008/layout/HexagonCluster"/>
    <dgm:cxn modelId="{E284872F-5CB6-4B0B-987F-A185EC460D51}" srcId="{DE131F72-9453-4C72-9F37-787D46EB132D}" destId="{D2F4CB56-38DF-488D-B8E2-B856162A5BC1}" srcOrd="1" destOrd="0" parTransId="{2D22F58F-38B5-4D7A-9A06-FC4F94CAC08D}" sibTransId="{4ED07206-653A-4E83-9BAA-0524CCAD9455}"/>
    <dgm:cxn modelId="{A61EF261-02D3-4FF8-BC14-CDF60C19ADAD}" type="presOf" srcId="{10EB92EF-5F93-4E21-803D-CE826FF0A4AA}" destId="{BC4ED6E2-88B2-42C4-BE12-3B2D6FB81E79}" srcOrd="0" destOrd="0" presId="urn:microsoft.com/office/officeart/2008/layout/HexagonCluster"/>
    <dgm:cxn modelId="{4338A26F-ABD1-4A94-9DC1-0AC21139EDB0}" srcId="{DE131F72-9453-4C72-9F37-787D46EB132D}" destId="{BC403E44-BD3B-4D74-8B12-B3408000951A}" srcOrd="2" destOrd="0" parTransId="{1F2ACEDD-E524-4CDE-9866-CD21B174A414}" sibTransId="{C5AEE131-BE07-4A45-9E01-536D589901A5}"/>
    <dgm:cxn modelId="{3866DA4F-928D-4683-845E-6AC45A7D8FCB}" srcId="{DE131F72-9453-4C72-9F37-787D46EB132D}" destId="{10EB92EF-5F93-4E21-803D-CE826FF0A4AA}" srcOrd="0" destOrd="0" parTransId="{EE3B3C5B-B555-4ED8-A245-80330151EA75}" sibTransId="{37031F07-1EEE-47F7-B7DA-4502C3712C49}"/>
    <dgm:cxn modelId="{25E78655-6D59-408C-BBA4-FD23FA616E8A}" srcId="{DE131F72-9453-4C72-9F37-787D46EB132D}" destId="{7EE3BEC3-F9FE-495D-8EBC-3C96F9F4F186}" srcOrd="3" destOrd="0" parTransId="{726A2821-93B7-4E56-BA41-C706B8028F71}" sibTransId="{F3809A94-F60E-4A5D-AD12-BBC5C0036F1F}"/>
    <dgm:cxn modelId="{5C00D379-4395-467F-B18E-D3A657AE1D06}" type="presOf" srcId="{C5AEE131-BE07-4A45-9E01-536D589901A5}" destId="{6A530890-C1C9-49A0-8A3D-9B8FD8C22170}" srcOrd="0" destOrd="0" presId="urn:microsoft.com/office/officeart/2008/layout/HexagonCluster"/>
    <dgm:cxn modelId="{C62F60A5-8A65-4557-BEC7-C2A72020347F}" type="presOf" srcId="{D2F4CB56-38DF-488D-B8E2-B856162A5BC1}" destId="{6C1BBD2F-9CE0-4C83-8354-AE23BA01E23A}" srcOrd="0" destOrd="0" presId="urn:microsoft.com/office/officeart/2008/layout/HexagonCluster"/>
    <dgm:cxn modelId="{3836D0CC-3D42-4CDC-ABF2-DC46A6EFF7B4}" type="presOf" srcId="{DE131F72-9453-4C72-9F37-787D46EB132D}" destId="{F6CA745E-4C0D-4583-B50A-2CC1EB09AC78}" srcOrd="0" destOrd="0" presId="urn:microsoft.com/office/officeart/2008/layout/HexagonCluster"/>
    <dgm:cxn modelId="{04A038F4-A044-4FA9-852F-70F1D07DD241}" type="presOf" srcId="{7EE3BEC3-F9FE-495D-8EBC-3C96F9F4F186}" destId="{D4C251C3-0595-48BA-8E30-51912CFCEE9E}" srcOrd="0" destOrd="0" presId="urn:microsoft.com/office/officeart/2008/layout/HexagonCluster"/>
    <dgm:cxn modelId="{ADFB750E-1D9F-4D86-81E4-4FCBD4AD61B6}" type="presParOf" srcId="{F6CA745E-4C0D-4583-B50A-2CC1EB09AC78}" destId="{765FD6A2-6C99-4E75-AD39-4A8EF3072FFC}" srcOrd="0" destOrd="0" presId="urn:microsoft.com/office/officeart/2008/layout/HexagonCluster"/>
    <dgm:cxn modelId="{0D4CB8DF-DF83-4E92-AB6B-CB5171607F84}" type="presParOf" srcId="{765FD6A2-6C99-4E75-AD39-4A8EF3072FFC}" destId="{BC4ED6E2-88B2-42C4-BE12-3B2D6FB81E79}" srcOrd="0" destOrd="0" presId="urn:microsoft.com/office/officeart/2008/layout/HexagonCluster"/>
    <dgm:cxn modelId="{91821E08-B544-49F1-88BC-002305953C8D}" type="presParOf" srcId="{F6CA745E-4C0D-4583-B50A-2CC1EB09AC78}" destId="{B34EDB0C-C3C3-439A-B67E-3FA6E07E3300}" srcOrd="1" destOrd="0" presId="urn:microsoft.com/office/officeart/2008/layout/HexagonCluster"/>
    <dgm:cxn modelId="{9979F840-6153-463F-B4B2-8698A6DE8C97}" type="presParOf" srcId="{B34EDB0C-C3C3-439A-B67E-3FA6E07E3300}" destId="{1EE0EDA8-1B19-4DA8-AAAF-1F8CFB3B8173}" srcOrd="0" destOrd="0" presId="urn:microsoft.com/office/officeart/2008/layout/HexagonCluster"/>
    <dgm:cxn modelId="{7BD58BE1-9CC8-4F17-8CAD-8051C4BAF1F3}" type="presParOf" srcId="{F6CA745E-4C0D-4583-B50A-2CC1EB09AC78}" destId="{47460363-B243-4955-818A-9BA046EF7E57}" srcOrd="2" destOrd="0" presId="urn:microsoft.com/office/officeart/2008/layout/HexagonCluster"/>
    <dgm:cxn modelId="{C1BBCD6B-340D-421E-A5EB-050CC0EDF3FE}" type="presParOf" srcId="{47460363-B243-4955-818A-9BA046EF7E57}" destId="{084A2844-A5D9-4AAF-B50C-FB6A1E9380DC}" srcOrd="0" destOrd="0" presId="urn:microsoft.com/office/officeart/2008/layout/HexagonCluster"/>
    <dgm:cxn modelId="{0646407E-7C5D-4072-97DB-16DC993E4EC5}" type="presParOf" srcId="{F6CA745E-4C0D-4583-B50A-2CC1EB09AC78}" destId="{F51A3E98-FD5B-4672-B190-1D6853C62DB5}" srcOrd="3" destOrd="0" presId="urn:microsoft.com/office/officeart/2008/layout/HexagonCluster"/>
    <dgm:cxn modelId="{C9B0E993-A045-45FC-8763-63A1215C8026}" type="presParOf" srcId="{F51A3E98-FD5B-4672-B190-1D6853C62DB5}" destId="{475A2DFA-4B39-4424-BB2B-5C355CB3FD73}" srcOrd="0" destOrd="0" presId="urn:microsoft.com/office/officeart/2008/layout/HexagonCluster"/>
    <dgm:cxn modelId="{3B04B563-BD9F-45DB-A4F8-7FAACFAE5C03}" type="presParOf" srcId="{F6CA745E-4C0D-4583-B50A-2CC1EB09AC78}" destId="{0B9C1DDF-A7B5-49A7-B23E-7C1D6151681B}" srcOrd="4" destOrd="0" presId="urn:microsoft.com/office/officeart/2008/layout/HexagonCluster"/>
    <dgm:cxn modelId="{C1064860-BE50-48F6-A3DB-FB062D89B72C}" type="presParOf" srcId="{0B9C1DDF-A7B5-49A7-B23E-7C1D6151681B}" destId="{6C1BBD2F-9CE0-4C83-8354-AE23BA01E23A}" srcOrd="0" destOrd="0" presId="urn:microsoft.com/office/officeart/2008/layout/HexagonCluster"/>
    <dgm:cxn modelId="{B9580BEC-CBED-47DF-BD2B-39428D0C8FF0}" type="presParOf" srcId="{F6CA745E-4C0D-4583-B50A-2CC1EB09AC78}" destId="{598B05F7-B8D5-4C64-8B64-A71DAA15D9E3}" srcOrd="5" destOrd="0" presId="urn:microsoft.com/office/officeart/2008/layout/HexagonCluster"/>
    <dgm:cxn modelId="{00D9B41C-D0F6-414A-A59F-EA62FCF91D8F}" type="presParOf" srcId="{598B05F7-B8D5-4C64-8B64-A71DAA15D9E3}" destId="{763836B2-1D25-408B-A49D-B892B460CE58}" srcOrd="0" destOrd="0" presId="urn:microsoft.com/office/officeart/2008/layout/HexagonCluster"/>
    <dgm:cxn modelId="{3C1E61A9-5AA3-44E1-9209-16B4A62DA049}" type="presParOf" srcId="{F6CA745E-4C0D-4583-B50A-2CC1EB09AC78}" destId="{4B177B2E-95AE-4407-9488-E9229D79590C}" srcOrd="6" destOrd="0" presId="urn:microsoft.com/office/officeart/2008/layout/HexagonCluster"/>
    <dgm:cxn modelId="{65BA469A-A19B-4293-BEB2-959557B4E91E}" type="presParOf" srcId="{4B177B2E-95AE-4407-9488-E9229D79590C}" destId="{6238083E-A68E-44D5-9BF1-A5624D38ACA5}" srcOrd="0" destOrd="0" presId="urn:microsoft.com/office/officeart/2008/layout/HexagonCluster"/>
    <dgm:cxn modelId="{7D372A2B-151B-4B9A-8F92-5E3043A56F58}" type="presParOf" srcId="{F6CA745E-4C0D-4583-B50A-2CC1EB09AC78}" destId="{2BAAFEB8-49EC-4F26-B5B0-F6965E58130B}" srcOrd="7" destOrd="0" presId="urn:microsoft.com/office/officeart/2008/layout/HexagonCluster"/>
    <dgm:cxn modelId="{F7A6D9F7-37DA-4BB2-85B8-A3DBA72E8B63}" type="presParOf" srcId="{2BAAFEB8-49EC-4F26-B5B0-F6965E58130B}" destId="{7FC64E3E-7EF1-48DF-96D6-ABAA8A98A683}" srcOrd="0" destOrd="0" presId="urn:microsoft.com/office/officeart/2008/layout/HexagonCluster"/>
    <dgm:cxn modelId="{88D26F97-3E7A-4C5D-BB2B-D068829B273B}" type="presParOf" srcId="{F6CA745E-4C0D-4583-B50A-2CC1EB09AC78}" destId="{51B3B638-00AD-4C2A-A4DD-E568E204DBEB}" srcOrd="8" destOrd="0" presId="urn:microsoft.com/office/officeart/2008/layout/HexagonCluster"/>
    <dgm:cxn modelId="{37926D9D-5218-440E-B3C8-1E6F7C37BE53}" type="presParOf" srcId="{51B3B638-00AD-4C2A-A4DD-E568E204DBEB}" destId="{F5C5181D-6BA5-4AA6-AEF7-44A55062B67F}" srcOrd="0" destOrd="0" presId="urn:microsoft.com/office/officeart/2008/layout/HexagonCluster"/>
    <dgm:cxn modelId="{F6012CBF-8A3B-4FDC-8040-90FB72568B61}" type="presParOf" srcId="{F6CA745E-4C0D-4583-B50A-2CC1EB09AC78}" destId="{9972240F-2B59-45DF-9E34-14DA30A53632}" srcOrd="9" destOrd="0" presId="urn:microsoft.com/office/officeart/2008/layout/HexagonCluster"/>
    <dgm:cxn modelId="{F7E33C8B-8D5F-4D90-8221-5A2A614AAB0B}" type="presParOf" srcId="{9972240F-2B59-45DF-9E34-14DA30A53632}" destId="{AE39823D-5B25-4F4F-8EF9-CFE53714EF43}" srcOrd="0" destOrd="0" presId="urn:microsoft.com/office/officeart/2008/layout/HexagonCluster"/>
    <dgm:cxn modelId="{6621A66E-4BA1-4850-A635-104357786D5A}" type="presParOf" srcId="{F6CA745E-4C0D-4583-B50A-2CC1EB09AC78}" destId="{F5D72FB5-0096-4362-A46A-0A6246C3A815}" srcOrd="10" destOrd="0" presId="urn:microsoft.com/office/officeart/2008/layout/HexagonCluster"/>
    <dgm:cxn modelId="{92FBDDF8-D8DF-43B4-8843-4C288F89F0B9}" type="presParOf" srcId="{F5D72FB5-0096-4362-A46A-0A6246C3A815}" destId="{6A530890-C1C9-49A0-8A3D-9B8FD8C22170}" srcOrd="0" destOrd="0" presId="urn:microsoft.com/office/officeart/2008/layout/HexagonCluster"/>
    <dgm:cxn modelId="{F8A34546-6B4E-4290-8344-AE4F9514B9B3}" type="presParOf" srcId="{F6CA745E-4C0D-4583-B50A-2CC1EB09AC78}" destId="{47A5BBF1-86F1-4CF8-B00C-02B7DF3EA256}" srcOrd="11" destOrd="0" presId="urn:microsoft.com/office/officeart/2008/layout/HexagonCluster"/>
    <dgm:cxn modelId="{721C62B6-946D-4047-89C5-FF56D7EE1761}" type="presParOf" srcId="{47A5BBF1-86F1-4CF8-B00C-02B7DF3EA256}" destId="{BE7B467E-49AB-44D3-A971-6D412BE094CD}" srcOrd="0" destOrd="0" presId="urn:microsoft.com/office/officeart/2008/layout/HexagonCluster"/>
    <dgm:cxn modelId="{7B5BB3DE-6CEB-404D-8932-C9BB806ED21A}" type="presParOf" srcId="{F6CA745E-4C0D-4583-B50A-2CC1EB09AC78}" destId="{DBCC3FD4-B3C6-4B3D-9DB3-3F408D6A75D7}" srcOrd="12" destOrd="0" presId="urn:microsoft.com/office/officeart/2008/layout/HexagonCluster"/>
    <dgm:cxn modelId="{64454AD3-31A0-4F67-B1BF-9D6283EC4D4F}" type="presParOf" srcId="{DBCC3FD4-B3C6-4B3D-9DB3-3F408D6A75D7}" destId="{D4C251C3-0595-48BA-8E30-51912CFCEE9E}" srcOrd="0" destOrd="0" presId="urn:microsoft.com/office/officeart/2008/layout/HexagonCluster"/>
    <dgm:cxn modelId="{BC078BA9-EB02-47CA-BFC5-1ACB09213224}" type="presParOf" srcId="{F6CA745E-4C0D-4583-B50A-2CC1EB09AC78}" destId="{C27D4175-E825-4099-B2CD-891EEA55AEEA}" srcOrd="13" destOrd="0" presId="urn:microsoft.com/office/officeart/2008/layout/HexagonCluster"/>
    <dgm:cxn modelId="{8947E0A1-A47A-4CE8-8E6B-3C1F20860C48}" type="presParOf" srcId="{C27D4175-E825-4099-B2CD-891EEA55AEEA}" destId="{503530BE-37E0-43D6-889A-7FDF13D24E18}" srcOrd="0" destOrd="0" presId="urn:microsoft.com/office/officeart/2008/layout/HexagonCluster"/>
    <dgm:cxn modelId="{1CB0778A-3E14-4345-A745-453985BF4609}" type="presParOf" srcId="{F6CA745E-4C0D-4583-B50A-2CC1EB09AC78}" destId="{065DB826-7F74-467C-ADFC-C6D01A963A95}" srcOrd="14" destOrd="0" presId="urn:microsoft.com/office/officeart/2008/layout/HexagonCluster"/>
    <dgm:cxn modelId="{D7D44DF5-F8FC-430E-81CC-E256375079F7}" type="presParOf" srcId="{065DB826-7F74-467C-ADFC-C6D01A963A95}" destId="{7257CA0C-BFFD-4D1C-AE86-6C1AD4C34F17}" srcOrd="0" destOrd="0" presId="urn:microsoft.com/office/officeart/2008/layout/HexagonCluster"/>
    <dgm:cxn modelId="{6E91448E-4DB3-4257-9F05-A1E900D26D75}" type="presParOf" srcId="{F6CA745E-4C0D-4583-B50A-2CC1EB09AC78}" destId="{DF834C8F-929F-48DF-9261-F770B83C50B3}" srcOrd="15" destOrd="0" presId="urn:microsoft.com/office/officeart/2008/layout/HexagonCluster"/>
    <dgm:cxn modelId="{18173484-3D8E-4FDF-8232-4298C0835F1E}" type="presParOf" srcId="{DF834C8F-929F-48DF-9261-F770B83C50B3}" destId="{5DDF3DB3-A05C-4A6F-8C15-DFBB2D6B08DF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34DB03-D775-4184-AB5B-2708ADEBAD6D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3A4951-5C2E-40EA-A498-5BAC1FB1B189}">
      <dgm:prSet phldrT="[Текст]"/>
      <dgm:spPr/>
      <dgm:t>
        <a:bodyPr/>
        <a:lstStyle/>
        <a:p>
          <a:r>
            <a:rPr lang="uk-UA" dirty="0"/>
            <a:t>Європейська проектна культура</a:t>
          </a:r>
          <a:endParaRPr lang="en-US" dirty="0"/>
        </a:p>
      </dgm:t>
    </dgm:pt>
    <dgm:pt modelId="{C6FF49CE-DC85-4D10-9F18-E18DA58F4B48}" type="parTrans" cxnId="{15E8A76A-4561-4546-A88D-BE78C123016B}">
      <dgm:prSet/>
      <dgm:spPr/>
      <dgm:t>
        <a:bodyPr/>
        <a:lstStyle/>
        <a:p>
          <a:endParaRPr lang="en-US"/>
        </a:p>
      </dgm:t>
    </dgm:pt>
    <dgm:pt modelId="{D775CFE8-20DB-4125-8229-2B5E2FA68D29}" type="sibTrans" cxnId="{15E8A76A-4561-4546-A88D-BE78C123016B}">
      <dgm:prSet/>
      <dgm:spPr/>
      <dgm:t>
        <a:bodyPr/>
        <a:lstStyle/>
        <a:p>
          <a:endParaRPr lang="en-US"/>
        </a:p>
      </dgm:t>
    </dgm:pt>
    <dgm:pt modelId="{C3A403A0-ADBA-4B4D-9E02-29E759476324}">
      <dgm:prSet phldrT="[Текст]"/>
      <dgm:spPr/>
      <dgm:t>
        <a:bodyPr/>
        <a:lstStyle/>
        <a:p>
          <a:r>
            <a:rPr lang="uk-UA" dirty="0"/>
            <a:t>Європейська політика </a:t>
          </a:r>
          <a:r>
            <a:rPr lang="uk-UA" dirty="0" err="1"/>
            <a:t>пам</a:t>
          </a:r>
          <a:r>
            <a:rPr lang="en-US" dirty="0"/>
            <a:t>’</a:t>
          </a:r>
          <a:r>
            <a:rPr lang="uk-UA" dirty="0"/>
            <a:t>яті для примирення у суспільстві</a:t>
          </a:r>
          <a:endParaRPr lang="en-US" dirty="0"/>
        </a:p>
      </dgm:t>
    </dgm:pt>
    <dgm:pt modelId="{29167292-206F-4BC2-8256-9BE13287BEC3}" type="parTrans" cxnId="{05CD2ED7-5720-4DE8-A87F-9D75AABD8BE0}">
      <dgm:prSet/>
      <dgm:spPr/>
      <dgm:t>
        <a:bodyPr/>
        <a:lstStyle/>
        <a:p>
          <a:endParaRPr lang="en-US"/>
        </a:p>
      </dgm:t>
    </dgm:pt>
    <dgm:pt modelId="{6CA2D2E6-BB0C-4EE3-B420-E602C5775BF2}" type="sibTrans" cxnId="{05CD2ED7-5720-4DE8-A87F-9D75AABD8BE0}">
      <dgm:prSet/>
      <dgm:spPr/>
      <dgm:t>
        <a:bodyPr/>
        <a:lstStyle/>
        <a:p>
          <a:endParaRPr lang="en-US"/>
        </a:p>
      </dgm:t>
    </dgm:pt>
    <dgm:pt modelId="{4846AD94-2893-40B3-99DC-0EE0489CBA4C}">
      <dgm:prSet phldrT="[Текст]"/>
      <dgm:spPr/>
      <dgm:t>
        <a:bodyPr/>
        <a:lstStyle/>
        <a:p>
          <a:r>
            <a:rPr lang="uk-UA" dirty="0"/>
            <a:t>Європейські цінності у художніх текстах</a:t>
          </a:r>
          <a:endParaRPr lang="en-US" dirty="0"/>
        </a:p>
      </dgm:t>
    </dgm:pt>
    <dgm:pt modelId="{9AABCFFB-2316-4FBE-83C3-3B7CD4BB2FEC}" type="parTrans" cxnId="{0C056E70-394A-4FC1-8273-EA83A0543969}">
      <dgm:prSet/>
      <dgm:spPr/>
      <dgm:t>
        <a:bodyPr/>
        <a:lstStyle/>
        <a:p>
          <a:endParaRPr lang="en-US"/>
        </a:p>
      </dgm:t>
    </dgm:pt>
    <dgm:pt modelId="{D4AD2396-3724-4AF9-9328-39EBBCD3814E}" type="sibTrans" cxnId="{0C056E70-394A-4FC1-8273-EA83A0543969}">
      <dgm:prSet/>
      <dgm:spPr/>
      <dgm:t>
        <a:bodyPr/>
        <a:lstStyle/>
        <a:p>
          <a:endParaRPr lang="en-US"/>
        </a:p>
      </dgm:t>
    </dgm:pt>
    <dgm:pt modelId="{1D10D905-1933-45C1-AC13-E985E32CC522}">
      <dgm:prSet/>
      <dgm:spPr/>
      <dgm:t>
        <a:bodyPr/>
        <a:lstStyle/>
        <a:p>
          <a:r>
            <a:rPr lang="uk-UA" dirty="0"/>
            <a:t>Європейська конвергенція правових, економічних і культурних практик для запобігання корупції</a:t>
          </a:r>
          <a:endParaRPr lang="en-US" dirty="0"/>
        </a:p>
      </dgm:t>
    </dgm:pt>
    <dgm:pt modelId="{F8F7DB86-F36E-40EB-A148-FA5591AB47CA}" type="parTrans" cxnId="{28081567-765B-4C64-9522-13357A442EF7}">
      <dgm:prSet/>
      <dgm:spPr/>
      <dgm:t>
        <a:bodyPr/>
        <a:lstStyle/>
        <a:p>
          <a:endParaRPr lang="en-US"/>
        </a:p>
      </dgm:t>
    </dgm:pt>
    <dgm:pt modelId="{EF00704E-A108-46A2-B319-2658E93FA502}" type="sibTrans" cxnId="{28081567-765B-4C64-9522-13357A442EF7}">
      <dgm:prSet/>
      <dgm:spPr/>
      <dgm:t>
        <a:bodyPr/>
        <a:lstStyle/>
        <a:p>
          <a:endParaRPr lang="en-US"/>
        </a:p>
      </dgm:t>
    </dgm:pt>
    <dgm:pt modelId="{C117F059-9FB8-4C72-B39E-F50FA9A01B72}">
      <dgm:prSet/>
      <dgm:spPr/>
      <dgm:t>
        <a:bodyPr/>
        <a:lstStyle/>
        <a:p>
          <a:r>
            <a:rPr lang="uk-UA" dirty="0"/>
            <a:t>Європейські стандарти незалежної журналістики</a:t>
          </a:r>
          <a:endParaRPr lang="en-US" dirty="0"/>
        </a:p>
      </dgm:t>
    </dgm:pt>
    <dgm:pt modelId="{31C46325-6A73-43BD-9582-9FF64479459C}" type="parTrans" cxnId="{C09D3C1F-F23A-4E8C-930D-729E2F7E4330}">
      <dgm:prSet/>
      <dgm:spPr/>
      <dgm:t>
        <a:bodyPr/>
        <a:lstStyle/>
        <a:p>
          <a:endParaRPr lang="en-US"/>
        </a:p>
      </dgm:t>
    </dgm:pt>
    <dgm:pt modelId="{0CECCC46-7DAC-4591-84F2-14BCA2C9C485}" type="sibTrans" cxnId="{C09D3C1F-F23A-4E8C-930D-729E2F7E4330}">
      <dgm:prSet/>
      <dgm:spPr/>
      <dgm:t>
        <a:bodyPr/>
        <a:lstStyle/>
        <a:p>
          <a:endParaRPr lang="en-US"/>
        </a:p>
      </dgm:t>
    </dgm:pt>
    <dgm:pt modelId="{EE69C5A5-E0E0-448C-99CD-24BF0997046C}">
      <dgm:prSet/>
      <dgm:spPr/>
      <dgm:t>
        <a:bodyPr/>
        <a:lstStyle/>
        <a:p>
          <a:r>
            <a:rPr lang="uk-UA" dirty="0"/>
            <a:t>Європейський досвід диверсифікації зеленого туризму</a:t>
          </a:r>
          <a:endParaRPr lang="en-US" dirty="0"/>
        </a:p>
      </dgm:t>
    </dgm:pt>
    <dgm:pt modelId="{B15236DE-A3C9-4C04-9B14-638E52FC0439}" type="parTrans" cxnId="{9ACD18DD-892D-44AC-AC4A-A021C2A8F83F}">
      <dgm:prSet/>
      <dgm:spPr/>
      <dgm:t>
        <a:bodyPr/>
        <a:lstStyle/>
        <a:p>
          <a:endParaRPr lang="en-US"/>
        </a:p>
      </dgm:t>
    </dgm:pt>
    <dgm:pt modelId="{293C0EBF-3989-40B3-890E-F63C59572736}" type="sibTrans" cxnId="{9ACD18DD-892D-44AC-AC4A-A021C2A8F83F}">
      <dgm:prSet/>
      <dgm:spPr/>
      <dgm:t>
        <a:bodyPr/>
        <a:lstStyle/>
        <a:p>
          <a:endParaRPr lang="en-US"/>
        </a:p>
      </dgm:t>
    </dgm:pt>
    <dgm:pt modelId="{506A2BA8-3512-4F0E-AC3D-8C7856DFB9D8}" type="pres">
      <dgm:prSet presAssocID="{8C34DB03-D775-4184-AB5B-2708ADEBAD6D}" presName="Name0" presStyleCnt="0">
        <dgm:presLayoutVars>
          <dgm:dir/>
          <dgm:resizeHandles val="exact"/>
        </dgm:presLayoutVars>
      </dgm:prSet>
      <dgm:spPr/>
    </dgm:pt>
    <dgm:pt modelId="{4C212B4B-EBC7-4369-B965-C457A9DBE608}" type="pres">
      <dgm:prSet presAssocID="{7D3A4951-5C2E-40EA-A498-5BAC1FB1B189}" presName="composite" presStyleCnt="0"/>
      <dgm:spPr/>
    </dgm:pt>
    <dgm:pt modelId="{2E2FEDCD-26A2-4D52-B4B0-8AEC1845FCDB}" type="pres">
      <dgm:prSet presAssocID="{7D3A4951-5C2E-40EA-A498-5BAC1FB1B189}" presName="rect1" presStyleLbl="trAlignAcc1" presStyleIdx="0" presStyleCnt="6">
        <dgm:presLayoutVars>
          <dgm:bulletEnabled val="1"/>
        </dgm:presLayoutVars>
      </dgm:prSet>
      <dgm:spPr/>
    </dgm:pt>
    <dgm:pt modelId="{A5117B16-321C-48CC-A1C8-0B7DF7B2628B}" type="pres">
      <dgm:prSet presAssocID="{7D3A4951-5C2E-40EA-A498-5BAC1FB1B189}" presName="rect2" presStyleLbl="fgImgPlace1" presStyleIdx="0" presStyleCnt="6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E5F4F2DA-28B9-4003-97D7-F41DE9196EB6}" type="pres">
      <dgm:prSet presAssocID="{D775CFE8-20DB-4125-8229-2B5E2FA68D29}" presName="sibTrans" presStyleCnt="0"/>
      <dgm:spPr/>
    </dgm:pt>
    <dgm:pt modelId="{9F4A173B-1B69-4ADA-A805-AC856D9CD4E5}" type="pres">
      <dgm:prSet presAssocID="{C3A403A0-ADBA-4B4D-9E02-29E759476324}" presName="composite" presStyleCnt="0"/>
      <dgm:spPr/>
    </dgm:pt>
    <dgm:pt modelId="{04A4EF17-A34B-469D-A165-3F801D034E3B}" type="pres">
      <dgm:prSet presAssocID="{C3A403A0-ADBA-4B4D-9E02-29E759476324}" presName="rect1" presStyleLbl="trAlignAcc1" presStyleIdx="1" presStyleCnt="6">
        <dgm:presLayoutVars>
          <dgm:bulletEnabled val="1"/>
        </dgm:presLayoutVars>
      </dgm:prSet>
      <dgm:spPr/>
    </dgm:pt>
    <dgm:pt modelId="{A8A3F649-B282-40A1-9ED0-107269071F5E}" type="pres">
      <dgm:prSet presAssocID="{C3A403A0-ADBA-4B4D-9E02-29E759476324}" presName="rect2" presStyleLbl="fgImgPlace1" presStyleIdx="1" presStyleCnt="6"/>
      <dgm:spPr>
        <a:blipFill rotWithShape="1">
          <a:blip xmlns:r="http://schemas.openxmlformats.org/officeDocument/2006/relationships" r:embed="rId2"/>
          <a:srcRect/>
          <a:stretch>
            <a:fillRect l="-11000" r="-11000"/>
          </a:stretch>
        </a:blipFill>
      </dgm:spPr>
    </dgm:pt>
    <dgm:pt modelId="{3E4C05B3-2445-4E6C-AF04-7AC7E4D6E306}" type="pres">
      <dgm:prSet presAssocID="{6CA2D2E6-BB0C-4EE3-B420-E602C5775BF2}" presName="sibTrans" presStyleCnt="0"/>
      <dgm:spPr/>
    </dgm:pt>
    <dgm:pt modelId="{1B415D64-BA5B-4524-8AF8-A765515ED451}" type="pres">
      <dgm:prSet presAssocID="{4846AD94-2893-40B3-99DC-0EE0489CBA4C}" presName="composite" presStyleCnt="0"/>
      <dgm:spPr/>
    </dgm:pt>
    <dgm:pt modelId="{D91E484F-2694-4785-A2DA-41A63056CEC8}" type="pres">
      <dgm:prSet presAssocID="{4846AD94-2893-40B3-99DC-0EE0489CBA4C}" presName="rect1" presStyleLbl="trAlignAcc1" presStyleIdx="2" presStyleCnt="6">
        <dgm:presLayoutVars>
          <dgm:bulletEnabled val="1"/>
        </dgm:presLayoutVars>
      </dgm:prSet>
      <dgm:spPr/>
    </dgm:pt>
    <dgm:pt modelId="{95D3AEC1-5438-450F-B6F2-566345D75DFC}" type="pres">
      <dgm:prSet presAssocID="{4846AD94-2893-40B3-99DC-0EE0489CBA4C}" presName="rect2" presStyleLbl="fgImgPlace1" presStyleIdx="2" presStyleCnt="6"/>
      <dgm:spPr>
        <a:blipFill rotWithShape="1">
          <a:blip xmlns:r="http://schemas.openxmlformats.org/officeDocument/2006/relationships" r:embed="rId3"/>
          <a:srcRect/>
          <a:stretch>
            <a:fillRect l="-32000" r="-32000"/>
          </a:stretch>
        </a:blipFill>
      </dgm:spPr>
    </dgm:pt>
    <dgm:pt modelId="{BC0109CC-7287-4CE3-B9F8-3CB0D730748E}" type="pres">
      <dgm:prSet presAssocID="{D4AD2396-3724-4AF9-9328-39EBBCD3814E}" presName="sibTrans" presStyleCnt="0"/>
      <dgm:spPr/>
    </dgm:pt>
    <dgm:pt modelId="{AAD2814E-AF2D-4DBD-9664-6F7F7221014C}" type="pres">
      <dgm:prSet presAssocID="{1D10D905-1933-45C1-AC13-E985E32CC522}" presName="composite" presStyleCnt="0"/>
      <dgm:spPr/>
    </dgm:pt>
    <dgm:pt modelId="{99ED9074-38B0-4E82-9421-508E2EEA87CE}" type="pres">
      <dgm:prSet presAssocID="{1D10D905-1933-45C1-AC13-E985E32CC522}" presName="rect1" presStyleLbl="trAlignAcc1" presStyleIdx="3" presStyleCnt="6">
        <dgm:presLayoutVars>
          <dgm:bulletEnabled val="1"/>
        </dgm:presLayoutVars>
      </dgm:prSet>
      <dgm:spPr/>
    </dgm:pt>
    <dgm:pt modelId="{69FA87C1-BE15-4500-A0AC-EA98ECC59D09}" type="pres">
      <dgm:prSet presAssocID="{1D10D905-1933-45C1-AC13-E985E32CC522}" presName="rect2" presStyleLbl="fgImgPlace1" presStyleIdx="3" presStyleCnt="6"/>
      <dgm:spPr>
        <a:blipFill rotWithShape="1">
          <a:blip xmlns:r="http://schemas.openxmlformats.org/officeDocument/2006/relationships" r:embed="rId4"/>
          <a:srcRect/>
          <a:stretch>
            <a:fillRect l="-17000" r="-17000"/>
          </a:stretch>
        </a:blipFill>
      </dgm:spPr>
    </dgm:pt>
    <dgm:pt modelId="{A8D158A7-7E94-4F1D-B270-B2813E58BD5D}" type="pres">
      <dgm:prSet presAssocID="{EF00704E-A108-46A2-B319-2658E93FA502}" presName="sibTrans" presStyleCnt="0"/>
      <dgm:spPr/>
    </dgm:pt>
    <dgm:pt modelId="{0EC9A199-4D30-4D3D-A95A-4312109A1B53}" type="pres">
      <dgm:prSet presAssocID="{C117F059-9FB8-4C72-B39E-F50FA9A01B72}" presName="composite" presStyleCnt="0"/>
      <dgm:spPr/>
    </dgm:pt>
    <dgm:pt modelId="{8E5F2453-1150-4F6F-BE09-8D76EEB3BCB8}" type="pres">
      <dgm:prSet presAssocID="{C117F059-9FB8-4C72-B39E-F50FA9A01B72}" presName="rect1" presStyleLbl="trAlignAcc1" presStyleIdx="4" presStyleCnt="6">
        <dgm:presLayoutVars>
          <dgm:bulletEnabled val="1"/>
        </dgm:presLayoutVars>
      </dgm:prSet>
      <dgm:spPr/>
    </dgm:pt>
    <dgm:pt modelId="{07B2A05D-185E-46DD-B75C-627C1C8F7B0B}" type="pres">
      <dgm:prSet presAssocID="{C117F059-9FB8-4C72-B39E-F50FA9A01B72}" presName="rect2" presStyleLbl="fgImgPlace1" presStyleIdx="4" presStyleCnt="6"/>
      <dgm:spPr>
        <a:blipFill rotWithShape="1">
          <a:blip xmlns:r="http://schemas.openxmlformats.org/officeDocument/2006/relationships" r:embed="rId5"/>
          <a:srcRect/>
          <a:stretch>
            <a:fillRect l="-42000" r="-42000"/>
          </a:stretch>
        </a:blipFill>
      </dgm:spPr>
    </dgm:pt>
    <dgm:pt modelId="{9D0E320A-9B4B-4B36-AF0B-C6C9AE72E106}" type="pres">
      <dgm:prSet presAssocID="{0CECCC46-7DAC-4591-84F2-14BCA2C9C485}" presName="sibTrans" presStyleCnt="0"/>
      <dgm:spPr/>
    </dgm:pt>
    <dgm:pt modelId="{AD2A7BE4-091B-44DF-89FB-5C498999643B}" type="pres">
      <dgm:prSet presAssocID="{EE69C5A5-E0E0-448C-99CD-24BF0997046C}" presName="composite" presStyleCnt="0"/>
      <dgm:spPr/>
    </dgm:pt>
    <dgm:pt modelId="{1271B4FD-F978-4F3B-987D-87C2102B0F94}" type="pres">
      <dgm:prSet presAssocID="{EE69C5A5-E0E0-448C-99CD-24BF0997046C}" presName="rect1" presStyleLbl="trAlignAcc1" presStyleIdx="5" presStyleCnt="6">
        <dgm:presLayoutVars>
          <dgm:bulletEnabled val="1"/>
        </dgm:presLayoutVars>
      </dgm:prSet>
      <dgm:spPr/>
    </dgm:pt>
    <dgm:pt modelId="{56C349C0-C386-4EF8-ACA7-81C031948159}" type="pres">
      <dgm:prSet presAssocID="{EE69C5A5-E0E0-448C-99CD-24BF0997046C}" presName="rect2" presStyleLbl="fgImgPlace1" presStyleIdx="5" presStyleCnt="6"/>
      <dgm:spPr>
        <a:blipFill rotWithShape="1">
          <a:blip xmlns:r="http://schemas.openxmlformats.org/officeDocument/2006/relationships" r:embed="rId6"/>
          <a:srcRect/>
          <a:stretch>
            <a:fillRect l="-107000" r="-107000"/>
          </a:stretch>
        </a:blipFill>
      </dgm:spPr>
    </dgm:pt>
  </dgm:ptLst>
  <dgm:cxnLst>
    <dgm:cxn modelId="{54A30801-88FB-4E0E-921E-1E9B6175AC69}" type="presOf" srcId="{1D10D905-1933-45C1-AC13-E985E32CC522}" destId="{99ED9074-38B0-4E82-9421-508E2EEA87CE}" srcOrd="0" destOrd="0" presId="urn:microsoft.com/office/officeart/2008/layout/PictureStrips"/>
    <dgm:cxn modelId="{C09D3C1F-F23A-4E8C-930D-729E2F7E4330}" srcId="{8C34DB03-D775-4184-AB5B-2708ADEBAD6D}" destId="{C117F059-9FB8-4C72-B39E-F50FA9A01B72}" srcOrd="4" destOrd="0" parTransId="{31C46325-6A73-43BD-9582-9FF64479459C}" sibTransId="{0CECCC46-7DAC-4591-84F2-14BCA2C9C485}"/>
    <dgm:cxn modelId="{28081567-765B-4C64-9522-13357A442EF7}" srcId="{8C34DB03-D775-4184-AB5B-2708ADEBAD6D}" destId="{1D10D905-1933-45C1-AC13-E985E32CC522}" srcOrd="3" destOrd="0" parTransId="{F8F7DB86-F36E-40EB-A148-FA5591AB47CA}" sibTransId="{EF00704E-A108-46A2-B319-2658E93FA502}"/>
    <dgm:cxn modelId="{6FB8BA68-7FE1-462B-A232-E6A6AF7AA1B2}" type="presOf" srcId="{C3A403A0-ADBA-4B4D-9E02-29E759476324}" destId="{04A4EF17-A34B-469D-A165-3F801D034E3B}" srcOrd="0" destOrd="0" presId="urn:microsoft.com/office/officeart/2008/layout/PictureStrips"/>
    <dgm:cxn modelId="{15E8A76A-4561-4546-A88D-BE78C123016B}" srcId="{8C34DB03-D775-4184-AB5B-2708ADEBAD6D}" destId="{7D3A4951-5C2E-40EA-A498-5BAC1FB1B189}" srcOrd="0" destOrd="0" parTransId="{C6FF49CE-DC85-4D10-9F18-E18DA58F4B48}" sibTransId="{D775CFE8-20DB-4125-8229-2B5E2FA68D29}"/>
    <dgm:cxn modelId="{754A244C-5BDA-4241-BA7A-5B469B881E89}" type="presOf" srcId="{EE69C5A5-E0E0-448C-99CD-24BF0997046C}" destId="{1271B4FD-F978-4F3B-987D-87C2102B0F94}" srcOrd="0" destOrd="0" presId="urn:microsoft.com/office/officeart/2008/layout/PictureStrips"/>
    <dgm:cxn modelId="{0C056E70-394A-4FC1-8273-EA83A0543969}" srcId="{8C34DB03-D775-4184-AB5B-2708ADEBAD6D}" destId="{4846AD94-2893-40B3-99DC-0EE0489CBA4C}" srcOrd="2" destOrd="0" parTransId="{9AABCFFB-2316-4FBE-83C3-3B7CD4BB2FEC}" sibTransId="{D4AD2396-3724-4AF9-9328-39EBBCD3814E}"/>
    <dgm:cxn modelId="{4780DE8E-EB5E-4A8B-8CBD-BA53F4CA523A}" type="presOf" srcId="{C117F059-9FB8-4C72-B39E-F50FA9A01B72}" destId="{8E5F2453-1150-4F6F-BE09-8D76EEB3BCB8}" srcOrd="0" destOrd="0" presId="urn:microsoft.com/office/officeart/2008/layout/PictureStrips"/>
    <dgm:cxn modelId="{F9E2488F-13F7-4693-B077-CEA248F5A7F1}" type="presOf" srcId="{8C34DB03-D775-4184-AB5B-2708ADEBAD6D}" destId="{506A2BA8-3512-4F0E-AC3D-8C7856DFB9D8}" srcOrd="0" destOrd="0" presId="urn:microsoft.com/office/officeart/2008/layout/PictureStrips"/>
    <dgm:cxn modelId="{F343F6B2-6E10-4FAF-B115-35F56795769B}" type="presOf" srcId="{7D3A4951-5C2E-40EA-A498-5BAC1FB1B189}" destId="{2E2FEDCD-26A2-4D52-B4B0-8AEC1845FCDB}" srcOrd="0" destOrd="0" presId="urn:microsoft.com/office/officeart/2008/layout/PictureStrips"/>
    <dgm:cxn modelId="{1D2B18D3-E89D-4696-80B3-894AE8512B2F}" type="presOf" srcId="{4846AD94-2893-40B3-99DC-0EE0489CBA4C}" destId="{D91E484F-2694-4785-A2DA-41A63056CEC8}" srcOrd="0" destOrd="0" presId="urn:microsoft.com/office/officeart/2008/layout/PictureStrips"/>
    <dgm:cxn modelId="{05CD2ED7-5720-4DE8-A87F-9D75AABD8BE0}" srcId="{8C34DB03-D775-4184-AB5B-2708ADEBAD6D}" destId="{C3A403A0-ADBA-4B4D-9E02-29E759476324}" srcOrd="1" destOrd="0" parTransId="{29167292-206F-4BC2-8256-9BE13287BEC3}" sibTransId="{6CA2D2E6-BB0C-4EE3-B420-E602C5775BF2}"/>
    <dgm:cxn modelId="{9ACD18DD-892D-44AC-AC4A-A021C2A8F83F}" srcId="{8C34DB03-D775-4184-AB5B-2708ADEBAD6D}" destId="{EE69C5A5-E0E0-448C-99CD-24BF0997046C}" srcOrd="5" destOrd="0" parTransId="{B15236DE-A3C9-4C04-9B14-638E52FC0439}" sibTransId="{293C0EBF-3989-40B3-890E-F63C59572736}"/>
    <dgm:cxn modelId="{6B4C6DF5-5151-42D1-919A-044D75E3A608}" type="presParOf" srcId="{506A2BA8-3512-4F0E-AC3D-8C7856DFB9D8}" destId="{4C212B4B-EBC7-4369-B965-C457A9DBE608}" srcOrd="0" destOrd="0" presId="urn:microsoft.com/office/officeart/2008/layout/PictureStrips"/>
    <dgm:cxn modelId="{DAAE78A9-AF39-4206-8AA9-C87AE3A3BE45}" type="presParOf" srcId="{4C212B4B-EBC7-4369-B965-C457A9DBE608}" destId="{2E2FEDCD-26A2-4D52-B4B0-8AEC1845FCDB}" srcOrd="0" destOrd="0" presId="urn:microsoft.com/office/officeart/2008/layout/PictureStrips"/>
    <dgm:cxn modelId="{7D62F3D4-2C01-428E-969B-3252D18543E4}" type="presParOf" srcId="{4C212B4B-EBC7-4369-B965-C457A9DBE608}" destId="{A5117B16-321C-48CC-A1C8-0B7DF7B2628B}" srcOrd="1" destOrd="0" presId="urn:microsoft.com/office/officeart/2008/layout/PictureStrips"/>
    <dgm:cxn modelId="{D7643917-ED8B-484F-B561-CC056F56E21D}" type="presParOf" srcId="{506A2BA8-3512-4F0E-AC3D-8C7856DFB9D8}" destId="{E5F4F2DA-28B9-4003-97D7-F41DE9196EB6}" srcOrd="1" destOrd="0" presId="urn:microsoft.com/office/officeart/2008/layout/PictureStrips"/>
    <dgm:cxn modelId="{EF949A2B-0D44-4124-B86D-3FE801EAD6BC}" type="presParOf" srcId="{506A2BA8-3512-4F0E-AC3D-8C7856DFB9D8}" destId="{9F4A173B-1B69-4ADA-A805-AC856D9CD4E5}" srcOrd="2" destOrd="0" presId="urn:microsoft.com/office/officeart/2008/layout/PictureStrips"/>
    <dgm:cxn modelId="{867A6425-1076-4328-81D3-35CFA79C88B0}" type="presParOf" srcId="{9F4A173B-1B69-4ADA-A805-AC856D9CD4E5}" destId="{04A4EF17-A34B-469D-A165-3F801D034E3B}" srcOrd="0" destOrd="0" presId="urn:microsoft.com/office/officeart/2008/layout/PictureStrips"/>
    <dgm:cxn modelId="{3AA5BB3E-63AB-41DD-895A-C6D739C653AF}" type="presParOf" srcId="{9F4A173B-1B69-4ADA-A805-AC856D9CD4E5}" destId="{A8A3F649-B282-40A1-9ED0-107269071F5E}" srcOrd="1" destOrd="0" presId="urn:microsoft.com/office/officeart/2008/layout/PictureStrips"/>
    <dgm:cxn modelId="{BE8657EE-1016-454F-9496-A29EB5DC1B40}" type="presParOf" srcId="{506A2BA8-3512-4F0E-AC3D-8C7856DFB9D8}" destId="{3E4C05B3-2445-4E6C-AF04-7AC7E4D6E306}" srcOrd="3" destOrd="0" presId="urn:microsoft.com/office/officeart/2008/layout/PictureStrips"/>
    <dgm:cxn modelId="{3D8B45EA-08B4-4CD5-8050-D2E868C716B4}" type="presParOf" srcId="{506A2BA8-3512-4F0E-AC3D-8C7856DFB9D8}" destId="{1B415D64-BA5B-4524-8AF8-A765515ED451}" srcOrd="4" destOrd="0" presId="urn:microsoft.com/office/officeart/2008/layout/PictureStrips"/>
    <dgm:cxn modelId="{C9167C1C-E601-4991-82EC-330F795922B3}" type="presParOf" srcId="{1B415D64-BA5B-4524-8AF8-A765515ED451}" destId="{D91E484F-2694-4785-A2DA-41A63056CEC8}" srcOrd="0" destOrd="0" presId="urn:microsoft.com/office/officeart/2008/layout/PictureStrips"/>
    <dgm:cxn modelId="{7BEFAC47-C326-4587-AE97-5D59646D85B2}" type="presParOf" srcId="{1B415D64-BA5B-4524-8AF8-A765515ED451}" destId="{95D3AEC1-5438-450F-B6F2-566345D75DFC}" srcOrd="1" destOrd="0" presId="urn:microsoft.com/office/officeart/2008/layout/PictureStrips"/>
    <dgm:cxn modelId="{48E0146C-DEE5-4F2C-B85A-0DD8B6C50486}" type="presParOf" srcId="{506A2BA8-3512-4F0E-AC3D-8C7856DFB9D8}" destId="{BC0109CC-7287-4CE3-B9F8-3CB0D730748E}" srcOrd="5" destOrd="0" presId="urn:microsoft.com/office/officeart/2008/layout/PictureStrips"/>
    <dgm:cxn modelId="{781B6E24-8065-41F0-BBE9-6CAEBB17FDF5}" type="presParOf" srcId="{506A2BA8-3512-4F0E-AC3D-8C7856DFB9D8}" destId="{AAD2814E-AF2D-4DBD-9664-6F7F7221014C}" srcOrd="6" destOrd="0" presId="urn:microsoft.com/office/officeart/2008/layout/PictureStrips"/>
    <dgm:cxn modelId="{CD705400-A198-41D3-B86A-096A8007CFDE}" type="presParOf" srcId="{AAD2814E-AF2D-4DBD-9664-6F7F7221014C}" destId="{99ED9074-38B0-4E82-9421-508E2EEA87CE}" srcOrd="0" destOrd="0" presId="urn:microsoft.com/office/officeart/2008/layout/PictureStrips"/>
    <dgm:cxn modelId="{59838F16-B3A3-4BC7-93DB-FE0EC4FCE435}" type="presParOf" srcId="{AAD2814E-AF2D-4DBD-9664-6F7F7221014C}" destId="{69FA87C1-BE15-4500-A0AC-EA98ECC59D09}" srcOrd="1" destOrd="0" presId="urn:microsoft.com/office/officeart/2008/layout/PictureStrips"/>
    <dgm:cxn modelId="{155CCE8E-78AB-4374-9EA2-C5C092AA399C}" type="presParOf" srcId="{506A2BA8-3512-4F0E-AC3D-8C7856DFB9D8}" destId="{A8D158A7-7E94-4F1D-B270-B2813E58BD5D}" srcOrd="7" destOrd="0" presId="urn:microsoft.com/office/officeart/2008/layout/PictureStrips"/>
    <dgm:cxn modelId="{503F8CA5-C78E-49B4-A54F-F5D6DEDA5689}" type="presParOf" srcId="{506A2BA8-3512-4F0E-AC3D-8C7856DFB9D8}" destId="{0EC9A199-4D30-4D3D-A95A-4312109A1B53}" srcOrd="8" destOrd="0" presId="urn:microsoft.com/office/officeart/2008/layout/PictureStrips"/>
    <dgm:cxn modelId="{A11657D0-7A57-44FE-8194-636E34BF9153}" type="presParOf" srcId="{0EC9A199-4D30-4D3D-A95A-4312109A1B53}" destId="{8E5F2453-1150-4F6F-BE09-8D76EEB3BCB8}" srcOrd="0" destOrd="0" presId="urn:microsoft.com/office/officeart/2008/layout/PictureStrips"/>
    <dgm:cxn modelId="{59E61D94-2FBB-40CB-B1FE-0DEDABFFA7E1}" type="presParOf" srcId="{0EC9A199-4D30-4D3D-A95A-4312109A1B53}" destId="{07B2A05D-185E-46DD-B75C-627C1C8F7B0B}" srcOrd="1" destOrd="0" presId="urn:microsoft.com/office/officeart/2008/layout/PictureStrips"/>
    <dgm:cxn modelId="{94547FBD-6956-4577-B4BA-B23FB5BBB0A7}" type="presParOf" srcId="{506A2BA8-3512-4F0E-AC3D-8C7856DFB9D8}" destId="{9D0E320A-9B4B-4B36-AF0B-C6C9AE72E106}" srcOrd="9" destOrd="0" presId="urn:microsoft.com/office/officeart/2008/layout/PictureStrips"/>
    <dgm:cxn modelId="{98CACE50-7B2F-4A53-A89C-F3B7AA068BB9}" type="presParOf" srcId="{506A2BA8-3512-4F0E-AC3D-8C7856DFB9D8}" destId="{AD2A7BE4-091B-44DF-89FB-5C498999643B}" srcOrd="10" destOrd="0" presId="urn:microsoft.com/office/officeart/2008/layout/PictureStrips"/>
    <dgm:cxn modelId="{32F99786-2EB8-4239-83C0-45B6BCB5C4BA}" type="presParOf" srcId="{AD2A7BE4-091B-44DF-89FB-5C498999643B}" destId="{1271B4FD-F978-4F3B-987D-87C2102B0F94}" srcOrd="0" destOrd="0" presId="urn:microsoft.com/office/officeart/2008/layout/PictureStrips"/>
    <dgm:cxn modelId="{868FFEA0-2AF2-4D05-8128-9922E1B3A87B}" type="presParOf" srcId="{AD2A7BE4-091B-44DF-89FB-5C498999643B}" destId="{56C349C0-C386-4EF8-ACA7-81C03194815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CA82FF-DB29-40C8-B7F1-8984E64CAAE8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94E8288-080D-4F9B-A446-F446AF658F6B}">
      <dgm:prSet/>
      <dgm:spPr/>
      <dgm:t>
        <a:bodyPr/>
        <a:lstStyle/>
        <a:p>
          <a:r>
            <a:rPr lang="uk-UA"/>
            <a:t>Інноваційний навчальний курс </a:t>
          </a:r>
        </a:p>
        <a:p>
          <a:r>
            <a:rPr lang="uk-UA"/>
            <a:t>(</a:t>
          </a:r>
          <a:r>
            <a:rPr lang="en-US" dirty="0"/>
            <a:t>min </a:t>
          </a:r>
          <a:r>
            <a:rPr lang="uk-UA" dirty="0"/>
            <a:t>30 годин на рік)</a:t>
          </a:r>
          <a:endParaRPr lang="en-US" dirty="0"/>
        </a:p>
      </dgm:t>
    </dgm:pt>
    <dgm:pt modelId="{014E8EB5-3A6C-4F88-93C2-7A9A203F44AB}" type="parTrans" cxnId="{244B7732-F262-4F4B-9B59-3547434057C2}">
      <dgm:prSet/>
      <dgm:spPr/>
      <dgm:t>
        <a:bodyPr/>
        <a:lstStyle/>
        <a:p>
          <a:endParaRPr lang="en-US"/>
        </a:p>
      </dgm:t>
    </dgm:pt>
    <dgm:pt modelId="{9D2777FA-E77D-4F4C-9B7E-25B26B103317}" type="sibTrans" cxnId="{244B7732-F262-4F4B-9B59-3547434057C2}">
      <dgm:prSet/>
      <dgm:spPr/>
      <dgm:t>
        <a:bodyPr/>
        <a:lstStyle/>
        <a:p>
          <a:endParaRPr lang="en-US"/>
        </a:p>
      </dgm:t>
    </dgm:pt>
    <dgm:pt modelId="{33B40484-DBD4-4E9C-8E2C-5343FB4914FE}">
      <dgm:prSet/>
      <dgm:spPr/>
      <dgm:t>
        <a:bodyPr/>
        <a:lstStyle/>
        <a:p>
          <a:r>
            <a:rPr lang="uk-UA"/>
            <a:t>Європейський компонент</a:t>
          </a:r>
          <a:endParaRPr lang="en-US"/>
        </a:p>
      </dgm:t>
    </dgm:pt>
    <dgm:pt modelId="{4D0C1B16-79CA-40B2-954D-6046CA13CB3C}" type="parTrans" cxnId="{2D8A9E54-8E2F-4207-BA60-05460BA1FA57}">
      <dgm:prSet/>
      <dgm:spPr/>
      <dgm:t>
        <a:bodyPr/>
        <a:lstStyle/>
        <a:p>
          <a:endParaRPr lang="en-US"/>
        </a:p>
      </dgm:t>
    </dgm:pt>
    <dgm:pt modelId="{B2D55C5D-C667-4F52-B805-4396554313C1}" type="sibTrans" cxnId="{2D8A9E54-8E2F-4207-BA60-05460BA1FA57}">
      <dgm:prSet/>
      <dgm:spPr/>
      <dgm:t>
        <a:bodyPr/>
        <a:lstStyle/>
        <a:p>
          <a:endParaRPr lang="en-US"/>
        </a:p>
      </dgm:t>
    </dgm:pt>
    <dgm:pt modelId="{063F0B40-89BF-496C-BD76-2DDA61D3B652}">
      <dgm:prSet/>
      <dgm:spPr/>
      <dgm:t>
        <a:bodyPr/>
        <a:lstStyle/>
        <a:p>
          <a:r>
            <a:rPr lang="uk-UA" dirty="0"/>
            <a:t>Кваліфікації, потрібні для кар</a:t>
          </a:r>
          <a:r>
            <a:rPr lang="en-US" dirty="0"/>
            <a:t>’</a:t>
          </a:r>
          <a:r>
            <a:rPr lang="uk-UA" dirty="0" err="1"/>
            <a:t>єри</a:t>
          </a:r>
          <a:endParaRPr lang="en-US" dirty="0"/>
        </a:p>
      </dgm:t>
    </dgm:pt>
    <dgm:pt modelId="{F0374432-20A0-419B-BE09-8EEA5DF140E1}" type="parTrans" cxnId="{8EA080E8-D210-44F2-AC2E-649D0C0BF7C2}">
      <dgm:prSet/>
      <dgm:spPr/>
      <dgm:t>
        <a:bodyPr/>
        <a:lstStyle/>
        <a:p>
          <a:endParaRPr lang="en-US"/>
        </a:p>
      </dgm:t>
    </dgm:pt>
    <dgm:pt modelId="{9F104FED-4385-409D-8498-884DE94B6424}" type="sibTrans" cxnId="{8EA080E8-D210-44F2-AC2E-649D0C0BF7C2}">
      <dgm:prSet/>
      <dgm:spPr/>
      <dgm:t>
        <a:bodyPr/>
        <a:lstStyle/>
        <a:p>
          <a:endParaRPr lang="en-US"/>
        </a:p>
      </dgm:t>
    </dgm:pt>
    <dgm:pt modelId="{3B87F285-2160-4F44-89E7-755E3C110F71}">
      <dgm:prSet/>
      <dgm:spPr/>
      <dgm:t>
        <a:bodyPr/>
        <a:lstStyle/>
        <a:p>
          <a:r>
            <a:rPr lang="uk-UA"/>
            <a:t>Цільова аудиторія: студенти, аспіранти, фахівці</a:t>
          </a:r>
          <a:endParaRPr lang="en-US"/>
        </a:p>
      </dgm:t>
    </dgm:pt>
    <dgm:pt modelId="{32D675DE-4999-47BC-AC50-3C115E398F18}" type="parTrans" cxnId="{F1DA6E8A-E57C-419F-9AF4-A64EB0C2D657}">
      <dgm:prSet/>
      <dgm:spPr/>
      <dgm:t>
        <a:bodyPr/>
        <a:lstStyle/>
        <a:p>
          <a:endParaRPr lang="en-US"/>
        </a:p>
      </dgm:t>
    </dgm:pt>
    <dgm:pt modelId="{E183311A-437A-49B6-B534-A6CB622EB87F}" type="sibTrans" cxnId="{F1DA6E8A-E57C-419F-9AF4-A64EB0C2D657}">
      <dgm:prSet/>
      <dgm:spPr/>
      <dgm:t>
        <a:bodyPr/>
        <a:lstStyle/>
        <a:p>
          <a:endParaRPr lang="en-US"/>
        </a:p>
      </dgm:t>
    </dgm:pt>
    <dgm:pt modelId="{941166B7-CC16-48DB-B3B7-AFAD6A2E16D0}">
      <dgm:prSet/>
      <dgm:spPr/>
      <dgm:t>
        <a:bodyPr/>
        <a:lstStyle/>
        <a:p>
          <a:r>
            <a:rPr lang="uk-UA"/>
            <a:t>Формат: традиційний курс, інтенсивний курс, цикл тренінгів</a:t>
          </a:r>
          <a:endParaRPr lang="en-US"/>
        </a:p>
      </dgm:t>
    </dgm:pt>
    <dgm:pt modelId="{75954F20-427A-4372-B930-76E48B6352A9}" type="parTrans" cxnId="{BC543042-49FB-4376-A9B3-4F22BF765876}">
      <dgm:prSet/>
      <dgm:spPr/>
      <dgm:t>
        <a:bodyPr/>
        <a:lstStyle/>
        <a:p>
          <a:endParaRPr lang="en-US"/>
        </a:p>
      </dgm:t>
    </dgm:pt>
    <dgm:pt modelId="{C8A5B195-2314-4939-A53F-A2FC74A692AB}" type="sibTrans" cxnId="{BC543042-49FB-4376-A9B3-4F22BF765876}">
      <dgm:prSet/>
      <dgm:spPr/>
      <dgm:t>
        <a:bodyPr/>
        <a:lstStyle/>
        <a:p>
          <a:endParaRPr lang="en-US"/>
        </a:p>
      </dgm:t>
    </dgm:pt>
    <dgm:pt modelId="{A84E2B50-DD3D-4429-A5E6-194247443A22}" type="pres">
      <dgm:prSet presAssocID="{0FCA82FF-DB29-40C8-B7F1-8984E64CAAE8}" presName="linear" presStyleCnt="0">
        <dgm:presLayoutVars>
          <dgm:animLvl val="lvl"/>
          <dgm:resizeHandles val="exact"/>
        </dgm:presLayoutVars>
      </dgm:prSet>
      <dgm:spPr/>
    </dgm:pt>
    <dgm:pt modelId="{413876E1-D314-40E6-A116-EF7DE2866CC7}" type="pres">
      <dgm:prSet presAssocID="{A94E8288-080D-4F9B-A446-F446AF658F6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0F5AE6B-CAE7-4C13-ABD1-D13699C52AF4}" type="pres">
      <dgm:prSet presAssocID="{9D2777FA-E77D-4F4C-9B7E-25B26B103317}" presName="spacer" presStyleCnt="0"/>
      <dgm:spPr/>
    </dgm:pt>
    <dgm:pt modelId="{56345909-0812-40AD-8A07-534DE48A7C36}" type="pres">
      <dgm:prSet presAssocID="{33B40484-DBD4-4E9C-8E2C-5343FB4914F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C583E88-840C-4A20-B5D2-DA8CE7A289D1}" type="pres">
      <dgm:prSet presAssocID="{B2D55C5D-C667-4F52-B805-4396554313C1}" presName="spacer" presStyleCnt="0"/>
      <dgm:spPr/>
    </dgm:pt>
    <dgm:pt modelId="{6DB8F786-5444-4913-9EBA-7E84E86A9C03}" type="pres">
      <dgm:prSet presAssocID="{063F0B40-89BF-496C-BD76-2DDA61D3B65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12A3F89-3358-485F-B46C-49286280057A}" type="pres">
      <dgm:prSet presAssocID="{9F104FED-4385-409D-8498-884DE94B6424}" presName="spacer" presStyleCnt="0"/>
      <dgm:spPr/>
    </dgm:pt>
    <dgm:pt modelId="{5AE16AB4-455F-41A0-B5BF-423F4ACF80E7}" type="pres">
      <dgm:prSet presAssocID="{3B87F285-2160-4F44-89E7-755E3C110F7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7240D52-D92A-4475-B8B5-4EF67A9173E7}" type="pres">
      <dgm:prSet presAssocID="{E183311A-437A-49B6-B534-A6CB622EB87F}" presName="spacer" presStyleCnt="0"/>
      <dgm:spPr/>
    </dgm:pt>
    <dgm:pt modelId="{C3503A6D-E924-4465-B0BA-66BDF78F0CE2}" type="pres">
      <dgm:prSet presAssocID="{941166B7-CC16-48DB-B3B7-AFAD6A2E16D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586DF2B-B187-48D9-BE93-9999ED2B7FE0}" type="presOf" srcId="{0FCA82FF-DB29-40C8-B7F1-8984E64CAAE8}" destId="{A84E2B50-DD3D-4429-A5E6-194247443A22}" srcOrd="0" destOrd="0" presId="urn:microsoft.com/office/officeart/2005/8/layout/vList2"/>
    <dgm:cxn modelId="{244B7732-F262-4F4B-9B59-3547434057C2}" srcId="{0FCA82FF-DB29-40C8-B7F1-8984E64CAAE8}" destId="{A94E8288-080D-4F9B-A446-F446AF658F6B}" srcOrd="0" destOrd="0" parTransId="{014E8EB5-3A6C-4F88-93C2-7A9A203F44AB}" sibTransId="{9D2777FA-E77D-4F4C-9B7E-25B26B103317}"/>
    <dgm:cxn modelId="{2308CB37-69F0-447F-AA59-80ECCBD77304}" type="presOf" srcId="{A94E8288-080D-4F9B-A446-F446AF658F6B}" destId="{413876E1-D314-40E6-A116-EF7DE2866CC7}" srcOrd="0" destOrd="0" presId="urn:microsoft.com/office/officeart/2005/8/layout/vList2"/>
    <dgm:cxn modelId="{BC543042-49FB-4376-A9B3-4F22BF765876}" srcId="{0FCA82FF-DB29-40C8-B7F1-8984E64CAAE8}" destId="{941166B7-CC16-48DB-B3B7-AFAD6A2E16D0}" srcOrd="4" destOrd="0" parTransId="{75954F20-427A-4372-B930-76E48B6352A9}" sibTransId="{C8A5B195-2314-4939-A53F-A2FC74A692AB}"/>
    <dgm:cxn modelId="{AB316448-401C-44FF-99A5-18A82EB64F8F}" type="presOf" srcId="{941166B7-CC16-48DB-B3B7-AFAD6A2E16D0}" destId="{C3503A6D-E924-4465-B0BA-66BDF78F0CE2}" srcOrd="0" destOrd="0" presId="urn:microsoft.com/office/officeart/2005/8/layout/vList2"/>
    <dgm:cxn modelId="{2D8A9E54-8E2F-4207-BA60-05460BA1FA57}" srcId="{0FCA82FF-DB29-40C8-B7F1-8984E64CAAE8}" destId="{33B40484-DBD4-4E9C-8E2C-5343FB4914FE}" srcOrd="1" destOrd="0" parTransId="{4D0C1B16-79CA-40B2-954D-6046CA13CB3C}" sibTransId="{B2D55C5D-C667-4F52-B805-4396554313C1}"/>
    <dgm:cxn modelId="{F1DA6E8A-E57C-419F-9AF4-A64EB0C2D657}" srcId="{0FCA82FF-DB29-40C8-B7F1-8984E64CAAE8}" destId="{3B87F285-2160-4F44-89E7-755E3C110F71}" srcOrd="3" destOrd="0" parTransId="{32D675DE-4999-47BC-AC50-3C115E398F18}" sibTransId="{E183311A-437A-49B6-B534-A6CB622EB87F}"/>
    <dgm:cxn modelId="{1BB8DB8A-5F2A-438D-8CE2-484307F81386}" type="presOf" srcId="{063F0B40-89BF-496C-BD76-2DDA61D3B652}" destId="{6DB8F786-5444-4913-9EBA-7E84E86A9C03}" srcOrd="0" destOrd="0" presId="urn:microsoft.com/office/officeart/2005/8/layout/vList2"/>
    <dgm:cxn modelId="{9AF09EA8-4E8E-4B1A-8A1F-14A132A034AA}" type="presOf" srcId="{33B40484-DBD4-4E9C-8E2C-5343FB4914FE}" destId="{56345909-0812-40AD-8A07-534DE48A7C36}" srcOrd="0" destOrd="0" presId="urn:microsoft.com/office/officeart/2005/8/layout/vList2"/>
    <dgm:cxn modelId="{CF22ECB3-9505-4CD7-8D3E-9F7FD0DC10B7}" type="presOf" srcId="{3B87F285-2160-4F44-89E7-755E3C110F71}" destId="{5AE16AB4-455F-41A0-B5BF-423F4ACF80E7}" srcOrd="0" destOrd="0" presId="urn:microsoft.com/office/officeart/2005/8/layout/vList2"/>
    <dgm:cxn modelId="{8EA080E8-D210-44F2-AC2E-649D0C0BF7C2}" srcId="{0FCA82FF-DB29-40C8-B7F1-8984E64CAAE8}" destId="{063F0B40-89BF-496C-BD76-2DDA61D3B652}" srcOrd="2" destOrd="0" parTransId="{F0374432-20A0-419B-BE09-8EEA5DF140E1}" sibTransId="{9F104FED-4385-409D-8498-884DE94B6424}"/>
    <dgm:cxn modelId="{B6A31BB9-3927-40F6-9150-092F2F4414CB}" type="presParOf" srcId="{A84E2B50-DD3D-4429-A5E6-194247443A22}" destId="{413876E1-D314-40E6-A116-EF7DE2866CC7}" srcOrd="0" destOrd="0" presId="urn:microsoft.com/office/officeart/2005/8/layout/vList2"/>
    <dgm:cxn modelId="{DC551BFD-97FE-4562-8273-DFA77CFA8499}" type="presParOf" srcId="{A84E2B50-DD3D-4429-A5E6-194247443A22}" destId="{20F5AE6B-CAE7-4C13-ABD1-D13699C52AF4}" srcOrd="1" destOrd="0" presId="urn:microsoft.com/office/officeart/2005/8/layout/vList2"/>
    <dgm:cxn modelId="{83DB22FB-2CD5-4CEE-97B5-EA3E373C9A44}" type="presParOf" srcId="{A84E2B50-DD3D-4429-A5E6-194247443A22}" destId="{56345909-0812-40AD-8A07-534DE48A7C36}" srcOrd="2" destOrd="0" presId="urn:microsoft.com/office/officeart/2005/8/layout/vList2"/>
    <dgm:cxn modelId="{5D045180-4CBA-48C5-82AD-2BCEA8B972B9}" type="presParOf" srcId="{A84E2B50-DD3D-4429-A5E6-194247443A22}" destId="{7C583E88-840C-4A20-B5D2-DA8CE7A289D1}" srcOrd="3" destOrd="0" presId="urn:microsoft.com/office/officeart/2005/8/layout/vList2"/>
    <dgm:cxn modelId="{32E770BB-6D69-46DA-9179-562FC1B138CF}" type="presParOf" srcId="{A84E2B50-DD3D-4429-A5E6-194247443A22}" destId="{6DB8F786-5444-4913-9EBA-7E84E86A9C03}" srcOrd="4" destOrd="0" presId="urn:microsoft.com/office/officeart/2005/8/layout/vList2"/>
    <dgm:cxn modelId="{DBC7339A-5CD1-4D17-9D59-4CCCCE997E7B}" type="presParOf" srcId="{A84E2B50-DD3D-4429-A5E6-194247443A22}" destId="{F12A3F89-3358-485F-B46C-49286280057A}" srcOrd="5" destOrd="0" presId="urn:microsoft.com/office/officeart/2005/8/layout/vList2"/>
    <dgm:cxn modelId="{ABD01A95-A099-4FA5-B362-3A406BA7F1E0}" type="presParOf" srcId="{A84E2B50-DD3D-4429-A5E6-194247443A22}" destId="{5AE16AB4-455F-41A0-B5BF-423F4ACF80E7}" srcOrd="6" destOrd="0" presId="urn:microsoft.com/office/officeart/2005/8/layout/vList2"/>
    <dgm:cxn modelId="{66FFC8BD-13FE-4419-A75D-5E91B2C518ED}" type="presParOf" srcId="{A84E2B50-DD3D-4429-A5E6-194247443A22}" destId="{87240D52-D92A-4475-B8B5-4EF67A9173E7}" srcOrd="7" destOrd="0" presId="urn:microsoft.com/office/officeart/2005/8/layout/vList2"/>
    <dgm:cxn modelId="{8849BC5D-1741-49CF-8C5B-74C02ACAA30A}" type="presParOf" srcId="{A84E2B50-DD3D-4429-A5E6-194247443A22}" destId="{C3503A6D-E924-4465-B0BA-66BDF78F0CE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F5B59DF-C27C-4104-AE07-019821FF23DE}" type="doc">
      <dgm:prSet loTypeId="urn:microsoft.com/office/officeart/2005/8/layout/venn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DA5F92D-872D-427E-B919-FBAA8D29D246}">
      <dgm:prSet phldrT="[Текст]"/>
      <dgm:spPr/>
      <dgm:t>
        <a:bodyPr/>
        <a:lstStyle/>
        <a:p>
          <a:r>
            <a:rPr lang="uk-UA" dirty="0"/>
            <a:t>Актуальність</a:t>
          </a:r>
        </a:p>
        <a:p>
          <a:r>
            <a:rPr lang="uk-UA" b="1" dirty="0"/>
            <a:t>25 балів</a:t>
          </a:r>
          <a:endParaRPr lang="en-US" b="1" dirty="0"/>
        </a:p>
      </dgm:t>
    </dgm:pt>
    <dgm:pt modelId="{2EACBA84-9DB7-43E7-A403-CFA318A4D6E5}" type="parTrans" cxnId="{A14DDA8F-F869-4D91-9A73-6B9C8219BD38}">
      <dgm:prSet/>
      <dgm:spPr/>
      <dgm:t>
        <a:bodyPr/>
        <a:lstStyle/>
        <a:p>
          <a:endParaRPr lang="en-US"/>
        </a:p>
      </dgm:t>
    </dgm:pt>
    <dgm:pt modelId="{62CE01CA-5B19-4DD2-BEED-AB6BECF7197C}" type="sibTrans" cxnId="{A14DDA8F-F869-4D91-9A73-6B9C8219BD38}">
      <dgm:prSet/>
      <dgm:spPr/>
      <dgm:t>
        <a:bodyPr/>
        <a:lstStyle/>
        <a:p>
          <a:endParaRPr lang="en-US"/>
        </a:p>
      </dgm:t>
    </dgm:pt>
    <dgm:pt modelId="{BB7B8763-6894-4440-B238-DEF268F8AE91}">
      <dgm:prSet phldrT="[Текст]"/>
      <dgm:spPr/>
      <dgm:t>
        <a:bodyPr/>
        <a:lstStyle/>
        <a:p>
          <a:r>
            <a:rPr lang="uk-UA" dirty="0"/>
            <a:t>Команда</a:t>
          </a:r>
        </a:p>
        <a:p>
          <a:r>
            <a:rPr lang="uk-UA" b="1" dirty="0"/>
            <a:t>20 балів</a:t>
          </a:r>
          <a:endParaRPr lang="en-US" b="1" dirty="0"/>
        </a:p>
      </dgm:t>
    </dgm:pt>
    <dgm:pt modelId="{4552133F-459F-417F-9A35-6D3044A871FB}" type="parTrans" cxnId="{DF16E598-D704-4EB9-AFB8-9B244AAD4051}">
      <dgm:prSet/>
      <dgm:spPr/>
      <dgm:t>
        <a:bodyPr/>
        <a:lstStyle/>
        <a:p>
          <a:endParaRPr lang="en-US"/>
        </a:p>
      </dgm:t>
    </dgm:pt>
    <dgm:pt modelId="{9C300F98-6C71-4C52-B34D-4995FFD6E6F7}" type="sibTrans" cxnId="{DF16E598-D704-4EB9-AFB8-9B244AAD4051}">
      <dgm:prSet/>
      <dgm:spPr/>
      <dgm:t>
        <a:bodyPr/>
        <a:lstStyle/>
        <a:p>
          <a:endParaRPr lang="en-US"/>
        </a:p>
      </dgm:t>
    </dgm:pt>
    <dgm:pt modelId="{70CCAA3E-ED17-43A6-9BCC-0DAADEAC5A46}">
      <dgm:prSet phldrT="[Текст]"/>
      <dgm:spPr/>
      <dgm:t>
        <a:bodyPr/>
        <a:lstStyle/>
        <a:p>
          <a:r>
            <a:rPr lang="uk-UA" dirty="0"/>
            <a:t>Зміст і методи</a:t>
          </a:r>
        </a:p>
        <a:p>
          <a:r>
            <a:rPr lang="uk-UA" b="1" dirty="0"/>
            <a:t>25 балів</a:t>
          </a:r>
          <a:endParaRPr lang="en-US" b="1" dirty="0"/>
        </a:p>
      </dgm:t>
    </dgm:pt>
    <dgm:pt modelId="{8AB4A96D-5617-43A4-99A5-39E10C150694}" type="parTrans" cxnId="{3D778005-8B3B-4264-BCB8-52DF501F350B}">
      <dgm:prSet/>
      <dgm:spPr/>
      <dgm:t>
        <a:bodyPr/>
        <a:lstStyle/>
        <a:p>
          <a:endParaRPr lang="en-US"/>
        </a:p>
      </dgm:t>
    </dgm:pt>
    <dgm:pt modelId="{C88A0BAD-3B76-4520-BBD6-A5090E497D79}" type="sibTrans" cxnId="{3D778005-8B3B-4264-BCB8-52DF501F350B}">
      <dgm:prSet/>
      <dgm:spPr/>
      <dgm:t>
        <a:bodyPr/>
        <a:lstStyle/>
        <a:p>
          <a:endParaRPr lang="en-US"/>
        </a:p>
      </dgm:t>
    </dgm:pt>
    <dgm:pt modelId="{A8FD9951-0E8D-4EDE-BEFE-02AE5B1F263D}">
      <dgm:prSet phldrT="[Текст]"/>
      <dgm:spPr/>
      <dgm:t>
        <a:bodyPr/>
        <a:lstStyle/>
        <a:p>
          <a:r>
            <a:rPr lang="uk-UA" dirty="0"/>
            <a:t>Вплив і усталеність результату</a:t>
          </a:r>
        </a:p>
        <a:p>
          <a:r>
            <a:rPr lang="uk-UA" b="1" dirty="0"/>
            <a:t>15 балів</a:t>
          </a:r>
          <a:endParaRPr lang="en-US" b="1" dirty="0"/>
        </a:p>
      </dgm:t>
    </dgm:pt>
    <dgm:pt modelId="{F6C6EAA3-1B96-44F2-AA07-4F256DDBECF5}" type="parTrans" cxnId="{E3DA04E2-15D9-4947-A4FB-0819129983E5}">
      <dgm:prSet/>
      <dgm:spPr/>
      <dgm:t>
        <a:bodyPr/>
        <a:lstStyle/>
        <a:p>
          <a:endParaRPr lang="en-US"/>
        </a:p>
      </dgm:t>
    </dgm:pt>
    <dgm:pt modelId="{8FF985D6-0802-42FF-911E-932CAB1459F0}" type="sibTrans" cxnId="{E3DA04E2-15D9-4947-A4FB-0819129983E5}">
      <dgm:prSet/>
      <dgm:spPr/>
      <dgm:t>
        <a:bodyPr/>
        <a:lstStyle/>
        <a:p>
          <a:endParaRPr lang="en-US"/>
        </a:p>
      </dgm:t>
    </dgm:pt>
    <dgm:pt modelId="{072F2FC0-2632-48BA-9B29-AE1721896373}">
      <dgm:prSet/>
      <dgm:spPr/>
      <dgm:t>
        <a:bodyPr/>
        <a:lstStyle/>
        <a:p>
          <a:r>
            <a:rPr lang="uk-UA" dirty="0"/>
            <a:t>Інформаційна підтримка</a:t>
          </a:r>
        </a:p>
        <a:p>
          <a:r>
            <a:rPr lang="uk-UA" b="1" dirty="0"/>
            <a:t>15 балів</a:t>
          </a:r>
          <a:endParaRPr lang="en-US" b="1" dirty="0"/>
        </a:p>
      </dgm:t>
    </dgm:pt>
    <dgm:pt modelId="{194A8AC9-8F97-4980-8E67-DA82585F3577}" type="parTrans" cxnId="{5E39473C-C077-4903-BF2B-FFAEFD0FAA58}">
      <dgm:prSet/>
      <dgm:spPr/>
      <dgm:t>
        <a:bodyPr/>
        <a:lstStyle/>
        <a:p>
          <a:endParaRPr lang="en-US"/>
        </a:p>
      </dgm:t>
    </dgm:pt>
    <dgm:pt modelId="{A55E08C6-16D2-40CE-B4F5-0A1A662B17E2}" type="sibTrans" cxnId="{5E39473C-C077-4903-BF2B-FFAEFD0FAA58}">
      <dgm:prSet/>
      <dgm:spPr/>
      <dgm:t>
        <a:bodyPr/>
        <a:lstStyle/>
        <a:p>
          <a:endParaRPr lang="en-US"/>
        </a:p>
      </dgm:t>
    </dgm:pt>
    <dgm:pt modelId="{13C74A9A-3A81-4B40-A837-6FB13162FA37}" type="pres">
      <dgm:prSet presAssocID="{EF5B59DF-C27C-4104-AE07-019821FF23DE}" presName="Name0" presStyleCnt="0">
        <dgm:presLayoutVars>
          <dgm:dir/>
          <dgm:resizeHandles val="exact"/>
        </dgm:presLayoutVars>
      </dgm:prSet>
      <dgm:spPr/>
    </dgm:pt>
    <dgm:pt modelId="{D6CB4B84-6CDC-4901-8CEE-78E50E9A56F0}" type="pres">
      <dgm:prSet presAssocID="{1DA5F92D-872D-427E-B919-FBAA8D29D246}" presName="Name5" presStyleLbl="vennNode1" presStyleIdx="0" presStyleCnt="5">
        <dgm:presLayoutVars>
          <dgm:bulletEnabled val="1"/>
        </dgm:presLayoutVars>
      </dgm:prSet>
      <dgm:spPr/>
    </dgm:pt>
    <dgm:pt modelId="{4D2BE4FC-D1E3-4D5B-81C5-4F4F5E8BB2ED}" type="pres">
      <dgm:prSet presAssocID="{62CE01CA-5B19-4DD2-BEED-AB6BECF7197C}" presName="space" presStyleCnt="0"/>
      <dgm:spPr/>
    </dgm:pt>
    <dgm:pt modelId="{9AE0EF22-1ADE-4F09-8BB3-1C156F553A3D}" type="pres">
      <dgm:prSet presAssocID="{BB7B8763-6894-4440-B238-DEF268F8AE91}" presName="Name5" presStyleLbl="vennNode1" presStyleIdx="1" presStyleCnt="5">
        <dgm:presLayoutVars>
          <dgm:bulletEnabled val="1"/>
        </dgm:presLayoutVars>
      </dgm:prSet>
      <dgm:spPr/>
    </dgm:pt>
    <dgm:pt modelId="{88131130-880B-4201-8E63-0FFED83B5384}" type="pres">
      <dgm:prSet presAssocID="{9C300F98-6C71-4C52-B34D-4995FFD6E6F7}" presName="space" presStyleCnt="0"/>
      <dgm:spPr/>
    </dgm:pt>
    <dgm:pt modelId="{9AEE0544-D91D-4CB2-BC28-03658D57D40E}" type="pres">
      <dgm:prSet presAssocID="{70CCAA3E-ED17-43A6-9BCC-0DAADEAC5A46}" presName="Name5" presStyleLbl="vennNode1" presStyleIdx="2" presStyleCnt="5">
        <dgm:presLayoutVars>
          <dgm:bulletEnabled val="1"/>
        </dgm:presLayoutVars>
      </dgm:prSet>
      <dgm:spPr/>
    </dgm:pt>
    <dgm:pt modelId="{0D69671D-5D89-4FE8-A907-997A932102B8}" type="pres">
      <dgm:prSet presAssocID="{C88A0BAD-3B76-4520-BBD6-A5090E497D79}" presName="space" presStyleCnt="0"/>
      <dgm:spPr/>
    </dgm:pt>
    <dgm:pt modelId="{540EB50D-30FC-4C00-A32B-1AE3D5C4B96A}" type="pres">
      <dgm:prSet presAssocID="{A8FD9951-0E8D-4EDE-BEFE-02AE5B1F263D}" presName="Name5" presStyleLbl="vennNode1" presStyleIdx="3" presStyleCnt="5">
        <dgm:presLayoutVars>
          <dgm:bulletEnabled val="1"/>
        </dgm:presLayoutVars>
      </dgm:prSet>
      <dgm:spPr/>
    </dgm:pt>
    <dgm:pt modelId="{7567BC86-9933-496E-BA03-758412A1E7D7}" type="pres">
      <dgm:prSet presAssocID="{8FF985D6-0802-42FF-911E-932CAB1459F0}" presName="space" presStyleCnt="0"/>
      <dgm:spPr/>
    </dgm:pt>
    <dgm:pt modelId="{2A9F90FF-AC24-43B9-9BF2-5AC89005C1EE}" type="pres">
      <dgm:prSet presAssocID="{072F2FC0-2632-48BA-9B29-AE1721896373}" presName="Name5" presStyleLbl="vennNode1" presStyleIdx="4" presStyleCnt="5">
        <dgm:presLayoutVars>
          <dgm:bulletEnabled val="1"/>
        </dgm:presLayoutVars>
      </dgm:prSet>
      <dgm:spPr/>
    </dgm:pt>
  </dgm:ptLst>
  <dgm:cxnLst>
    <dgm:cxn modelId="{3D778005-8B3B-4264-BCB8-52DF501F350B}" srcId="{EF5B59DF-C27C-4104-AE07-019821FF23DE}" destId="{70CCAA3E-ED17-43A6-9BCC-0DAADEAC5A46}" srcOrd="2" destOrd="0" parTransId="{8AB4A96D-5617-43A4-99A5-39E10C150694}" sibTransId="{C88A0BAD-3B76-4520-BBD6-A5090E497D79}"/>
    <dgm:cxn modelId="{A4C88D17-CCCC-4C87-9A0F-04A7CE4639DA}" type="presOf" srcId="{BB7B8763-6894-4440-B238-DEF268F8AE91}" destId="{9AE0EF22-1ADE-4F09-8BB3-1C156F553A3D}" srcOrd="0" destOrd="0" presId="urn:microsoft.com/office/officeart/2005/8/layout/venn3"/>
    <dgm:cxn modelId="{97A4F71D-3F36-44BC-A438-E4D08D73C1C5}" type="presOf" srcId="{70CCAA3E-ED17-43A6-9BCC-0DAADEAC5A46}" destId="{9AEE0544-D91D-4CB2-BC28-03658D57D40E}" srcOrd="0" destOrd="0" presId="urn:microsoft.com/office/officeart/2005/8/layout/venn3"/>
    <dgm:cxn modelId="{5E39473C-C077-4903-BF2B-FFAEFD0FAA58}" srcId="{EF5B59DF-C27C-4104-AE07-019821FF23DE}" destId="{072F2FC0-2632-48BA-9B29-AE1721896373}" srcOrd="4" destOrd="0" parTransId="{194A8AC9-8F97-4980-8E67-DA82585F3577}" sibTransId="{A55E08C6-16D2-40CE-B4F5-0A1A662B17E2}"/>
    <dgm:cxn modelId="{2382CA60-838B-4429-BEAB-4915B88F4660}" type="presOf" srcId="{1DA5F92D-872D-427E-B919-FBAA8D29D246}" destId="{D6CB4B84-6CDC-4901-8CEE-78E50E9A56F0}" srcOrd="0" destOrd="0" presId="urn:microsoft.com/office/officeart/2005/8/layout/venn3"/>
    <dgm:cxn modelId="{A14DDA8F-F869-4D91-9A73-6B9C8219BD38}" srcId="{EF5B59DF-C27C-4104-AE07-019821FF23DE}" destId="{1DA5F92D-872D-427E-B919-FBAA8D29D246}" srcOrd="0" destOrd="0" parTransId="{2EACBA84-9DB7-43E7-A403-CFA318A4D6E5}" sibTransId="{62CE01CA-5B19-4DD2-BEED-AB6BECF7197C}"/>
    <dgm:cxn modelId="{0AF3B193-2953-41CE-A98D-16F70BDDA16C}" type="presOf" srcId="{072F2FC0-2632-48BA-9B29-AE1721896373}" destId="{2A9F90FF-AC24-43B9-9BF2-5AC89005C1EE}" srcOrd="0" destOrd="0" presId="urn:microsoft.com/office/officeart/2005/8/layout/venn3"/>
    <dgm:cxn modelId="{DF16E598-D704-4EB9-AFB8-9B244AAD4051}" srcId="{EF5B59DF-C27C-4104-AE07-019821FF23DE}" destId="{BB7B8763-6894-4440-B238-DEF268F8AE91}" srcOrd="1" destOrd="0" parTransId="{4552133F-459F-417F-9A35-6D3044A871FB}" sibTransId="{9C300F98-6C71-4C52-B34D-4995FFD6E6F7}"/>
    <dgm:cxn modelId="{E3DA04E2-15D9-4947-A4FB-0819129983E5}" srcId="{EF5B59DF-C27C-4104-AE07-019821FF23DE}" destId="{A8FD9951-0E8D-4EDE-BEFE-02AE5B1F263D}" srcOrd="3" destOrd="0" parTransId="{F6C6EAA3-1B96-44F2-AA07-4F256DDBECF5}" sibTransId="{8FF985D6-0802-42FF-911E-932CAB1459F0}"/>
    <dgm:cxn modelId="{3CC84BE9-D72F-486E-A217-388A91933609}" type="presOf" srcId="{EF5B59DF-C27C-4104-AE07-019821FF23DE}" destId="{13C74A9A-3A81-4B40-A837-6FB13162FA37}" srcOrd="0" destOrd="0" presId="urn:microsoft.com/office/officeart/2005/8/layout/venn3"/>
    <dgm:cxn modelId="{119750FD-3781-4360-BFFC-F179FE8D68D7}" type="presOf" srcId="{A8FD9951-0E8D-4EDE-BEFE-02AE5B1F263D}" destId="{540EB50D-30FC-4C00-A32B-1AE3D5C4B96A}" srcOrd="0" destOrd="0" presId="urn:microsoft.com/office/officeart/2005/8/layout/venn3"/>
    <dgm:cxn modelId="{F4C92C3F-0112-471A-80BC-72481886373F}" type="presParOf" srcId="{13C74A9A-3A81-4B40-A837-6FB13162FA37}" destId="{D6CB4B84-6CDC-4901-8CEE-78E50E9A56F0}" srcOrd="0" destOrd="0" presId="urn:microsoft.com/office/officeart/2005/8/layout/venn3"/>
    <dgm:cxn modelId="{5F78BDED-5579-40BE-A8A8-7F4FBEFAA843}" type="presParOf" srcId="{13C74A9A-3A81-4B40-A837-6FB13162FA37}" destId="{4D2BE4FC-D1E3-4D5B-81C5-4F4F5E8BB2ED}" srcOrd="1" destOrd="0" presId="urn:microsoft.com/office/officeart/2005/8/layout/venn3"/>
    <dgm:cxn modelId="{02C576F8-DE8C-4B27-90F6-683DBE66BF1A}" type="presParOf" srcId="{13C74A9A-3A81-4B40-A837-6FB13162FA37}" destId="{9AE0EF22-1ADE-4F09-8BB3-1C156F553A3D}" srcOrd="2" destOrd="0" presId="urn:microsoft.com/office/officeart/2005/8/layout/venn3"/>
    <dgm:cxn modelId="{1C9DC830-B00A-4F21-9B40-DC489DA6BC78}" type="presParOf" srcId="{13C74A9A-3A81-4B40-A837-6FB13162FA37}" destId="{88131130-880B-4201-8E63-0FFED83B5384}" srcOrd="3" destOrd="0" presId="urn:microsoft.com/office/officeart/2005/8/layout/venn3"/>
    <dgm:cxn modelId="{5C93BEB3-FF18-4D92-A130-96A54B7EC168}" type="presParOf" srcId="{13C74A9A-3A81-4B40-A837-6FB13162FA37}" destId="{9AEE0544-D91D-4CB2-BC28-03658D57D40E}" srcOrd="4" destOrd="0" presId="urn:microsoft.com/office/officeart/2005/8/layout/venn3"/>
    <dgm:cxn modelId="{5CCF5EEF-4312-466C-ACAA-153968782160}" type="presParOf" srcId="{13C74A9A-3A81-4B40-A837-6FB13162FA37}" destId="{0D69671D-5D89-4FE8-A907-997A932102B8}" srcOrd="5" destOrd="0" presId="urn:microsoft.com/office/officeart/2005/8/layout/venn3"/>
    <dgm:cxn modelId="{BCCF6909-5A0B-4F3C-9736-32AFD90474CB}" type="presParOf" srcId="{13C74A9A-3A81-4B40-A837-6FB13162FA37}" destId="{540EB50D-30FC-4C00-A32B-1AE3D5C4B96A}" srcOrd="6" destOrd="0" presId="urn:microsoft.com/office/officeart/2005/8/layout/venn3"/>
    <dgm:cxn modelId="{8AF8F205-8FB2-4BDF-BC47-87C614A79648}" type="presParOf" srcId="{13C74A9A-3A81-4B40-A837-6FB13162FA37}" destId="{7567BC86-9933-496E-BA03-758412A1E7D7}" srcOrd="7" destOrd="0" presId="urn:microsoft.com/office/officeart/2005/8/layout/venn3"/>
    <dgm:cxn modelId="{D74028A2-59D0-4C4E-BEB6-5EC2ABD3AE6C}" type="presParOf" srcId="{13C74A9A-3A81-4B40-A837-6FB13162FA37}" destId="{2A9F90FF-AC24-43B9-9BF2-5AC89005C1EE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E7589D5-4FA9-4365-BE21-C50B5BB7353B}" type="doc">
      <dgm:prSet loTypeId="urn:microsoft.com/office/officeart/2005/8/layout/hProcess9" loCatId="process" qsTypeId="urn:microsoft.com/office/officeart/2005/8/quickstyle/simple1" qsCatId="simple" csTypeId="urn:microsoft.com/office/officeart/2005/8/colors/colorful1#21" csCatId="colorful" phldr="1"/>
      <dgm:spPr/>
    </dgm:pt>
    <dgm:pt modelId="{71858667-A9A7-4523-A78F-B4624B7DE935}">
      <dgm:prSet phldrT="[Text]"/>
      <dgm:spPr/>
      <dgm:t>
        <a:bodyPr/>
        <a:lstStyle/>
        <a:p>
          <a:r>
            <a:rPr lang="uk-UA" dirty="0"/>
            <a:t>Ініціація:</a:t>
          </a:r>
        </a:p>
        <a:p>
          <a:r>
            <a:rPr lang="uk-UA" dirty="0"/>
            <a:t>2 – 3 місяці</a:t>
          </a:r>
          <a:endParaRPr lang="en-US" dirty="0"/>
        </a:p>
      </dgm:t>
    </dgm:pt>
    <dgm:pt modelId="{E3E286F0-D265-42C9-829D-2071BC468842}" type="parTrans" cxnId="{2C19B346-78B0-422C-9CDC-41BE92F067BA}">
      <dgm:prSet/>
      <dgm:spPr/>
      <dgm:t>
        <a:bodyPr/>
        <a:lstStyle/>
        <a:p>
          <a:endParaRPr lang="en-US"/>
        </a:p>
      </dgm:t>
    </dgm:pt>
    <dgm:pt modelId="{B335A11C-2798-412C-A5DB-723C655659F3}" type="sibTrans" cxnId="{2C19B346-78B0-422C-9CDC-41BE92F067BA}">
      <dgm:prSet/>
      <dgm:spPr/>
      <dgm:t>
        <a:bodyPr/>
        <a:lstStyle/>
        <a:p>
          <a:endParaRPr lang="en-US"/>
        </a:p>
      </dgm:t>
    </dgm:pt>
    <dgm:pt modelId="{B6AA7916-E60A-43D0-8D32-769794F75399}">
      <dgm:prSet phldrT="[Text]"/>
      <dgm:spPr/>
      <dgm:t>
        <a:bodyPr/>
        <a:lstStyle/>
        <a:p>
          <a:r>
            <a:rPr lang="uk-UA" dirty="0"/>
            <a:t>Підготовча стадія: до 9 місяців</a:t>
          </a:r>
          <a:endParaRPr lang="en-US" dirty="0"/>
        </a:p>
      </dgm:t>
    </dgm:pt>
    <dgm:pt modelId="{5F653B94-FE24-4528-932A-FBA7B84B769B}" type="parTrans" cxnId="{2D886EE4-C107-4404-8ABD-F7BD2018A4B6}">
      <dgm:prSet/>
      <dgm:spPr/>
      <dgm:t>
        <a:bodyPr/>
        <a:lstStyle/>
        <a:p>
          <a:endParaRPr lang="en-US"/>
        </a:p>
      </dgm:t>
    </dgm:pt>
    <dgm:pt modelId="{98396F6A-B942-4E85-AAE4-8CCC47B2C311}" type="sibTrans" cxnId="{2D886EE4-C107-4404-8ABD-F7BD2018A4B6}">
      <dgm:prSet/>
      <dgm:spPr/>
      <dgm:t>
        <a:bodyPr/>
        <a:lstStyle/>
        <a:p>
          <a:endParaRPr lang="en-US"/>
        </a:p>
      </dgm:t>
    </dgm:pt>
    <dgm:pt modelId="{AFF39877-B6FA-4108-912C-6BB4C5A365A4}">
      <dgm:prSet phldrT="[Text]"/>
      <dgm:spPr/>
      <dgm:t>
        <a:bodyPr/>
        <a:lstStyle/>
        <a:p>
          <a:r>
            <a:rPr lang="uk-UA" dirty="0"/>
            <a:t>Виконавча стадія: до 18 місяців </a:t>
          </a:r>
          <a:endParaRPr lang="en-US" dirty="0"/>
        </a:p>
      </dgm:t>
    </dgm:pt>
    <dgm:pt modelId="{AAA7F1B4-7A84-4C93-848C-84D0E0718C7E}" type="parTrans" cxnId="{E5DC4B40-EC5F-4FB7-AE99-6AA7017DEC98}">
      <dgm:prSet/>
      <dgm:spPr/>
      <dgm:t>
        <a:bodyPr/>
        <a:lstStyle/>
        <a:p>
          <a:endParaRPr lang="en-US"/>
        </a:p>
      </dgm:t>
    </dgm:pt>
    <dgm:pt modelId="{9CC55B0A-C6B1-4434-953D-A533C7ECB369}" type="sibTrans" cxnId="{E5DC4B40-EC5F-4FB7-AE99-6AA7017DEC98}">
      <dgm:prSet/>
      <dgm:spPr/>
      <dgm:t>
        <a:bodyPr/>
        <a:lstStyle/>
        <a:p>
          <a:endParaRPr lang="en-US"/>
        </a:p>
      </dgm:t>
    </dgm:pt>
    <dgm:pt modelId="{D58332D3-32D4-421A-B33F-2A3B1816F5CF}">
      <dgm:prSet/>
      <dgm:spPr/>
      <dgm:t>
        <a:bodyPr/>
        <a:lstStyle/>
        <a:p>
          <a:r>
            <a:rPr lang="uk-UA" dirty="0"/>
            <a:t>Завершення: 6 місяців</a:t>
          </a:r>
          <a:endParaRPr lang="en-US" dirty="0"/>
        </a:p>
      </dgm:t>
    </dgm:pt>
    <dgm:pt modelId="{DA60A194-975D-4C7C-9DDF-23BEAC1BE94F}" type="parTrans" cxnId="{DCCC1EF4-EBA1-4E2F-B644-33B0A664CFB8}">
      <dgm:prSet/>
      <dgm:spPr/>
      <dgm:t>
        <a:bodyPr/>
        <a:lstStyle/>
        <a:p>
          <a:endParaRPr lang="en-US"/>
        </a:p>
      </dgm:t>
    </dgm:pt>
    <dgm:pt modelId="{79C09A05-39FA-4542-8140-ACE23F1889B3}" type="sibTrans" cxnId="{DCCC1EF4-EBA1-4E2F-B644-33B0A664CFB8}">
      <dgm:prSet/>
      <dgm:spPr/>
      <dgm:t>
        <a:bodyPr/>
        <a:lstStyle/>
        <a:p>
          <a:endParaRPr lang="en-US"/>
        </a:p>
      </dgm:t>
    </dgm:pt>
    <dgm:pt modelId="{E1CA4CEC-9548-4796-A182-5F7679E62EAF}" type="pres">
      <dgm:prSet presAssocID="{6E7589D5-4FA9-4365-BE21-C50B5BB7353B}" presName="CompostProcess" presStyleCnt="0">
        <dgm:presLayoutVars>
          <dgm:dir/>
          <dgm:resizeHandles val="exact"/>
        </dgm:presLayoutVars>
      </dgm:prSet>
      <dgm:spPr/>
    </dgm:pt>
    <dgm:pt modelId="{DE5A8E46-4937-47D3-9703-49010FAB1943}" type="pres">
      <dgm:prSet presAssocID="{6E7589D5-4FA9-4365-BE21-C50B5BB7353B}" presName="arrow" presStyleLbl="bgShp" presStyleIdx="0" presStyleCnt="1"/>
      <dgm:spPr/>
    </dgm:pt>
    <dgm:pt modelId="{2AB098A5-45EB-4660-B27E-B6288AD4E8FF}" type="pres">
      <dgm:prSet presAssocID="{6E7589D5-4FA9-4365-BE21-C50B5BB7353B}" presName="linearProcess" presStyleCnt="0"/>
      <dgm:spPr/>
    </dgm:pt>
    <dgm:pt modelId="{94BFE554-2598-4AAC-8087-421A21FA56D8}" type="pres">
      <dgm:prSet presAssocID="{71858667-A9A7-4523-A78F-B4624B7DE935}" presName="textNode" presStyleLbl="node1" presStyleIdx="0" presStyleCnt="4">
        <dgm:presLayoutVars>
          <dgm:bulletEnabled val="1"/>
        </dgm:presLayoutVars>
      </dgm:prSet>
      <dgm:spPr/>
    </dgm:pt>
    <dgm:pt modelId="{A2ECE08A-BDE7-46E4-A708-9B6FB7607BDC}" type="pres">
      <dgm:prSet presAssocID="{B335A11C-2798-412C-A5DB-723C655659F3}" presName="sibTrans" presStyleCnt="0"/>
      <dgm:spPr/>
    </dgm:pt>
    <dgm:pt modelId="{F61B9EBF-0D4D-4FE5-BF75-4B16E3FE6B33}" type="pres">
      <dgm:prSet presAssocID="{B6AA7916-E60A-43D0-8D32-769794F75399}" presName="textNode" presStyleLbl="node1" presStyleIdx="1" presStyleCnt="4">
        <dgm:presLayoutVars>
          <dgm:bulletEnabled val="1"/>
        </dgm:presLayoutVars>
      </dgm:prSet>
      <dgm:spPr/>
    </dgm:pt>
    <dgm:pt modelId="{E7DBB0BF-D674-4002-912A-7806A4796224}" type="pres">
      <dgm:prSet presAssocID="{98396F6A-B942-4E85-AAE4-8CCC47B2C311}" presName="sibTrans" presStyleCnt="0"/>
      <dgm:spPr/>
    </dgm:pt>
    <dgm:pt modelId="{279AB6AE-75A4-420D-8C1A-EE96EDDF32D1}" type="pres">
      <dgm:prSet presAssocID="{AFF39877-B6FA-4108-912C-6BB4C5A365A4}" presName="textNode" presStyleLbl="node1" presStyleIdx="2" presStyleCnt="4">
        <dgm:presLayoutVars>
          <dgm:bulletEnabled val="1"/>
        </dgm:presLayoutVars>
      </dgm:prSet>
      <dgm:spPr/>
    </dgm:pt>
    <dgm:pt modelId="{972DB167-83F1-42DB-A1AB-CF9A9390923E}" type="pres">
      <dgm:prSet presAssocID="{9CC55B0A-C6B1-4434-953D-A533C7ECB369}" presName="sibTrans" presStyleCnt="0"/>
      <dgm:spPr/>
    </dgm:pt>
    <dgm:pt modelId="{540F5E96-2C5D-4B3C-8C7E-19592CB2A7CD}" type="pres">
      <dgm:prSet presAssocID="{D58332D3-32D4-421A-B33F-2A3B1816F5CF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EFC40612-DF48-4BB7-AACB-5C9600187CEA}" type="presOf" srcId="{71858667-A9A7-4523-A78F-B4624B7DE935}" destId="{94BFE554-2598-4AAC-8087-421A21FA56D8}" srcOrd="0" destOrd="0" presId="urn:microsoft.com/office/officeart/2005/8/layout/hProcess9"/>
    <dgm:cxn modelId="{234BC639-5A04-4C21-845C-179AB5BCCDA4}" type="presOf" srcId="{B6AA7916-E60A-43D0-8D32-769794F75399}" destId="{F61B9EBF-0D4D-4FE5-BF75-4B16E3FE6B33}" srcOrd="0" destOrd="0" presId="urn:microsoft.com/office/officeart/2005/8/layout/hProcess9"/>
    <dgm:cxn modelId="{E5DC4B40-EC5F-4FB7-AE99-6AA7017DEC98}" srcId="{6E7589D5-4FA9-4365-BE21-C50B5BB7353B}" destId="{AFF39877-B6FA-4108-912C-6BB4C5A365A4}" srcOrd="2" destOrd="0" parTransId="{AAA7F1B4-7A84-4C93-848C-84D0E0718C7E}" sibTransId="{9CC55B0A-C6B1-4434-953D-A533C7ECB369}"/>
    <dgm:cxn modelId="{2C19B346-78B0-422C-9CDC-41BE92F067BA}" srcId="{6E7589D5-4FA9-4365-BE21-C50B5BB7353B}" destId="{71858667-A9A7-4523-A78F-B4624B7DE935}" srcOrd="0" destOrd="0" parTransId="{E3E286F0-D265-42C9-829D-2071BC468842}" sibTransId="{B335A11C-2798-412C-A5DB-723C655659F3}"/>
    <dgm:cxn modelId="{9B0CFDAB-9083-454A-85C8-F460A5DB3681}" type="presOf" srcId="{D58332D3-32D4-421A-B33F-2A3B1816F5CF}" destId="{540F5E96-2C5D-4B3C-8C7E-19592CB2A7CD}" srcOrd="0" destOrd="0" presId="urn:microsoft.com/office/officeart/2005/8/layout/hProcess9"/>
    <dgm:cxn modelId="{4E7F39C9-179E-4DF3-A51A-A0C405D6DC1F}" type="presOf" srcId="{6E7589D5-4FA9-4365-BE21-C50B5BB7353B}" destId="{E1CA4CEC-9548-4796-A182-5F7679E62EAF}" srcOrd="0" destOrd="0" presId="urn:microsoft.com/office/officeart/2005/8/layout/hProcess9"/>
    <dgm:cxn modelId="{2D886EE4-C107-4404-8ABD-F7BD2018A4B6}" srcId="{6E7589D5-4FA9-4365-BE21-C50B5BB7353B}" destId="{B6AA7916-E60A-43D0-8D32-769794F75399}" srcOrd="1" destOrd="0" parTransId="{5F653B94-FE24-4528-932A-FBA7B84B769B}" sibTransId="{98396F6A-B942-4E85-AAE4-8CCC47B2C311}"/>
    <dgm:cxn modelId="{DCCC1EF4-EBA1-4E2F-B644-33B0A664CFB8}" srcId="{6E7589D5-4FA9-4365-BE21-C50B5BB7353B}" destId="{D58332D3-32D4-421A-B33F-2A3B1816F5CF}" srcOrd="3" destOrd="0" parTransId="{DA60A194-975D-4C7C-9DDF-23BEAC1BE94F}" sibTransId="{79C09A05-39FA-4542-8140-ACE23F1889B3}"/>
    <dgm:cxn modelId="{C4AF4BFA-193E-4AEA-9672-AEE9F6A34067}" type="presOf" srcId="{AFF39877-B6FA-4108-912C-6BB4C5A365A4}" destId="{279AB6AE-75A4-420D-8C1A-EE96EDDF32D1}" srcOrd="0" destOrd="0" presId="urn:microsoft.com/office/officeart/2005/8/layout/hProcess9"/>
    <dgm:cxn modelId="{678CE380-B708-4741-8040-B1A1AEC06A24}" type="presParOf" srcId="{E1CA4CEC-9548-4796-A182-5F7679E62EAF}" destId="{DE5A8E46-4937-47D3-9703-49010FAB1943}" srcOrd="0" destOrd="0" presId="urn:microsoft.com/office/officeart/2005/8/layout/hProcess9"/>
    <dgm:cxn modelId="{4E9D2E87-67C4-4DA7-BADB-4F7C79B99C54}" type="presParOf" srcId="{E1CA4CEC-9548-4796-A182-5F7679E62EAF}" destId="{2AB098A5-45EB-4660-B27E-B6288AD4E8FF}" srcOrd="1" destOrd="0" presId="urn:microsoft.com/office/officeart/2005/8/layout/hProcess9"/>
    <dgm:cxn modelId="{43324415-B13D-49F6-909A-5E1AC3BD769D}" type="presParOf" srcId="{2AB098A5-45EB-4660-B27E-B6288AD4E8FF}" destId="{94BFE554-2598-4AAC-8087-421A21FA56D8}" srcOrd="0" destOrd="0" presId="urn:microsoft.com/office/officeart/2005/8/layout/hProcess9"/>
    <dgm:cxn modelId="{28F318DF-9AB4-4D08-8D88-81571208B47C}" type="presParOf" srcId="{2AB098A5-45EB-4660-B27E-B6288AD4E8FF}" destId="{A2ECE08A-BDE7-46E4-A708-9B6FB7607BDC}" srcOrd="1" destOrd="0" presId="urn:microsoft.com/office/officeart/2005/8/layout/hProcess9"/>
    <dgm:cxn modelId="{ED9A717A-7396-41B0-B2B5-7B0CAAD7162D}" type="presParOf" srcId="{2AB098A5-45EB-4660-B27E-B6288AD4E8FF}" destId="{F61B9EBF-0D4D-4FE5-BF75-4B16E3FE6B33}" srcOrd="2" destOrd="0" presId="urn:microsoft.com/office/officeart/2005/8/layout/hProcess9"/>
    <dgm:cxn modelId="{11FF6202-B5D0-43B9-A563-1253FF97B902}" type="presParOf" srcId="{2AB098A5-45EB-4660-B27E-B6288AD4E8FF}" destId="{E7DBB0BF-D674-4002-912A-7806A4796224}" srcOrd="3" destOrd="0" presId="urn:microsoft.com/office/officeart/2005/8/layout/hProcess9"/>
    <dgm:cxn modelId="{8758AFBF-DA46-4090-B612-00E140BCCEED}" type="presParOf" srcId="{2AB098A5-45EB-4660-B27E-B6288AD4E8FF}" destId="{279AB6AE-75A4-420D-8C1A-EE96EDDF32D1}" srcOrd="4" destOrd="0" presId="urn:microsoft.com/office/officeart/2005/8/layout/hProcess9"/>
    <dgm:cxn modelId="{61106EEB-C4EE-4612-B671-67FE90FD3BC7}" type="presParOf" srcId="{2AB098A5-45EB-4660-B27E-B6288AD4E8FF}" destId="{972DB167-83F1-42DB-A1AB-CF9A9390923E}" srcOrd="5" destOrd="0" presId="urn:microsoft.com/office/officeart/2005/8/layout/hProcess9"/>
    <dgm:cxn modelId="{40A10957-1850-4ED6-9D23-3601255CD1C0}" type="presParOf" srcId="{2AB098A5-45EB-4660-B27E-B6288AD4E8FF}" destId="{540F5E96-2C5D-4B3C-8C7E-19592CB2A7CD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E1E954D-CC8F-4BEB-9E3E-98D5B559EB17}" type="doc">
      <dgm:prSet loTypeId="urn:microsoft.com/office/officeart/2005/8/layout/default" loCatId="list" qsTypeId="urn:microsoft.com/office/officeart/2005/8/quickstyle/simple1" qsCatId="simple" csTypeId="urn:microsoft.com/office/officeart/2005/8/colors/colorful1#22" csCatId="colorful" phldr="1"/>
      <dgm:spPr/>
      <dgm:t>
        <a:bodyPr/>
        <a:lstStyle/>
        <a:p>
          <a:endParaRPr lang="en-US"/>
        </a:p>
      </dgm:t>
    </dgm:pt>
    <dgm:pt modelId="{66143662-BA72-4BEA-9540-F7E32F406BCE}">
      <dgm:prSet phldrT="[Text]"/>
      <dgm:spPr/>
      <dgm:t>
        <a:bodyPr/>
        <a:lstStyle/>
        <a:p>
          <a:r>
            <a:rPr lang="uk-UA" dirty="0"/>
            <a:t>Викладання</a:t>
          </a:r>
        </a:p>
        <a:p>
          <a:r>
            <a:rPr lang="uk-UA" dirty="0"/>
            <a:t>(</a:t>
          </a:r>
          <a:r>
            <a:rPr lang="en-US" dirty="0"/>
            <a:t>F 2.</a:t>
          </a:r>
          <a:r>
            <a:rPr lang="uk-UA" dirty="0"/>
            <a:t>1</a:t>
          </a:r>
          <a:r>
            <a:rPr lang="en-US" dirty="0"/>
            <a:t>)</a:t>
          </a:r>
        </a:p>
      </dgm:t>
    </dgm:pt>
    <dgm:pt modelId="{480FF1F1-4438-4DCD-91D2-FDB7D0673242}" type="parTrans" cxnId="{177A1BF8-A15A-4DCA-B0C3-FD6B64BB5052}">
      <dgm:prSet/>
      <dgm:spPr/>
      <dgm:t>
        <a:bodyPr/>
        <a:lstStyle/>
        <a:p>
          <a:endParaRPr lang="en-US"/>
        </a:p>
      </dgm:t>
    </dgm:pt>
    <dgm:pt modelId="{A56B4439-CDF4-414D-82B6-5DECA0D482AF}" type="sibTrans" cxnId="{177A1BF8-A15A-4DCA-B0C3-FD6B64BB5052}">
      <dgm:prSet/>
      <dgm:spPr/>
      <dgm:t>
        <a:bodyPr/>
        <a:lstStyle/>
        <a:p>
          <a:endParaRPr lang="en-US"/>
        </a:p>
      </dgm:t>
    </dgm:pt>
    <dgm:pt modelId="{716B017C-1239-4A1F-A476-DC4797F54B94}">
      <dgm:prSet phldrT="[Text]"/>
      <dgm:spPr/>
      <dgm:t>
        <a:bodyPr/>
        <a:lstStyle/>
        <a:p>
          <a:r>
            <a:rPr lang="uk-UA" dirty="0"/>
            <a:t>Матеріальні здобутки</a:t>
          </a:r>
          <a:endParaRPr lang="en-US" dirty="0"/>
        </a:p>
        <a:p>
          <a:r>
            <a:rPr lang="en-US" dirty="0"/>
            <a:t>(F 2.2)</a:t>
          </a:r>
        </a:p>
      </dgm:t>
    </dgm:pt>
    <dgm:pt modelId="{88721671-3AD1-4EB5-ABEB-61A643A2188B}" type="parTrans" cxnId="{436A5873-6464-4764-B69F-401CFE77CF6B}">
      <dgm:prSet/>
      <dgm:spPr/>
      <dgm:t>
        <a:bodyPr/>
        <a:lstStyle/>
        <a:p>
          <a:endParaRPr lang="en-US"/>
        </a:p>
      </dgm:t>
    </dgm:pt>
    <dgm:pt modelId="{DDBEA10D-F665-44BD-AABB-8532790D29D2}" type="sibTrans" cxnId="{436A5873-6464-4764-B69F-401CFE77CF6B}">
      <dgm:prSet/>
      <dgm:spPr/>
      <dgm:t>
        <a:bodyPr/>
        <a:lstStyle/>
        <a:p>
          <a:endParaRPr lang="en-US"/>
        </a:p>
      </dgm:t>
    </dgm:pt>
    <dgm:pt modelId="{C67C5951-D2F6-4953-ABB9-2E037C6AF1F3}">
      <dgm:prSet phldrT="[Text]"/>
      <dgm:spPr/>
      <dgm:t>
        <a:bodyPr/>
        <a:lstStyle/>
        <a:p>
          <a:r>
            <a:rPr lang="uk-UA" dirty="0"/>
            <a:t>Наукові дослідження</a:t>
          </a:r>
          <a:endParaRPr lang="en-US" dirty="0"/>
        </a:p>
        <a:p>
          <a:r>
            <a:rPr lang="en-US" dirty="0"/>
            <a:t>(F 2.</a:t>
          </a:r>
          <a:r>
            <a:rPr lang="uk-UA" dirty="0"/>
            <a:t>3</a:t>
          </a:r>
          <a:r>
            <a:rPr lang="en-US" dirty="0"/>
            <a:t>)</a:t>
          </a:r>
        </a:p>
      </dgm:t>
    </dgm:pt>
    <dgm:pt modelId="{EB841AC3-430E-4DE4-9DBA-15F2CC484BE5}" type="parTrans" cxnId="{1AD74036-AA93-48E8-B989-5B37F5967532}">
      <dgm:prSet/>
      <dgm:spPr/>
      <dgm:t>
        <a:bodyPr/>
        <a:lstStyle/>
        <a:p>
          <a:endParaRPr lang="en-US"/>
        </a:p>
      </dgm:t>
    </dgm:pt>
    <dgm:pt modelId="{DC21CB7F-B5FE-4F1C-98D2-8BBA377335A4}" type="sibTrans" cxnId="{1AD74036-AA93-48E8-B989-5B37F5967532}">
      <dgm:prSet/>
      <dgm:spPr/>
      <dgm:t>
        <a:bodyPr/>
        <a:lstStyle/>
        <a:p>
          <a:endParaRPr lang="en-US"/>
        </a:p>
      </dgm:t>
    </dgm:pt>
    <dgm:pt modelId="{B5B41FD5-65D4-47B1-9347-BBE0F3B1F952}">
      <dgm:prSet phldrT="[Text]"/>
      <dgm:spPr/>
      <dgm:t>
        <a:bodyPr/>
        <a:lstStyle/>
        <a:p>
          <a:r>
            <a:rPr lang="uk-UA" dirty="0"/>
            <a:t>Заходи</a:t>
          </a:r>
          <a:endParaRPr lang="en-US" dirty="0"/>
        </a:p>
        <a:p>
          <a:r>
            <a:rPr lang="en-US" dirty="0"/>
            <a:t>(F 2.4)</a:t>
          </a:r>
        </a:p>
      </dgm:t>
    </dgm:pt>
    <dgm:pt modelId="{FA797338-1188-4848-9F30-0390BB0A4BDA}" type="parTrans" cxnId="{EC991D54-B1CE-43B2-B17C-AA035617F8CF}">
      <dgm:prSet/>
      <dgm:spPr/>
      <dgm:t>
        <a:bodyPr/>
        <a:lstStyle/>
        <a:p>
          <a:endParaRPr lang="en-US"/>
        </a:p>
      </dgm:t>
    </dgm:pt>
    <dgm:pt modelId="{1DB11E79-210C-4DE8-A7B0-19727F26765C}" type="sibTrans" cxnId="{EC991D54-B1CE-43B2-B17C-AA035617F8CF}">
      <dgm:prSet/>
      <dgm:spPr/>
      <dgm:t>
        <a:bodyPr/>
        <a:lstStyle/>
        <a:p>
          <a:endParaRPr lang="en-US"/>
        </a:p>
      </dgm:t>
    </dgm:pt>
    <dgm:pt modelId="{5F664EF7-F0DA-4954-A1D5-955909F8E8F6}" type="pres">
      <dgm:prSet presAssocID="{1E1E954D-CC8F-4BEB-9E3E-98D5B559EB17}" presName="diagram" presStyleCnt="0">
        <dgm:presLayoutVars>
          <dgm:dir/>
          <dgm:resizeHandles val="exact"/>
        </dgm:presLayoutVars>
      </dgm:prSet>
      <dgm:spPr/>
    </dgm:pt>
    <dgm:pt modelId="{584CF193-AF3A-44A1-BB58-42AA271790F1}" type="pres">
      <dgm:prSet presAssocID="{66143662-BA72-4BEA-9540-F7E32F406BCE}" presName="node" presStyleLbl="node1" presStyleIdx="0" presStyleCnt="4">
        <dgm:presLayoutVars>
          <dgm:bulletEnabled val="1"/>
        </dgm:presLayoutVars>
      </dgm:prSet>
      <dgm:spPr/>
    </dgm:pt>
    <dgm:pt modelId="{4C33E05D-6C44-4ABC-B666-9F8D27BDE190}" type="pres">
      <dgm:prSet presAssocID="{A56B4439-CDF4-414D-82B6-5DECA0D482AF}" presName="sibTrans" presStyleCnt="0"/>
      <dgm:spPr/>
    </dgm:pt>
    <dgm:pt modelId="{85036DC9-DDEE-4D97-8CAB-C545F3CD9577}" type="pres">
      <dgm:prSet presAssocID="{716B017C-1239-4A1F-A476-DC4797F54B94}" presName="node" presStyleLbl="node1" presStyleIdx="1" presStyleCnt="4">
        <dgm:presLayoutVars>
          <dgm:bulletEnabled val="1"/>
        </dgm:presLayoutVars>
      </dgm:prSet>
      <dgm:spPr/>
    </dgm:pt>
    <dgm:pt modelId="{297ECB97-75C7-4C93-8948-8D5B0DA97E83}" type="pres">
      <dgm:prSet presAssocID="{DDBEA10D-F665-44BD-AABB-8532790D29D2}" presName="sibTrans" presStyleCnt="0"/>
      <dgm:spPr/>
    </dgm:pt>
    <dgm:pt modelId="{E98A2E69-9EBB-489C-ADAE-16AC30CECB89}" type="pres">
      <dgm:prSet presAssocID="{C67C5951-D2F6-4953-ABB9-2E037C6AF1F3}" presName="node" presStyleLbl="node1" presStyleIdx="2" presStyleCnt="4">
        <dgm:presLayoutVars>
          <dgm:bulletEnabled val="1"/>
        </dgm:presLayoutVars>
      </dgm:prSet>
      <dgm:spPr/>
    </dgm:pt>
    <dgm:pt modelId="{C2A14873-3313-4CFB-ADBD-431E94B31617}" type="pres">
      <dgm:prSet presAssocID="{DC21CB7F-B5FE-4F1C-98D2-8BBA377335A4}" presName="sibTrans" presStyleCnt="0"/>
      <dgm:spPr/>
    </dgm:pt>
    <dgm:pt modelId="{1E884597-9B77-4930-A005-EE5583FE4289}" type="pres">
      <dgm:prSet presAssocID="{B5B41FD5-65D4-47B1-9347-BBE0F3B1F952}" presName="node" presStyleLbl="node1" presStyleIdx="3" presStyleCnt="4">
        <dgm:presLayoutVars>
          <dgm:bulletEnabled val="1"/>
        </dgm:presLayoutVars>
      </dgm:prSet>
      <dgm:spPr/>
    </dgm:pt>
  </dgm:ptLst>
  <dgm:cxnLst>
    <dgm:cxn modelId="{996B2824-882B-4FF8-B2BF-CFCC8DF51019}" type="presOf" srcId="{B5B41FD5-65D4-47B1-9347-BBE0F3B1F952}" destId="{1E884597-9B77-4930-A005-EE5583FE4289}" srcOrd="0" destOrd="0" presId="urn:microsoft.com/office/officeart/2005/8/layout/default"/>
    <dgm:cxn modelId="{1AD74036-AA93-48E8-B989-5B37F5967532}" srcId="{1E1E954D-CC8F-4BEB-9E3E-98D5B559EB17}" destId="{C67C5951-D2F6-4953-ABB9-2E037C6AF1F3}" srcOrd="2" destOrd="0" parTransId="{EB841AC3-430E-4DE4-9DBA-15F2CC484BE5}" sibTransId="{DC21CB7F-B5FE-4F1C-98D2-8BBA377335A4}"/>
    <dgm:cxn modelId="{436A5873-6464-4764-B69F-401CFE77CF6B}" srcId="{1E1E954D-CC8F-4BEB-9E3E-98D5B559EB17}" destId="{716B017C-1239-4A1F-A476-DC4797F54B94}" srcOrd="1" destOrd="0" parTransId="{88721671-3AD1-4EB5-ABEB-61A643A2188B}" sibTransId="{DDBEA10D-F665-44BD-AABB-8532790D29D2}"/>
    <dgm:cxn modelId="{EC991D54-B1CE-43B2-B17C-AA035617F8CF}" srcId="{1E1E954D-CC8F-4BEB-9E3E-98D5B559EB17}" destId="{B5B41FD5-65D4-47B1-9347-BBE0F3B1F952}" srcOrd="3" destOrd="0" parTransId="{FA797338-1188-4848-9F30-0390BB0A4BDA}" sibTransId="{1DB11E79-210C-4DE8-A7B0-19727F26765C}"/>
    <dgm:cxn modelId="{2AEB8186-2160-4833-9567-F440B949B690}" type="presOf" srcId="{C67C5951-D2F6-4953-ABB9-2E037C6AF1F3}" destId="{E98A2E69-9EBB-489C-ADAE-16AC30CECB89}" srcOrd="0" destOrd="0" presId="urn:microsoft.com/office/officeart/2005/8/layout/default"/>
    <dgm:cxn modelId="{7A5FECDB-70EF-4504-B0B6-10969A2EA327}" type="presOf" srcId="{1E1E954D-CC8F-4BEB-9E3E-98D5B559EB17}" destId="{5F664EF7-F0DA-4954-A1D5-955909F8E8F6}" srcOrd="0" destOrd="0" presId="urn:microsoft.com/office/officeart/2005/8/layout/default"/>
    <dgm:cxn modelId="{177A1BF8-A15A-4DCA-B0C3-FD6B64BB5052}" srcId="{1E1E954D-CC8F-4BEB-9E3E-98D5B559EB17}" destId="{66143662-BA72-4BEA-9540-F7E32F406BCE}" srcOrd="0" destOrd="0" parTransId="{480FF1F1-4438-4DCD-91D2-FDB7D0673242}" sibTransId="{A56B4439-CDF4-414D-82B6-5DECA0D482AF}"/>
    <dgm:cxn modelId="{BBAB31F8-D50F-46E9-B2BD-D30FA23523FB}" type="presOf" srcId="{716B017C-1239-4A1F-A476-DC4797F54B94}" destId="{85036DC9-DDEE-4D97-8CAB-C545F3CD9577}" srcOrd="0" destOrd="0" presId="urn:microsoft.com/office/officeart/2005/8/layout/default"/>
    <dgm:cxn modelId="{A0F15FF9-4169-45B8-9705-F309936D5ECC}" type="presOf" srcId="{66143662-BA72-4BEA-9540-F7E32F406BCE}" destId="{584CF193-AF3A-44A1-BB58-42AA271790F1}" srcOrd="0" destOrd="0" presId="urn:microsoft.com/office/officeart/2005/8/layout/default"/>
    <dgm:cxn modelId="{EB91F4D1-2DB1-4D78-8BAF-5E2BBD58453A}" type="presParOf" srcId="{5F664EF7-F0DA-4954-A1D5-955909F8E8F6}" destId="{584CF193-AF3A-44A1-BB58-42AA271790F1}" srcOrd="0" destOrd="0" presId="urn:microsoft.com/office/officeart/2005/8/layout/default"/>
    <dgm:cxn modelId="{035E1330-90BF-4BFD-A42F-C1E385026950}" type="presParOf" srcId="{5F664EF7-F0DA-4954-A1D5-955909F8E8F6}" destId="{4C33E05D-6C44-4ABC-B666-9F8D27BDE190}" srcOrd="1" destOrd="0" presId="urn:microsoft.com/office/officeart/2005/8/layout/default"/>
    <dgm:cxn modelId="{FF5BA2FC-9B86-4805-A0EF-16F7560B4DBD}" type="presParOf" srcId="{5F664EF7-F0DA-4954-A1D5-955909F8E8F6}" destId="{85036DC9-DDEE-4D97-8CAB-C545F3CD9577}" srcOrd="2" destOrd="0" presId="urn:microsoft.com/office/officeart/2005/8/layout/default"/>
    <dgm:cxn modelId="{4321A323-3CC3-4BB5-B1EB-0E5EB3F43D82}" type="presParOf" srcId="{5F664EF7-F0DA-4954-A1D5-955909F8E8F6}" destId="{297ECB97-75C7-4C93-8948-8D5B0DA97E83}" srcOrd="3" destOrd="0" presId="urn:microsoft.com/office/officeart/2005/8/layout/default"/>
    <dgm:cxn modelId="{79B16590-6D23-4AF8-A6BD-0B368FBFFC3F}" type="presParOf" srcId="{5F664EF7-F0DA-4954-A1D5-955909F8E8F6}" destId="{E98A2E69-9EBB-489C-ADAE-16AC30CECB89}" srcOrd="4" destOrd="0" presId="urn:microsoft.com/office/officeart/2005/8/layout/default"/>
    <dgm:cxn modelId="{78C2EACC-53D0-470D-B151-95425033465A}" type="presParOf" srcId="{5F664EF7-F0DA-4954-A1D5-955909F8E8F6}" destId="{C2A14873-3313-4CFB-ADBD-431E94B31617}" srcOrd="5" destOrd="0" presId="urn:microsoft.com/office/officeart/2005/8/layout/default"/>
    <dgm:cxn modelId="{CE132C9C-BA66-4600-9FB3-0C0E0CCB459A}" type="presParOf" srcId="{5F664EF7-F0DA-4954-A1D5-955909F8E8F6}" destId="{1E884597-9B77-4930-A005-EE5583FE428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CD2381C-1B01-4046-82D0-9C9C59DDBFEE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CA26034-28AC-45B9-8E31-2A69B682DA7D}">
      <dgm:prSet phldrT="[Текст]"/>
      <dgm:spPr/>
      <dgm:t>
        <a:bodyPr/>
        <a:lstStyle/>
        <a:p>
          <a:r>
            <a:rPr lang="uk-UA" dirty="0"/>
            <a:t>Банер, </a:t>
          </a:r>
          <a:r>
            <a:rPr lang="uk-UA" dirty="0" err="1"/>
            <a:t>флаєр</a:t>
          </a:r>
          <a:r>
            <a:rPr lang="uk-UA" dirty="0"/>
            <a:t>, </a:t>
          </a:r>
          <a:r>
            <a:rPr lang="uk-UA" dirty="0" err="1"/>
            <a:t>вебсайт</a:t>
          </a:r>
          <a:endParaRPr lang="en-US" dirty="0"/>
        </a:p>
      </dgm:t>
    </dgm:pt>
    <dgm:pt modelId="{04DA2346-3E8E-4DE2-8C7B-F45C420C2755}" type="parTrans" cxnId="{148C8B4F-4E03-48D4-A61E-F634D2844192}">
      <dgm:prSet/>
      <dgm:spPr/>
      <dgm:t>
        <a:bodyPr/>
        <a:lstStyle/>
        <a:p>
          <a:endParaRPr lang="en-US"/>
        </a:p>
      </dgm:t>
    </dgm:pt>
    <dgm:pt modelId="{AE55F924-0FF3-4BEB-99CD-AAA3660C15D2}" type="sibTrans" cxnId="{148C8B4F-4E03-48D4-A61E-F634D2844192}">
      <dgm:prSet/>
      <dgm:spPr/>
      <dgm:t>
        <a:bodyPr/>
        <a:lstStyle/>
        <a:p>
          <a:endParaRPr lang="en-US"/>
        </a:p>
      </dgm:t>
    </dgm:pt>
    <dgm:pt modelId="{780C9FE0-366F-4F84-9EA4-C7010F1FDCF9}">
      <dgm:prSet phldrT="[Текст]"/>
      <dgm:spPr/>
      <dgm:t>
        <a:bodyPr/>
        <a:lstStyle/>
        <a:p>
          <a:r>
            <a:rPr lang="uk-UA" dirty="0"/>
            <a:t>Програма курсу</a:t>
          </a:r>
        </a:p>
        <a:p>
          <a:r>
            <a:rPr lang="uk-UA" dirty="0"/>
            <a:t>НМКД</a:t>
          </a:r>
          <a:endParaRPr lang="en-US" dirty="0"/>
        </a:p>
      </dgm:t>
    </dgm:pt>
    <dgm:pt modelId="{3BD3F1DE-2EF7-485B-A891-357284452B9C}" type="parTrans" cxnId="{50DCD1A0-61DE-4BA6-9DEE-599BCCE51272}">
      <dgm:prSet/>
      <dgm:spPr/>
      <dgm:t>
        <a:bodyPr/>
        <a:lstStyle/>
        <a:p>
          <a:endParaRPr lang="en-US"/>
        </a:p>
      </dgm:t>
    </dgm:pt>
    <dgm:pt modelId="{421DE8D5-D397-40F4-B1A1-4C90848391A7}" type="sibTrans" cxnId="{50DCD1A0-61DE-4BA6-9DEE-599BCCE51272}">
      <dgm:prSet/>
      <dgm:spPr/>
      <dgm:t>
        <a:bodyPr/>
        <a:lstStyle/>
        <a:p>
          <a:endParaRPr lang="en-US"/>
        </a:p>
      </dgm:t>
    </dgm:pt>
    <dgm:pt modelId="{A0561F8C-F341-45CA-BDB5-77A6A80CEF35}">
      <dgm:prSet phldrT="[Текст]"/>
      <dgm:spPr/>
      <dgm:t>
        <a:bodyPr/>
        <a:lstStyle/>
        <a:p>
          <a:r>
            <a:rPr lang="uk-UA" dirty="0"/>
            <a:t>Матеріали супутніх заходів</a:t>
          </a:r>
        </a:p>
        <a:p>
          <a:endParaRPr lang="en-US" dirty="0"/>
        </a:p>
      </dgm:t>
    </dgm:pt>
    <dgm:pt modelId="{CB413F40-779A-4EEB-96D9-7721CAD0D0F8}" type="parTrans" cxnId="{2DBFD789-424C-4DDB-94CE-83AA8FE25B04}">
      <dgm:prSet/>
      <dgm:spPr/>
      <dgm:t>
        <a:bodyPr/>
        <a:lstStyle/>
        <a:p>
          <a:endParaRPr lang="en-US"/>
        </a:p>
      </dgm:t>
    </dgm:pt>
    <dgm:pt modelId="{5FC36AD3-E0CC-43B0-A3F9-F7A9703CD3F9}" type="sibTrans" cxnId="{2DBFD789-424C-4DDB-94CE-83AA8FE25B04}">
      <dgm:prSet/>
      <dgm:spPr/>
      <dgm:t>
        <a:bodyPr/>
        <a:lstStyle/>
        <a:p>
          <a:endParaRPr lang="en-US"/>
        </a:p>
      </dgm:t>
    </dgm:pt>
    <dgm:pt modelId="{DFE9E596-7C79-4578-AE7A-659EBB96E144}">
      <dgm:prSet/>
      <dgm:spPr/>
      <dgm:t>
        <a:bodyPr/>
        <a:lstStyle/>
        <a:p>
          <a:r>
            <a:rPr lang="uk-UA" dirty="0"/>
            <a:t>Навчальний посібник </a:t>
          </a:r>
        </a:p>
        <a:p>
          <a:r>
            <a:rPr lang="uk-UA" dirty="0"/>
            <a:t>Матеріали фінальної конференції </a:t>
          </a:r>
          <a:endParaRPr lang="en-US" dirty="0"/>
        </a:p>
      </dgm:t>
    </dgm:pt>
    <dgm:pt modelId="{137B997A-FDC3-49CF-810A-7700C4876355}" type="parTrans" cxnId="{0D14C468-943A-4346-905B-832E53C72B83}">
      <dgm:prSet/>
      <dgm:spPr/>
      <dgm:t>
        <a:bodyPr/>
        <a:lstStyle/>
        <a:p>
          <a:endParaRPr lang="en-US"/>
        </a:p>
      </dgm:t>
    </dgm:pt>
    <dgm:pt modelId="{10E7FFAD-6947-48A0-9FE2-3AB5AEDB6D3B}" type="sibTrans" cxnId="{0D14C468-943A-4346-905B-832E53C72B83}">
      <dgm:prSet/>
      <dgm:spPr/>
      <dgm:t>
        <a:bodyPr/>
        <a:lstStyle/>
        <a:p>
          <a:endParaRPr lang="en-US"/>
        </a:p>
      </dgm:t>
    </dgm:pt>
    <dgm:pt modelId="{08A74381-CA00-4DEA-B764-12E74E1015F2}">
      <dgm:prSet/>
      <dgm:spPr/>
      <dgm:t>
        <a:bodyPr/>
        <a:lstStyle/>
        <a:p>
          <a:endParaRPr lang="en-US" dirty="0"/>
        </a:p>
      </dgm:t>
    </dgm:pt>
    <dgm:pt modelId="{921C85BF-2D4E-4889-BCDF-1EA0BC77F468}" type="parTrans" cxnId="{F43F36B1-1A1F-4FBC-BCFF-FD6B3F31642C}">
      <dgm:prSet/>
      <dgm:spPr/>
      <dgm:t>
        <a:bodyPr/>
        <a:lstStyle/>
        <a:p>
          <a:endParaRPr lang="en-US"/>
        </a:p>
      </dgm:t>
    </dgm:pt>
    <dgm:pt modelId="{19D6C5A8-325D-47FE-99F6-A63961F31B9E}" type="sibTrans" cxnId="{F43F36B1-1A1F-4FBC-BCFF-FD6B3F31642C}">
      <dgm:prSet/>
      <dgm:spPr/>
      <dgm:t>
        <a:bodyPr/>
        <a:lstStyle/>
        <a:p>
          <a:endParaRPr lang="en-US"/>
        </a:p>
      </dgm:t>
    </dgm:pt>
    <dgm:pt modelId="{03DDEEB5-7513-4AC4-A119-22B7D3A21615}" type="pres">
      <dgm:prSet presAssocID="{4CD2381C-1B01-4046-82D0-9C9C59DDBFEE}" presName="rootnode" presStyleCnt="0">
        <dgm:presLayoutVars>
          <dgm:chMax/>
          <dgm:chPref/>
          <dgm:dir/>
          <dgm:animLvl val="lvl"/>
        </dgm:presLayoutVars>
      </dgm:prSet>
      <dgm:spPr/>
    </dgm:pt>
    <dgm:pt modelId="{6815D5FA-E73E-4744-87EC-BE9F0514DC34}" type="pres">
      <dgm:prSet presAssocID="{7CA26034-28AC-45B9-8E31-2A69B682DA7D}" presName="composite" presStyleCnt="0"/>
      <dgm:spPr/>
    </dgm:pt>
    <dgm:pt modelId="{D19685C5-8A6F-425D-BC77-96B5BB72EEA8}" type="pres">
      <dgm:prSet presAssocID="{7CA26034-28AC-45B9-8E31-2A69B682DA7D}" presName="LShape" presStyleLbl="alignNode1" presStyleIdx="0" presStyleCnt="7"/>
      <dgm:spPr/>
    </dgm:pt>
    <dgm:pt modelId="{B528E4E8-936E-493A-B725-E5EED46594A1}" type="pres">
      <dgm:prSet presAssocID="{7CA26034-28AC-45B9-8E31-2A69B682DA7D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60FBFCD4-1CED-42C0-9BBE-DA7876F407A0}" type="pres">
      <dgm:prSet presAssocID="{7CA26034-28AC-45B9-8E31-2A69B682DA7D}" presName="Triangle" presStyleLbl="alignNode1" presStyleIdx="1" presStyleCnt="7"/>
      <dgm:spPr/>
    </dgm:pt>
    <dgm:pt modelId="{F3BDF9C7-E110-4AA8-B21A-86612F3ACC38}" type="pres">
      <dgm:prSet presAssocID="{AE55F924-0FF3-4BEB-99CD-AAA3660C15D2}" presName="sibTrans" presStyleCnt="0"/>
      <dgm:spPr/>
    </dgm:pt>
    <dgm:pt modelId="{6BA3A7E0-DDCE-4584-B2F6-B1EBF641A3B8}" type="pres">
      <dgm:prSet presAssocID="{AE55F924-0FF3-4BEB-99CD-AAA3660C15D2}" presName="space" presStyleCnt="0"/>
      <dgm:spPr/>
    </dgm:pt>
    <dgm:pt modelId="{BD33BDD8-8A9D-4736-91EF-9F4B60F1892F}" type="pres">
      <dgm:prSet presAssocID="{780C9FE0-366F-4F84-9EA4-C7010F1FDCF9}" presName="composite" presStyleCnt="0"/>
      <dgm:spPr/>
    </dgm:pt>
    <dgm:pt modelId="{A98DAEF3-262D-4BB0-8B24-0FC81DF9B0B2}" type="pres">
      <dgm:prSet presAssocID="{780C9FE0-366F-4F84-9EA4-C7010F1FDCF9}" presName="LShape" presStyleLbl="alignNode1" presStyleIdx="2" presStyleCnt="7"/>
      <dgm:spPr/>
    </dgm:pt>
    <dgm:pt modelId="{746B8AAF-BB56-4DA3-9753-2DDEC94E06CA}" type="pres">
      <dgm:prSet presAssocID="{780C9FE0-366F-4F84-9EA4-C7010F1FDCF9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05FE060F-A4EC-4F92-8CCB-6CC4CF1A97E6}" type="pres">
      <dgm:prSet presAssocID="{780C9FE0-366F-4F84-9EA4-C7010F1FDCF9}" presName="Triangle" presStyleLbl="alignNode1" presStyleIdx="3" presStyleCnt="7"/>
      <dgm:spPr/>
    </dgm:pt>
    <dgm:pt modelId="{DF709D5E-F1C6-4278-97C0-46BCA7D8CD78}" type="pres">
      <dgm:prSet presAssocID="{421DE8D5-D397-40F4-B1A1-4C90848391A7}" presName="sibTrans" presStyleCnt="0"/>
      <dgm:spPr/>
    </dgm:pt>
    <dgm:pt modelId="{5D2BF1AD-0E7C-44B3-BB6C-0279A2E48A26}" type="pres">
      <dgm:prSet presAssocID="{421DE8D5-D397-40F4-B1A1-4C90848391A7}" presName="space" presStyleCnt="0"/>
      <dgm:spPr/>
    </dgm:pt>
    <dgm:pt modelId="{88FA7660-A4B3-4B78-B8EE-C67958CD533E}" type="pres">
      <dgm:prSet presAssocID="{A0561F8C-F341-45CA-BDB5-77A6A80CEF35}" presName="composite" presStyleCnt="0"/>
      <dgm:spPr/>
    </dgm:pt>
    <dgm:pt modelId="{13943EF6-0E59-4D8D-B230-840015356EB4}" type="pres">
      <dgm:prSet presAssocID="{A0561F8C-F341-45CA-BDB5-77A6A80CEF35}" presName="LShape" presStyleLbl="alignNode1" presStyleIdx="4" presStyleCnt="7"/>
      <dgm:spPr/>
    </dgm:pt>
    <dgm:pt modelId="{70531E1D-E9F6-45CA-88C6-14C9AE5B094D}" type="pres">
      <dgm:prSet presAssocID="{A0561F8C-F341-45CA-BDB5-77A6A80CEF35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754D0D03-F809-4325-A8A4-8A5AEF27022B}" type="pres">
      <dgm:prSet presAssocID="{A0561F8C-F341-45CA-BDB5-77A6A80CEF35}" presName="Triangle" presStyleLbl="alignNode1" presStyleIdx="5" presStyleCnt="7"/>
      <dgm:spPr/>
    </dgm:pt>
    <dgm:pt modelId="{3276CDFE-CD7D-4740-A700-FE1481B6C1C1}" type="pres">
      <dgm:prSet presAssocID="{5FC36AD3-E0CC-43B0-A3F9-F7A9703CD3F9}" presName="sibTrans" presStyleCnt="0"/>
      <dgm:spPr/>
    </dgm:pt>
    <dgm:pt modelId="{369F34CD-1177-4887-AD96-41E78A17B20D}" type="pres">
      <dgm:prSet presAssocID="{5FC36AD3-E0CC-43B0-A3F9-F7A9703CD3F9}" presName="space" presStyleCnt="0"/>
      <dgm:spPr/>
    </dgm:pt>
    <dgm:pt modelId="{D91F7C11-EDEE-4265-8BD5-38A8F5F0489F}" type="pres">
      <dgm:prSet presAssocID="{DFE9E596-7C79-4578-AE7A-659EBB96E144}" presName="composite" presStyleCnt="0"/>
      <dgm:spPr/>
    </dgm:pt>
    <dgm:pt modelId="{E3E309FA-A632-4328-9B6F-21FE91B19015}" type="pres">
      <dgm:prSet presAssocID="{DFE9E596-7C79-4578-AE7A-659EBB96E144}" presName="LShape" presStyleLbl="alignNode1" presStyleIdx="6" presStyleCnt="7"/>
      <dgm:spPr/>
    </dgm:pt>
    <dgm:pt modelId="{C3EBB3B2-68B6-4487-AF2A-62C92682E46D}" type="pres">
      <dgm:prSet presAssocID="{DFE9E596-7C79-4578-AE7A-659EBB96E144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5B47FA2A-C000-42A5-89B9-5C737448A6B7}" type="presOf" srcId="{08A74381-CA00-4DEA-B764-12E74E1015F2}" destId="{C3EBB3B2-68B6-4487-AF2A-62C92682E46D}" srcOrd="0" destOrd="1" presId="urn:microsoft.com/office/officeart/2009/3/layout/StepUpProcess"/>
    <dgm:cxn modelId="{A187833D-4744-4759-B5AA-F62DE4300F9B}" type="presOf" srcId="{7CA26034-28AC-45B9-8E31-2A69B682DA7D}" destId="{B528E4E8-936E-493A-B725-E5EED46594A1}" srcOrd="0" destOrd="0" presId="urn:microsoft.com/office/officeart/2009/3/layout/StepUpProcess"/>
    <dgm:cxn modelId="{0D14C468-943A-4346-905B-832E53C72B83}" srcId="{4CD2381C-1B01-4046-82D0-9C9C59DDBFEE}" destId="{DFE9E596-7C79-4578-AE7A-659EBB96E144}" srcOrd="3" destOrd="0" parTransId="{137B997A-FDC3-49CF-810A-7700C4876355}" sibTransId="{10E7FFAD-6947-48A0-9FE2-3AB5AEDB6D3B}"/>
    <dgm:cxn modelId="{0586876A-9FD8-4373-BC4C-2A4156511AB0}" type="presOf" srcId="{A0561F8C-F341-45CA-BDB5-77A6A80CEF35}" destId="{70531E1D-E9F6-45CA-88C6-14C9AE5B094D}" srcOrd="0" destOrd="0" presId="urn:microsoft.com/office/officeart/2009/3/layout/StepUpProcess"/>
    <dgm:cxn modelId="{148C8B4F-4E03-48D4-A61E-F634D2844192}" srcId="{4CD2381C-1B01-4046-82D0-9C9C59DDBFEE}" destId="{7CA26034-28AC-45B9-8E31-2A69B682DA7D}" srcOrd="0" destOrd="0" parTransId="{04DA2346-3E8E-4DE2-8C7B-F45C420C2755}" sibTransId="{AE55F924-0FF3-4BEB-99CD-AAA3660C15D2}"/>
    <dgm:cxn modelId="{2DBFD789-424C-4DDB-94CE-83AA8FE25B04}" srcId="{4CD2381C-1B01-4046-82D0-9C9C59DDBFEE}" destId="{A0561F8C-F341-45CA-BDB5-77A6A80CEF35}" srcOrd="2" destOrd="0" parTransId="{CB413F40-779A-4EEB-96D9-7721CAD0D0F8}" sibTransId="{5FC36AD3-E0CC-43B0-A3F9-F7A9703CD3F9}"/>
    <dgm:cxn modelId="{50DCD1A0-61DE-4BA6-9DEE-599BCCE51272}" srcId="{4CD2381C-1B01-4046-82D0-9C9C59DDBFEE}" destId="{780C9FE0-366F-4F84-9EA4-C7010F1FDCF9}" srcOrd="1" destOrd="0" parTransId="{3BD3F1DE-2EF7-485B-A891-357284452B9C}" sibTransId="{421DE8D5-D397-40F4-B1A1-4C90848391A7}"/>
    <dgm:cxn modelId="{F43F36B1-1A1F-4FBC-BCFF-FD6B3F31642C}" srcId="{DFE9E596-7C79-4578-AE7A-659EBB96E144}" destId="{08A74381-CA00-4DEA-B764-12E74E1015F2}" srcOrd="0" destOrd="0" parTransId="{921C85BF-2D4E-4889-BCDF-1EA0BC77F468}" sibTransId="{19D6C5A8-325D-47FE-99F6-A63961F31B9E}"/>
    <dgm:cxn modelId="{51E076B6-E660-43DC-8C43-A4F69E5F58B9}" type="presOf" srcId="{780C9FE0-366F-4F84-9EA4-C7010F1FDCF9}" destId="{746B8AAF-BB56-4DA3-9753-2DDEC94E06CA}" srcOrd="0" destOrd="0" presId="urn:microsoft.com/office/officeart/2009/3/layout/StepUpProcess"/>
    <dgm:cxn modelId="{E174B7BC-A49E-4553-AABE-8C914D8F3FFA}" type="presOf" srcId="{DFE9E596-7C79-4578-AE7A-659EBB96E144}" destId="{C3EBB3B2-68B6-4487-AF2A-62C92682E46D}" srcOrd="0" destOrd="0" presId="urn:microsoft.com/office/officeart/2009/3/layout/StepUpProcess"/>
    <dgm:cxn modelId="{560CCFC8-B76D-421E-A8B6-C853C547F572}" type="presOf" srcId="{4CD2381C-1B01-4046-82D0-9C9C59DDBFEE}" destId="{03DDEEB5-7513-4AC4-A119-22B7D3A21615}" srcOrd="0" destOrd="0" presId="urn:microsoft.com/office/officeart/2009/3/layout/StepUpProcess"/>
    <dgm:cxn modelId="{E46A6A6E-A420-4C55-B20D-4D66D3CBA72A}" type="presParOf" srcId="{03DDEEB5-7513-4AC4-A119-22B7D3A21615}" destId="{6815D5FA-E73E-4744-87EC-BE9F0514DC34}" srcOrd="0" destOrd="0" presId="urn:microsoft.com/office/officeart/2009/3/layout/StepUpProcess"/>
    <dgm:cxn modelId="{94DEEF57-776F-4A1B-9C0F-2C0C39A04BEC}" type="presParOf" srcId="{6815D5FA-E73E-4744-87EC-BE9F0514DC34}" destId="{D19685C5-8A6F-425D-BC77-96B5BB72EEA8}" srcOrd="0" destOrd="0" presId="urn:microsoft.com/office/officeart/2009/3/layout/StepUpProcess"/>
    <dgm:cxn modelId="{9F739D08-7C58-4828-A3E5-C2C2A1FCC420}" type="presParOf" srcId="{6815D5FA-E73E-4744-87EC-BE9F0514DC34}" destId="{B528E4E8-936E-493A-B725-E5EED46594A1}" srcOrd="1" destOrd="0" presId="urn:microsoft.com/office/officeart/2009/3/layout/StepUpProcess"/>
    <dgm:cxn modelId="{FF91BEA0-A0EE-4DFD-A353-F26902E09A5D}" type="presParOf" srcId="{6815D5FA-E73E-4744-87EC-BE9F0514DC34}" destId="{60FBFCD4-1CED-42C0-9BBE-DA7876F407A0}" srcOrd="2" destOrd="0" presId="urn:microsoft.com/office/officeart/2009/3/layout/StepUpProcess"/>
    <dgm:cxn modelId="{C7D45580-A487-4338-8687-BC32CAEE7505}" type="presParOf" srcId="{03DDEEB5-7513-4AC4-A119-22B7D3A21615}" destId="{F3BDF9C7-E110-4AA8-B21A-86612F3ACC38}" srcOrd="1" destOrd="0" presId="urn:microsoft.com/office/officeart/2009/3/layout/StepUpProcess"/>
    <dgm:cxn modelId="{A10363CA-76F4-4709-A8CC-AEA332F6839B}" type="presParOf" srcId="{F3BDF9C7-E110-4AA8-B21A-86612F3ACC38}" destId="{6BA3A7E0-DDCE-4584-B2F6-B1EBF641A3B8}" srcOrd="0" destOrd="0" presId="urn:microsoft.com/office/officeart/2009/3/layout/StepUpProcess"/>
    <dgm:cxn modelId="{11726A55-71C3-4689-BA39-F43376CEFDB7}" type="presParOf" srcId="{03DDEEB5-7513-4AC4-A119-22B7D3A21615}" destId="{BD33BDD8-8A9D-4736-91EF-9F4B60F1892F}" srcOrd="2" destOrd="0" presId="urn:microsoft.com/office/officeart/2009/3/layout/StepUpProcess"/>
    <dgm:cxn modelId="{055AF9C3-BBC5-48D5-AB69-0779BD98A21C}" type="presParOf" srcId="{BD33BDD8-8A9D-4736-91EF-9F4B60F1892F}" destId="{A98DAEF3-262D-4BB0-8B24-0FC81DF9B0B2}" srcOrd="0" destOrd="0" presId="urn:microsoft.com/office/officeart/2009/3/layout/StepUpProcess"/>
    <dgm:cxn modelId="{55F2EB6E-A28E-426D-A4ED-4653115EE122}" type="presParOf" srcId="{BD33BDD8-8A9D-4736-91EF-9F4B60F1892F}" destId="{746B8AAF-BB56-4DA3-9753-2DDEC94E06CA}" srcOrd="1" destOrd="0" presId="urn:microsoft.com/office/officeart/2009/3/layout/StepUpProcess"/>
    <dgm:cxn modelId="{680DD57A-2E0D-4312-8252-7E6D06F1C259}" type="presParOf" srcId="{BD33BDD8-8A9D-4736-91EF-9F4B60F1892F}" destId="{05FE060F-A4EC-4F92-8CCB-6CC4CF1A97E6}" srcOrd="2" destOrd="0" presId="urn:microsoft.com/office/officeart/2009/3/layout/StepUpProcess"/>
    <dgm:cxn modelId="{DDBF3D59-C623-4B91-9E1F-A7FECEF3F2E6}" type="presParOf" srcId="{03DDEEB5-7513-4AC4-A119-22B7D3A21615}" destId="{DF709D5E-F1C6-4278-97C0-46BCA7D8CD78}" srcOrd="3" destOrd="0" presId="urn:microsoft.com/office/officeart/2009/3/layout/StepUpProcess"/>
    <dgm:cxn modelId="{321111A1-B168-4D52-ABE5-40C13922EEDC}" type="presParOf" srcId="{DF709D5E-F1C6-4278-97C0-46BCA7D8CD78}" destId="{5D2BF1AD-0E7C-44B3-BB6C-0279A2E48A26}" srcOrd="0" destOrd="0" presId="urn:microsoft.com/office/officeart/2009/3/layout/StepUpProcess"/>
    <dgm:cxn modelId="{8B0FC5F5-4196-4FB4-B55B-AC5D8A3F13B9}" type="presParOf" srcId="{03DDEEB5-7513-4AC4-A119-22B7D3A21615}" destId="{88FA7660-A4B3-4B78-B8EE-C67958CD533E}" srcOrd="4" destOrd="0" presId="urn:microsoft.com/office/officeart/2009/3/layout/StepUpProcess"/>
    <dgm:cxn modelId="{C1281626-C337-46FB-A4D2-525DD286F180}" type="presParOf" srcId="{88FA7660-A4B3-4B78-B8EE-C67958CD533E}" destId="{13943EF6-0E59-4D8D-B230-840015356EB4}" srcOrd="0" destOrd="0" presId="urn:microsoft.com/office/officeart/2009/3/layout/StepUpProcess"/>
    <dgm:cxn modelId="{004AEBE1-CB07-4B3E-A66C-37828E0E47A7}" type="presParOf" srcId="{88FA7660-A4B3-4B78-B8EE-C67958CD533E}" destId="{70531E1D-E9F6-45CA-88C6-14C9AE5B094D}" srcOrd="1" destOrd="0" presId="urn:microsoft.com/office/officeart/2009/3/layout/StepUpProcess"/>
    <dgm:cxn modelId="{A334FBA6-7520-4F18-BA11-3B0C9DC9C067}" type="presParOf" srcId="{88FA7660-A4B3-4B78-B8EE-C67958CD533E}" destId="{754D0D03-F809-4325-A8A4-8A5AEF27022B}" srcOrd="2" destOrd="0" presId="urn:microsoft.com/office/officeart/2009/3/layout/StepUpProcess"/>
    <dgm:cxn modelId="{E3AF5EA4-8F17-4A0A-91E3-30A1BDCC53E3}" type="presParOf" srcId="{03DDEEB5-7513-4AC4-A119-22B7D3A21615}" destId="{3276CDFE-CD7D-4740-A700-FE1481B6C1C1}" srcOrd="5" destOrd="0" presId="urn:microsoft.com/office/officeart/2009/3/layout/StepUpProcess"/>
    <dgm:cxn modelId="{2E64ACAA-2FF4-4639-B6A3-D938E1CE8F5E}" type="presParOf" srcId="{3276CDFE-CD7D-4740-A700-FE1481B6C1C1}" destId="{369F34CD-1177-4887-AD96-41E78A17B20D}" srcOrd="0" destOrd="0" presId="urn:microsoft.com/office/officeart/2009/3/layout/StepUpProcess"/>
    <dgm:cxn modelId="{72984CCD-D9D4-4C6E-B565-3A1D6C89F58D}" type="presParOf" srcId="{03DDEEB5-7513-4AC4-A119-22B7D3A21615}" destId="{D91F7C11-EDEE-4265-8BD5-38A8F5F0489F}" srcOrd="6" destOrd="0" presId="urn:microsoft.com/office/officeart/2009/3/layout/StepUpProcess"/>
    <dgm:cxn modelId="{7C35715A-4B11-4B38-B085-EB9BB2CCC3D4}" type="presParOf" srcId="{D91F7C11-EDEE-4265-8BD5-38A8F5F0489F}" destId="{E3E309FA-A632-4328-9B6F-21FE91B19015}" srcOrd="0" destOrd="0" presId="urn:microsoft.com/office/officeart/2009/3/layout/StepUpProcess"/>
    <dgm:cxn modelId="{3C53749F-415C-4BF4-B8A3-E57920769595}" type="presParOf" srcId="{D91F7C11-EDEE-4265-8BD5-38A8F5F0489F}" destId="{C3EBB3B2-68B6-4487-AF2A-62C92682E46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4EC557B-391E-4204-85E4-0D3FFED22AC1}" type="doc">
      <dgm:prSet loTypeId="urn:microsoft.com/office/officeart/2005/8/layout/hierarchy3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EBAF979-FD54-4A3A-9E92-E1B6C4446818}">
      <dgm:prSet phldrT="[Text]"/>
      <dgm:spPr/>
      <dgm:t>
        <a:bodyPr/>
        <a:lstStyle/>
        <a:p>
          <a:r>
            <a:rPr lang="uk-UA" dirty="0"/>
            <a:t>За напрямом</a:t>
          </a:r>
          <a:endParaRPr lang="en-US" dirty="0"/>
        </a:p>
      </dgm:t>
    </dgm:pt>
    <dgm:pt modelId="{5E1637E5-6A4A-4981-AAB4-F7A922C6B1AD}" type="parTrans" cxnId="{5E2619ED-AC5C-4DE5-8860-B5B35F433657}">
      <dgm:prSet/>
      <dgm:spPr/>
      <dgm:t>
        <a:bodyPr/>
        <a:lstStyle/>
        <a:p>
          <a:endParaRPr lang="en-US"/>
        </a:p>
      </dgm:t>
    </dgm:pt>
    <dgm:pt modelId="{A12E00C1-1C0F-4D18-98B5-76156B6A295E}" type="sibTrans" cxnId="{5E2619ED-AC5C-4DE5-8860-B5B35F433657}">
      <dgm:prSet/>
      <dgm:spPr/>
      <dgm:t>
        <a:bodyPr/>
        <a:lstStyle/>
        <a:p>
          <a:endParaRPr lang="en-US"/>
        </a:p>
      </dgm:t>
    </dgm:pt>
    <dgm:pt modelId="{E1616220-5FD9-4F39-821C-EBAB5FBED08B}">
      <dgm:prSet phldrT="[Text]"/>
      <dgm:spPr/>
      <dgm:t>
        <a:bodyPr/>
        <a:lstStyle/>
        <a:p>
          <a:r>
            <a:rPr lang="uk-UA" dirty="0"/>
            <a:t>Навчальні</a:t>
          </a:r>
          <a:endParaRPr lang="en-US" dirty="0"/>
        </a:p>
      </dgm:t>
    </dgm:pt>
    <dgm:pt modelId="{FCAB887E-8EEC-4EC9-A68E-52EEA72CE01F}" type="parTrans" cxnId="{8D23B3A7-E86F-4F2D-97D0-51636FCB6F2E}">
      <dgm:prSet/>
      <dgm:spPr/>
      <dgm:t>
        <a:bodyPr/>
        <a:lstStyle/>
        <a:p>
          <a:endParaRPr lang="en-US"/>
        </a:p>
      </dgm:t>
    </dgm:pt>
    <dgm:pt modelId="{DB15678F-F78D-4718-A813-FF327E4FC207}" type="sibTrans" cxnId="{8D23B3A7-E86F-4F2D-97D0-51636FCB6F2E}">
      <dgm:prSet/>
      <dgm:spPr/>
      <dgm:t>
        <a:bodyPr/>
        <a:lstStyle/>
        <a:p>
          <a:endParaRPr lang="en-US"/>
        </a:p>
      </dgm:t>
    </dgm:pt>
    <dgm:pt modelId="{AA4AE192-4F69-48EC-9B99-714503B03D26}">
      <dgm:prSet phldrT="[Text]"/>
      <dgm:spPr/>
      <dgm:t>
        <a:bodyPr/>
        <a:lstStyle/>
        <a:p>
          <a:r>
            <a:rPr lang="uk-UA" dirty="0"/>
            <a:t>Просвітницькі</a:t>
          </a:r>
          <a:endParaRPr lang="en-US" dirty="0"/>
        </a:p>
      </dgm:t>
    </dgm:pt>
    <dgm:pt modelId="{09F5AEBC-45D3-4348-8C64-E45EA65A2630}" type="parTrans" cxnId="{611E42DE-2FD6-430C-BE12-0BE6BA3B77C2}">
      <dgm:prSet/>
      <dgm:spPr/>
      <dgm:t>
        <a:bodyPr/>
        <a:lstStyle/>
        <a:p>
          <a:endParaRPr lang="en-US"/>
        </a:p>
      </dgm:t>
    </dgm:pt>
    <dgm:pt modelId="{FE585BBA-6F65-4E8A-B500-A19A57FDF11A}" type="sibTrans" cxnId="{611E42DE-2FD6-430C-BE12-0BE6BA3B77C2}">
      <dgm:prSet/>
      <dgm:spPr/>
      <dgm:t>
        <a:bodyPr/>
        <a:lstStyle/>
        <a:p>
          <a:endParaRPr lang="en-US"/>
        </a:p>
      </dgm:t>
    </dgm:pt>
    <dgm:pt modelId="{ECB8E2EA-C6D4-4959-B912-FA67DE4935D8}">
      <dgm:prSet phldrT="[Text]"/>
      <dgm:spPr/>
      <dgm:t>
        <a:bodyPr/>
        <a:lstStyle/>
        <a:p>
          <a:r>
            <a:rPr lang="uk-UA" dirty="0"/>
            <a:t>За призначенням</a:t>
          </a:r>
          <a:endParaRPr lang="en-US" dirty="0"/>
        </a:p>
      </dgm:t>
    </dgm:pt>
    <dgm:pt modelId="{AE054FAC-E91B-40AA-98CC-78099ABB5963}" type="parTrans" cxnId="{B8F7E4CB-8FDC-4A68-B2AF-7C17055595E7}">
      <dgm:prSet/>
      <dgm:spPr/>
      <dgm:t>
        <a:bodyPr/>
        <a:lstStyle/>
        <a:p>
          <a:endParaRPr lang="en-US"/>
        </a:p>
      </dgm:t>
    </dgm:pt>
    <dgm:pt modelId="{8E0316F7-5EC6-4A12-A4BB-A50D7997E37E}" type="sibTrans" cxnId="{B8F7E4CB-8FDC-4A68-B2AF-7C17055595E7}">
      <dgm:prSet/>
      <dgm:spPr/>
      <dgm:t>
        <a:bodyPr/>
        <a:lstStyle/>
        <a:p>
          <a:endParaRPr lang="en-US"/>
        </a:p>
      </dgm:t>
    </dgm:pt>
    <dgm:pt modelId="{0234BD7D-7423-47AE-B67C-33A80E17EB49}">
      <dgm:prSet phldrT="[Text]"/>
      <dgm:spPr/>
      <dgm:t>
        <a:bodyPr/>
        <a:lstStyle/>
        <a:p>
          <a:r>
            <a:rPr lang="uk-UA" dirty="0"/>
            <a:t>Для студентів</a:t>
          </a:r>
          <a:endParaRPr lang="en-US" dirty="0"/>
        </a:p>
      </dgm:t>
    </dgm:pt>
    <dgm:pt modelId="{1483E04B-5DAF-4617-88CF-47D678BC9FD2}" type="parTrans" cxnId="{DE7F8EAE-E011-4299-8D20-C2F06C03A74B}">
      <dgm:prSet/>
      <dgm:spPr/>
      <dgm:t>
        <a:bodyPr/>
        <a:lstStyle/>
        <a:p>
          <a:endParaRPr lang="en-US"/>
        </a:p>
      </dgm:t>
    </dgm:pt>
    <dgm:pt modelId="{A2107DEB-6535-415B-A61E-82FC41B3CC8A}" type="sibTrans" cxnId="{DE7F8EAE-E011-4299-8D20-C2F06C03A74B}">
      <dgm:prSet/>
      <dgm:spPr/>
      <dgm:t>
        <a:bodyPr/>
        <a:lstStyle/>
        <a:p>
          <a:endParaRPr lang="en-US"/>
        </a:p>
      </dgm:t>
    </dgm:pt>
    <dgm:pt modelId="{07500272-7C13-4927-BAA8-589B73F652AD}">
      <dgm:prSet phldrT="[Text]"/>
      <dgm:spPr/>
      <dgm:t>
        <a:bodyPr/>
        <a:lstStyle/>
        <a:p>
          <a:r>
            <a:rPr lang="uk-UA" dirty="0"/>
            <a:t>Для професійної спільноти</a:t>
          </a:r>
          <a:endParaRPr lang="en-US" dirty="0"/>
        </a:p>
      </dgm:t>
    </dgm:pt>
    <dgm:pt modelId="{095F4EEF-8765-4E06-B42A-4AE536A8AA61}" type="parTrans" cxnId="{43AB9FFA-EB0F-445D-A8D6-44DDDD9688D3}">
      <dgm:prSet/>
      <dgm:spPr/>
      <dgm:t>
        <a:bodyPr/>
        <a:lstStyle/>
        <a:p>
          <a:endParaRPr lang="en-US"/>
        </a:p>
      </dgm:t>
    </dgm:pt>
    <dgm:pt modelId="{50C4416A-008D-4D94-8CE5-D3BEAF928CC9}" type="sibTrans" cxnId="{43AB9FFA-EB0F-445D-A8D6-44DDDD9688D3}">
      <dgm:prSet/>
      <dgm:spPr/>
      <dgm:t>
        <a:bodyPr/>
        <a:lstStyle/>
        <a:p>
          <a:endParaRPr lang="en-US"/>
        </a:p>
      </dgm:t>
    </dgm:pt>
    <dgm:pt modelId="{B314F6FF-2CA0-46EB-8192-F411B2663DC3}">
      <dgm:prSet/>
      <dgm:spPr/>
      <dgm:t>
        <a:bodyPr/>
        <a:lstStyle/>
        <a:p>
          <a:r>
            <a:rPr lang="uk-UA" dirty="0"/>
            <a:t>Наукові</a:t>
          </a:r>
          <a:endParaRPr lang="en-US" dirty="0"/>
        </a:p>
      </dgm:t>
    </dgm:pt>
    <dgm:pt modelId="{96424059-BA41-4605-A04F-EEF7551C8673}" type="parTrans" cxnId="{FDC21929-B846-46AB-922D-8E53002424DD}">
      <dgm:prSet/>
      <dgm:spPr/>
      <dgm:t>
        <a:bodyPr/>
        <a:lstStyle/>
        <a:p>
          <a:endParaRPr lang="en-US"/>
        </a:p>
      </dgm:t>
    </dgm:pt>
    <dgm:pt modelId="{17C28EC8-216D-4D73-84C1-DA01024E0F5C}" type="sibTrans" cxnId="{FDC21929-B846-46AB-922D-8E53002424DD}">
      <dgm:prSet/>
      <dgm:spPr/>
      <dgm:t>
        <a:bodyPr/>
        <a:lstStyle/>
        <a:p>
          <a:endParaRPr lang="en-US"/>
        </a:p>
      </dgm:t>
    </dgm:pt>
    <dgm:pt modelId="{E5DB50AB-F14A-4E75-8D6B-1CC50A1FDA72}">
      <dgm:prSet/>
      <dgm:spPr/>
      <dgm:t>
        <a:bodyPr/>
        <a:lstStyle/>
        <a:p>
          <a:r>
            <a:rPr lang="uk-UA" dirty="0"/>
            <a:t>Для широкого загалу</a:t>
          </a:r>
          <a:endParaRPr lang="en-US" dirty="0"/>
        </a:p>
      </dgm:t>
    </dgm:pt>
    <dgm:pt modelId="{FA8EE028-F588-43F3-8C97-1E46F8A60E5C}" type="parTrans" cxnId="{8118C822-4FF8-4C47-8ABF-0556EDF99B9D}">
      <dgm:prSet/>
      <dgm:spPr/>
      <dgm:t>
        <a:bodyPr/>
        <a:lstStyle/>
        <a:p>
          <a:endParaRPr lang="en-US"/>
        </a:p>
      </dgm:t>
    </dgm:pt>
    <dgm:pt modelId="{A576445B-6321-4306-93C0-A668EF950718}" type="sibTrans" cxnId="{8118C822-4FF8-4C47-8ABF-0556EDF99B9D}">
      <dgm:prSet/>
      <dgm:spPr/>
      <dgm:t>
        <a:bodyPr/>
        <a:lstStyle/>
        <a:p>
          <a:endParaRPr lang="en-US"/>
        </a:p>
      </dgm:t>
    </dgm:pt>
    <dgm:pt modelId="{A8B61139-1CDF-420B-A1E4-D1C2F6E5278A}">
      <dgm:prSet/>
      <dgm:spPr/>
      <dgm:t>
        <a:bodyPr/>
        <a:lstStyle/>
        <a:p>
          <a:r>
            <a:rPr lang="uk-UA" dirty="0"/>
            <a:t>Інформаційні</a:t>
          </a:r>
          <a:endParaRPr lang="en-US" dirty="0"/>
        </a:p>
      </dgm:t>
    </dgm:pt>
    <dgm:pt modelId="{C6AFBDFE-1862-4A4C-95CA-21B4A6CA74CD}" type="parTrans" cxnId="{9FF1034F-3337-4344-AC0B-12F6F74603B2}">
      <dgm:prSet/>
      <dgm:spPr/>
      <dgm:t>
        <a:bodyPr/>
        <a:lstStyle/>
        <a:p>
          <a:endParaRPr lang="en-US"/>
        </a:p>
      </dgm:t>
    </dgm:pt>
    <dgm:pt modelId="{AB996FA1-8772-4C1D-BF6B-7EB5E9541CB8}" type="sibTrans" cxnId="{9FF1034F-3337-4344-AC0B-12F6F74603B2}">
      <dgm:prSet/>
      <dgm:spPr/>
      <dgm:t>
        <a:bodyPr/>
        <a:lstStyle/>
        <a:p>
          <a:endParaRPr lang="en-US"/>
        </a:p>
      </dgm:t>
    </dgm:pt>
    <dgm:pt modelId="{D543B9E1-3DDE-4C2E-BCB1-E81764FB5FE4}">
      <dgm:prSet/>
      <dgm:spPr/>
      <dgm:t>
        <a:bodyPr/>
        <a:lstStyle/>
        <a:p>
          <a:r>
            <a:rPr lang="uk-UA" dirty="0"/>
            <a:t>Для окремих груп стейкхолдерів</a:t>
          </a:r>
          <a:endParaRPr lang="en-US" dirty="0"/>
        </a:p>
      </dgm:t>
    </dgm:pt>
    <dgm:pt modelId="{48B2D82D-E4FD-4B16-9234-349F4BB9290E}" type="parTrans" cxnId="{04DD87A3-A961-4507-B260-17988FD687A6}">
      <dgm:prSet/>
      <dgm:spPr/>
      <dgm:t>
        <a:bodyPr/>
        <a:lstStyle/>
        <a:p>
          <a:endParaRPr lang="en-US"/>
        </a:p>
      </dgm:t>
    </dgm:pt>
    <dgm:pt modelId="{C117390B-0178-42D4-A6F4-558354214F6C}" type="sibTrans" cxnId="{04DD87A3-A961-4507-B260-17988FD687A6}">
      <dgm:prSet/>
      <dgm:spPr/>
      <dgm:t>
        <a:bodyPr/>
        <a:lstStyle/>
        <a:p>
          <a:endParaRPr lang="en-US"/>
        </a:p>
      </dgm:t>
    </dgm:pt>
    <dgm:pt modelId="{EBB08B1D-C957-4C1E-9DCD-DAF809B79A89}" type="pres">
      <dgm:prSet presAssocID="{44EC557B-391E-4204-85E4-0D3FFED22AC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0F7AD33-2FD0-428A-9EA0-E9A631B89FE9}" type="pres">
      <dgm:prSet presAssocID="{EEBAF979-FD54-4A3A-9E92-E1B6C4446818}" presName="root" presStyleCnt="0"/>
      <dgm:spPr/>
    </dgm:pt>
    <dgm:pt modelId="{F1401F80-5059-4581-95C6-66B6F45573EC}" type="pres">
      <dgm:prSet presAssocID="{EEBAF979-FD54-4A3A-9E92-E1B6C4446818}" presName="rootComposite" presStyleCnt="0"/>
      <dgm:spPr/>
    </dgm:pt>
    <dgm:pt modelId="{E5D2EA99-C7D9-4B29-BFF2-9DFA36743E1E}" type="pres">
      <dgm:prSet presAssocID="{EEBAF979-FD54-4A3A-9E92-E1B6C4446818}" presName="rootText" presStyleLbl="node1" presStyleIdx="0" presStyleCnt="2"/>
      <dgm:spPr/>
    </dgm:pt>
    <dgm:pt modelId="{AEBE089A-1CEB-4468-AF0E-2588A4167ECA}" type="pres">
      <dgm:prSet presAssocID="{EEBAF979-FD54-4A3A-9E92-E1B6C4446818}" presName="rootConnector" presStyleLbl="node1" presStyleIdx="0" presStyleCnt="2"/>
      <dgm:spPr/>
    </dgm:pt>
    <dgm:pt modelId="{625ADA40-9AE5-4E65-B2F3-C0D3E28CE4EF}" type="pres">
      <dgm:prSet presAssocID="{EEBAF979-FD54-4A3A-9E92-E1B6C4446818}" presName="childShape" presStyleCnt="0"/>
      <dgm:spPr/>
    </dgm:pt>
    <dgm:pt modelId="{92CE16FC-2659-4023-9BBE-50FE4CEBE72B}" type="pres">
      <dgm:prSet presAssocID="{FCAB887E-8EEC-4EC9-A68E-52EEA72CE01F}" presName="Name13" presStyleLbl="parChTrans1D2" presStyleIdx="0" presStyleCnt="8"/>
      <dgm:spPr/>
    </dgm:pt>
    <dgm:pt modelId="{3D834F22-F5CD-4D74-B0F5-D0D04DC7A1FD}" type="pres">
      <dgm:prSet presAssocID="{E1616220-5FD9-4F39-821C-EBAB5FBED08B}" presName="childText" presStyleLbl="bgAcc1" presStyleIdx="0" presStyleCnt="8">
        <dgm:presLayoutVars>
          <dgm:bulletEnabled val="1"/>
        </dgm:presLayoutVars>
      </dgm:prSet>
      <dgm:spPr/>
    </dgm:pt>
    <dgm:pt modelId="{E5205F2F-9235-44EC-9488-14660F27F9F5}" type="pres">
      <dgm:prSet presAssocID="{09F5AEBC-45D3-4348-8C64-E45EA65A2630}" presName="Name13" presStyleLbl="parChTrans1D2" presStyleIdx="1" presStyleCnt="8"/>
      <dgm:spPr/>
    </dgm:pt>
    <dgm:pt modelId="{54AC3D1D-C663-4548-8217-0BE9386C2AF5}" type="pres">
      <dgm:prSet presAssocID="{AA4AE192-4F69-48EC-9B99-714503B03D26}" presName="childText" presStyleLbl="bgAcc1" presStyleIdx="1" presStyleCnt="8">
        <dgm:presLayoutVars>
          <dgm:bulletEnabled val="1"/>
        </dgm:presLayoutVars>
      </dgm:prSet>
      <dgm:spPr/>
    </dgm:pt>
    <dgm:pt modelId="{C5265758-FE93-43B6-A4FF-CD0626557D47}" type="pres">
      <dgm:prSet presAssocID="{96424059-BA41-4605-A04F-EEF7551C8673}" presName="Name13" presStyleLbl="parChTrans1D2" presStyleIdx="2" presStyleCnt="8"/>
      <dgm:spPr/>
    </dgm:pt>
    <dgm:pt modelId="{04AA89C0-1C68-4E75-BD7E-70540258B937}" type="pres">
      <dgm:prSet presAssocID="{B314F6FF-2CA0-46EB-8192-F411B2663DC3}" presName="childText" presStyleLbl="bgAcc1" presStyleIdx="2" presStyleCnt="8">
        <dgm:presLayoutVars>
          <dgm:bulletEnabled val="1"/>
        </dgm:presLayoutVars>
      </dgm:prSet>
      <dgm:spPr/>
    </dgm:pt>
    <dgm:pt modelId="{CAC186FB-A199-4B6B-95BD-D144AE810782}" type="pres">
      <dgm:prSet presAssocID="{C6AFBDFE-1862-4A4C-95CA-21B4A6CA74CD}" presName="Name13" presStyleLbl="parChTrans1D2" presStyleIdx="3" presStyleCnt="8"/>
      <dgm:spPr/>
    </dgm:pt>
    <dgm:pt modelId="{62BDB737-3701-442C-8DB0-7285D5DDA82B}" type="pres">
      <dgm:prSet presAssocID="{A8B61139-1CDF-420B-A1E4-D1C2F6E5278A}" presName="childText" presStyleLbl="bgAcc1" presStyleIdx="3" presStyleCnt="8">
        <dgm:presLayoutVars>
          <dgm:bulletEnabled val="1"/>
        </dgm:presLayoutVars>
      </dgm:prSet>
      <dgm:spPr/>
    </dgm:pt>
    <dgm:pt modelId="{BE570308-B61E-4E70-B333-E8F27450492A}" type="pres">
      <dgm:prSet presAssocID="{ECB8E2EA-C6D4-4959-B912-FA67DE4935D8}" presName="root" presStyleCnt="0"/>
      <dgm:spPr/>
    </dgm:pt>
    <dgm:pt modelId="{8D6792D4-1FFA-4592-807E-1CAACAAA93C5}" type="pres">
      <dgm:prSet presAssocID="{ECB8E2EA-C6D4-4959-B912-FA67DE4935D8}" presName="rootComposite" presStyleCnt="0"/>
      <dgm:spPr/>
    </dgm:pt>
    <dgm:pt modelId="{FDE14365-8EC3-4404-8155-4B9CE7956F1D}" type="pres">
      <dgm:prSet presAssocID="{ECB8E2EA-C6D4-4959-B912-FA67DE4935D8}" presName="rootText" presStyleLbl="node1" presStyleIdx="1" presStyleCnt="2"/>
      <dgm:spPr/>
    </dgm:pt>
    <dgm:pt modelId="{ADFAA43A-4968-49AD-9921-4B2F6812C660}" type="pres">
      <dgm:prSet presAssocID="{ECB8E2EA-C6D4-4959-B912-FA67DE4935D8}" presName="rootConnector" presStyleLbl="node1" presStyleIdx="1" presStyleCnt="2"/>
      <dgm:spPr/>
    </dgm:pt>
    <dgm:pt modelId="{5156A471-F3C9-45D0-8CAD-327AEFC7DFB0}" type="pres">
      <dgm:prSet presAssocID="{ECB8E2EA-C6D4-4959-B912-FA67DE4935D8}" presName="childShape" presStyleCnt="0"/>
      <dgm:spPr/>
    </dgm:pt>
    <dgm:pt modelId="{C6E38CCC-B89E-4A1D-8946-5C946A8E1266}" type="pres">
      <dgm:prSet presAssocID="{1483E04B-5DAF-4617-88CF-47D678BC9FD2}" presName="Name13" presStyleLbl="parChTrans1D2" presStyleIdx="4" presStyleCnt="8"/>
      <dgm:spPr/>
    </dgm:pt>
    <dgm:pt modelId="{6418C580-C8D7-4C14-8524-ECE1F7CE6F7B}" type="pres">
      <dgm:prSet presAssocID="{0234BD7D-7423-47AE-B67C-33A80E17EB49}" presName="childText" presStyleLbl="bgAcc1" presStyleIdx="4" presStyleCnt="8">
        <dgm:presLayoutVars>
          <dgm:bulletEnabled val="1"/>
        </dgm:presLayoutVars>
      </dgm:prSet>
      <dgm:spPr/>
    </dgm:pt>
    <dgm:pt modelId="{946565B8-D775-4F1B-9C9C-D7E9D11FADF3}" type="pres">
      <dgm:prSet presAssocID="{095F4EEF-8765-4E06-B42A-4AE536A8AA61}" presName="Name13" presStyleLbl="parChTrans1D2" presStyleIdx="5" presStyleCnt="8"/>
      <dgm:spPr/>
    </dgm:pt>
    <dgm:pt modelId="{F6E05702-6B59-4B14-9E59-46B536F2FC09}" type="pres">
      <dgm:prSet presAssocID="{07500272-7C13-4927-BAA8-589B73F652AD}" presName="childText" presStyleLbl="bgAcc1" presStyleIdx="5" presStyleCnt="8">
        <dgm:presLayoutVars>
          <dgm:bulletEnabled val="1"/>
        </dgm:presLayoutVars>
      </dgm:prSet>
      <dgm:spPr/>
    </dgm:pt>
    <dgm:pt modelId="{525E5FA9-8589-4780-96F5-36F25D50890B}" type="pres">
      <dgm:prSet presAssocID="{48B2D82D-E4FD-4B16-9234-349F4BB9290E}" presName="Name13" presStyleLbl="parChTrans1D2" presStyleIdx="6" presStyleCnt="8"/>
      <dgm:spPr/>
    </dgm:pt>
    <dgm:pt modelId="{72FFAD94-EE3B-4E71-9527-8DA55CE7F8B9}" type="pres">
      <dgm:prSet presAssocID="{D543B9E1-3DDE-4C2E-BCB1-E81764FB5FE4}" presName="childText" presStyleLbl="bgAcc1" presStyleIdx="6" presStyleCnt="8">
        <dgm:presLayoutVars>
          <dgm:bulletEnabled val="1"/>
        </dgm:presLayoutVars>
      </dgm:prSet>
      <dgm:spPr/>
    </dgm:pt>
    <dgm:pt modelId="{551EADA3-21E3-40EB-A8DE-DBBE89C2E39A}" type="pres">
      <dgm:prSet presAssocID="{FA8EE028-F588-43F3-8C97-1E46F8A60E5C}" presName="Name13" presStyleLbl="parChTrans1D2" presStyleIdx="7" presStyleCnt="8"/>
      <dgm:spPr/>
    </dgm:pt>
    <dgm:pt modelId="{DE9847DA-D8C6-4AA0-8726-484D8AA49DE3}" type="pres">
      <dgm:prSet presAssocID="{E5DB50AB-F14A-4E75-8D6B-1CC50A1FDA72}" presName="childText" presStyleLbl="bgAcc1" presStyleIdx="7" presStyleCnt="8">
        <dgm:presLayoutVars>
          <dgm:bulletEnabled val="1"/>
        </dgm:presLayoutVars>
      </dgm:prSet>
      <dgm:spPr/>
    </dgm:pt>
  </dgm:ptLst>
  <dgm:cxnLst>
    <dgm:cxn modelId="{C581E306-0EB4-4B66-B5C0-1AE4F9643D4F}" type="presOf" srcId="{44EC557B-391E-4204-85E4-0D3FFED22AC1}" destId="{EBB08B1D-C957-4C1E-9DCD-DAF809B79A89}" srcOrd="0" destOrd="0" presId="urn:microsoft.com/office/officeart/2005/8/layout/hierarchy3"/>
    <dgm:cxn modelId="{A87BD50C-DE5B-43E0-BBCC-793320E890BE}" type="presOf" srcId="{ECB8E2EA-C6D4-4959-B912-FA67DE4935D8}" destId="{ADFAA43A-4968-49AD-9921-4B2F6812C660}" srcOrd="1" destOrd="0" presId="urn:microsoft.com/office/officeart/2005/8/layout/hierarchy3"/>
    <dgm:cxn modelId="{786C4211-6554-4C29-8081-84A434D02A0E}" type="presOf" srcId="{095F4EEF-8765-4E06-B42A-4AE536A8AA61}" destId="{946565B8-D775-4F1B-9C9C-D7E9D11FADF3}" srcOrd="0" destOrd="0" presId="urn:microsoft.com/office/officeart/2005/8/layout/hierarchy3"/>
    <dgm:cxn modelId="{8118C822-4FF8-4C47-8ABF-0556EDF99B9D}" srcId="{ECB8E2EA-C6D4-4959-B912-FA67DE4935D8}" destId="{E5DB50AB-F14A-4E75-8D6B-1CC50A1FDA72}" srcOrd="3" destOrd="0" parTransId="{FA8EE028-F588-43F3-8C97-1E46F8A60E5C}" sibTransId="{A576445B-6321-4306-93C0-A668EF950718}"/>
    <dgm:cxn modelId="{51169026-8808-4D5A-8467-4BFC95CDA3FC}" type="presOf" srcId="{D543B9E1-3DDE-4C2E-BCB1-E81764FB5FE4}" destId="{72FFAD94-EE3B-4E71-9527-8DA55CE7F8B9}" srcOrd="0" destOrd="0" presId="urn:microsoft.com/office/officeart/2005/8/layout/hierarchy3"/>
    <dgm:cxn modelId="{CDCAF228-16FC-4487-8713-D766F0FD289B}" type="presOf" srcId="{48B2D82D-E4FD-4B16-9234-349F4BB9290E}" destId="{525E5FA9-8589-4780-96F5-36F25D50890B}" srcOrd="0" destOrd="0" presId="urn:microsoft.com/office/officeart/2005/8/layout/hierarchy3"/>
    <dgm:cxn modelId="{FDC21929-B846-46AB-922D-8E53002424DD}" srcId="{EEBAF979-FD54-4A3A-9E92-E1B6C4446818}" destId="{B314F6FF-2CA0-46EB-8192-F411B2663DC3}" srcOrd="2" destOrd="0" parTransId="{96424059-BA41-4605-A04F-EEF7551C8673}" sibTransId="{17C28EC8-216D-4D73-84C1-DA01024E0F5C}"/>
    <dgm:cxn modelId="{9FF96A29-5DC2-4E59-A8D2-826EAD1400CB}" type="presOf" srcId="{E5DB50AB-F14A-4E75-8D6B-1CC50A1FDA72}" destId="{DE9847DA-D8C6-4AA0-8726-484D8AA49DE3}" srcOrd="0" destOrd="0" presId="urn:microsoft.com/office/officeart/2005/8/layout/hierarchy3"/>
    <dgm:cxn modelId="{D22F2D2C-0F2E-48A2-A352-EECF51D1A536}" type="presOf" srcId="{09F5AEBC-45D3-4348-8C64-E45EA65A2630}" destId="{E5205F2F-9235-44EC-9488-14660F27F9F5}" srcOrd="0" destOrd="0" presId="urn:microsoft.com/office/officeart/2005/8/layout/hierarchy3"/>
    <dgm:cxn modelId="{5665D839-D8B8-49F6-83F1-9002AADE3C8A}" type="presOf" srcId="{ECB8E2EA-C6D4-4959-B912-FA67DE4935D8}" destId="{FDE14365-8EC3-4404-8155-4B9CE7956F1D}" srcOrd="0" destOrd="0" presId="urn:microsoft.com/office/officeart/2005/8/layout/hierarchy3"/>
    <dgm:cxn modelId="{BE3BA13B-78A4-4566-976A-75AC85771096}" type="presOf" srcId="{FA8EE028-F588-43F3-8C97-1E46F8A60E5C}" destId="{551EADA3-21E3-40EB-A8DE-DBBE89C2E39A}" srcOrd="0" destOrd="0" presId="urn:microsoft.com/office/officeart/2005/8/layout/hierarchy3"/>
    <dgm:cxn modelId="{58559E44-AC34-44D6-AE16-559C1AE95F09}" type="presOf" srcId="{1483E04B-5DAF-4617-88CF-47D678BC9FD2}" destId="{C6E38CCC-B89E-4A1D-8946-5C946A8E1266}" srcOrd="0" destOrd="0" presId="urn:microsoft.com/office/officeart/2005/8/layout/hierarchy3"/>
    <dgm:cxn modelId="{AA1AC54A-68BE-4D49-B8DC-58B51E5A7867}" type="presOf" srcId="{C6AFBDFE-1862-4A4C-95CA-21B4A6CA74CD}" destId="{CAC186FB-A199-4B6B-95BD-D144AE810782}" srcOrd="0" destOrd="0" presId="urn:microsoft.com/office/officeart/2005/8/layout/hierarchy3"/>
    <dgm:cxn modelId="{FDECEA6B-C59C-41BB-83E7-92F9148E3AC1}" type="presOf" srcId="{EEBAF979-FD54-4A3A-9E92-E1B6C4446818}" destId="{E5D2EA99-C7D9-4B29-BFF2-9DFA36743E1E}" srcOrd="0" destOrd="0" presId="urn:microsoft.com/office/officeart/2005/8/layout/hierarchy3"/>
    <dgm:cxn modelId="{9FF1034F-3337-4344-AC0B-12F6F74603B2}" srcId="{EEBAF979-FD54-4A3A-9E92-E1B6C4446818}" destId="{A8B61139-1CDF-420B-A1E4-D1C2F6E5278A}" srcOrd="3" destOrd="0" parTransId="{C6AFBDFE-1862-4A4C-95CA-21B4A6CA74CD}" sibTransId="{AB996FA1-8772-4C1D-BF6B-7EB5E9541CB8}"/>
    <dgm:cxn modelId="{F3848874-D185-4293-93BD-F61CBFD2BA84}" type="presOf" srcId="{E1616220-5FD9-4F39-821C-EBAB5FBED08B}" destId="{3D834F22-F5CD-4D74-B0F5-D0D04DC7A1FD}" srcOrd="0" destOrd="0" presId="urn:microsoft.com/office/officeart/2005/8/layout/hierarchy3"/>
    <dgm:cxn modelId="{FAEE817B-6063-45AA-94F8-826AE361E004}" type="presOf" srcId="{96424059-BA41-4605-A04F-EEF7551C8673}" destId="{C5265758-FE93-43B6-A4FF-CD0626557D47}" srcOrd="0" destOrd="0" presId="urn:microsoft.com/office/officeart/2005/8/layout/hierarchy3"/>
    <dgm:cxn modelId="{02B50A88-C25B-4BE3-BF9E-B158ECE18E6D}" type="presOf" srcId="{A8B61139-1CDF-420B-A1E4-D1C2F6E5278A}" destId="{62BDB737-3701-442C-8DB0-7285D5DDA82B}" srcOrd="0" destOrd="0" presId="urn:microsoft.com/office/officeart/2005/8/layout/hierarchy3"/>
    <dgm:cxn modelId="{04DD87A3-A961-4507-B260-17988FD687A6}" srcId="{ECB8E2EA-C6D4-4959-B912-FA67DE4935D8}" destId="{D543B9E1-3DDE-4C2E-BCB1-E81764FB5FE4}" srcOrd="2" destOrd="0" parTransId="{48B2D82D-E4FD-4B16-9234-349F4BB9290E}" sibTransId="{C117390B-0178-42D4-A6F4-558354214F6C}"/>
    <dgm:cxn modelId="{8D23B3A7-E86F-4F2D-97D0-51636FCB6F2E}" srcId="{EEBAF979-FD54-4A3A-9E92-E1B6C4446818}" destId="{E1616220-5FD9-4F39-821C-EBAB5FBED08B}" srcOrd="0" destOrd="0" parTransId="{FCAB887E-8EEC-4EC9-A68E-52EEA72CE01F}" sibTransId="{DB15678F-F78D-4718-A813-FF327E4FC207}"/>
    <dgm:cxn modelId="{E8FC4DA8-F936-407E-928C-903BE83D8724}" type="presOf" srcId="{EEBAF979-FD54-4A3A-9E92-E1B6C4446818}" destId="{AEBE089A-1CEB-4468-AF0E-2588A4167ECA}" srcOrd="1" destOrd="0" presId="urn:microsoft.com/office/officeart/2005/8/layout/hierarchy3"/>
    <dgm:cxn modelId="{DE7F8EAE-E011-4299-8D20-C2F06C03A74B}" srcId="{ECB8E2EA-C6D4-4959-B912-FA67DE4935D8}" destId="{0234BD7D-7423-47AE-B67C-33A80E17EB49}" srcOrd="0" destOrd="0" parTransId="{1483E04B-5DAF-4617-88CF-47D678BC9FD2}" sibTransId="{A2107DEB-6535-415B-A61E-82FC41B3CC8A}"/>
    <dgm:cxn modelId="{3EEEBBB0-3620-4D93-B766-EA7648BC15F7}" type="presOf" srcId="{0234BD7D-7423-47AE-B67C-33A80E17EB49}" destId="{6418C580-C8D7-4C14-8524-ECE1F7CE6F7B}" srcOrd="0" destOrd="0" presId="urn:microsoft.com/office/officeart/2005/8/layout/hierarchy3"/>
    <dgm:cxn modelId="{4ED52AC5-8150-44D4-9FB4-7C19A7C63516}" type="presOf" srcId="{B314F6FF-2CA0-46EB-8192-F411B2663DC3}" destId="{04AA89C0-1C68-4E75-BD7E-70540258B937}" srcOrd="0" destOrd="0" presId="urn:microsoft.com/office/officeart/2005/8/layout/hierarchy3"/>
    <dgm:cxn modelId="{B8F7E4CB-8FDC-4A68-B2AF-7C17055595E7}" srcId="{44EC557B-391E-4204-85E4-0D3FFED22AC1}" destId="{ECB8E2EA-C6D4-4959-B912-FA67DE4935D8}" srcOrd="1" destOrd="0" parTransId="{AE054FAC-E91B-40AA-98CC-78099ABB5963}" sibTransId="{8E0316F7-5EC6-4A12-A4BB-A50D7997E37E}"/>
    <dgm:cxn modelId="{4515F1CC-3CD6-4B0F-A68F-A9A6CB0DB216}" type="presOf" srcId="{FCAB887E-8EEC-4EC9-A68E-52EEA72CE01F}" destId="{92CE16FC-2659-4023-9BBE-50FE4CEBE72B}" srcOrd="0" destOrd="0" presId="urn:microsoft.com/office/officeart/2005/8/layout/hierarchy3"/>
    <dgm:cxn modelId="{611E42DE-2FD6-430C-BE12-0BE6BA3B77C2}" srcId="{EEBAF979-FD54-4A3A-9E92-E1B6C4446818}" destId="{AA4AE192-4F69-48EC-9B99-714503B03D26}" srcOrd="1" destOrd="0" parTransId="{09F5AEBC-45D3-4348-8C64-E45EA65A2630}" sibTransId="{FE585BBA-6F65-4E8A-B500-A19A57FDF11A}"/>
    <dgm:cxn modelId="{B596C6EA-0578-417A-AC30-2FAAB64F4F17}" type="presOf" srcId="{AA4AE192-4F69-48EC-9B99-714503B03D26}" destId="{54AC3D1D-C663-4548-8217-0BE9386C2AF5}" srcOrd="0" destOrd="0" presId="urn:microsoft.com/office/officeart/2005/8/layout/hierarchy3"/>
    <dgm:cxn modelId="{5E2619ED-AC5C-4DE5-8860-B5B35F433657}" srcId="{44EC557B-391E-4204-85E4-0D3FFED22AC1}" destId="{EEBAF979-FD54-4A3A-9E92-E1B6C4446818}" srcOrd="0" destOrd="0" parTransId="{5E1637E5-6A4A-4981-AAB4-F7A922C6B1AD}" sibTransId="{A12E00C1-1C0F-4D18-98B5-76156B6A295E}"/>
    <dgm:cxn modelId="{B8F22DF2-7699-45FE-AC3D-2C38202907BF}" type="presOf" srcId="{07500272-7C13-4927-BAA8-589B73F652AD}" destId="{F6E05702-6B59-4B14-9E59-46B536F2FC09}" srcOrd="0" destOrd="0" presId="urn:microsoft.com/office/officeart/2005/8/layout/hierarchy3"/>
    <dgm:cxn modelId="{43AB9FFA-EB0F-445D-A8D6-44DDDD9688D3}" srcId="{ECB8E2EA-C6D4-4959-B912-FA67DE4935D8}" destId="{07500272-7C13-4927-BAA8-589B73F652AD}" srcOrd="1" destOrd="0" parTransId="{095F4EEF-8765-4E06-B42A-4AE536A8AA61}" sibTransId="{50C4416A-008D-4D94-8CE5-D3BEAF928CC9}"/>
    <dgm:cxn modelId="{BED6C2B5-96B1-4A6A-A771-419471C538FD}" type="presParOf" srcId="{EBB08B1D-C957-4C1E-9DCD-DAF809B79A89}" destId="{E0F7AD33-2FD0-428A-9EA0-E9A631B89FE9}" srcOrd="0" destOrd="0" presId="urn:microsoft.com/office/officeart/2005/8/layout/hierarchy3"/>
    <dgm:cxn modelId="{1120CD54-86DF-423A-91C0-2F347DAD39A8}" type="presParOf" srcId="{E0F7AD33-2FD0-428A-9EA0-E9A631B89FE9}" destId="{F1401F80-5059-4581-95C6-66B6F45573EC}" srcOrd="0" destOrd="0" presId="urn:microsoft.com/office/officeart/2005/8/layout/hierarchy3"/>
    <dgm:cxn modelId="{36293566-3AC0-43A7-9226-1A0A74393E72}" type="presParOf" srcId="{F1401F80-5059-4581-95C6-66B6F45573EC}" destId="{E5D2EA99-C7D9-4B29-BFF2-9DFA36743E1E}" srcOrd="0" destOrd="0" presId="urn:microsoft.com/office/officeart/2005/8/layout/hierarchy3"/>
    <dgm:cxn modelId="{639D3CE1-F022-4DEC-BD4F-C9CB471C021B}" type="presParOf" srcId="{F1401F80-5059-4581-95C6-66B6F45573EC}" destId="{AEBE089A-1CEB-4468-AF0E-2588A4167ECA}" srcOrd="1" destOrd="0" presId="urn:microsoft.com/office/officeart/2005/8/layout/hierarchy3"/>
    <dgm:cxn modelId="{147F24D1-E955-45CD-A888-A0178D11507F}" type="presParOf" srcId="{E0F7AD33-2FD0-428A-9EA0-E9A631B89FE9}" destId="{625ADA40-9AE5-4E65-B2F3-C0D3E28CE4EF}" srcOrd="1" destOrd="0" presId="urn:microsoft.com/office/officeart/2005/8/layout/hierarchy3"/>
    <dgm:cxn modelId="{4AEFF5F1-1BF3-4431-B511-1A3C8A3F09F8}" type="presParOf" srcId="{625ADA40-9AE5-4E65-B2F3-C0D3E28CE4EF}" destId="{92CE16FC-2659-4023-9BBE-50FE4CEBE72B}" srcOrd="0" destOrd="0" presId="urn:microsoft.com/office/officeart/2005/8/layout/hierarchy3"/>
    <dgm:cxn modelId="{0FD63C28-EC5D-4AE8-BD30-D52321C2069C}" type="presParOf" srcId="{625ADA40-9AE5-4E65-B2F3-C0D3E28CE4EF}" destId="{3D834F22-F5CD-4D74-B0F5-D0D04DC7A1FD}" srcOrd="1" destOrd="0" presId="urn:microsoft.com/office/officeart/2005/8/layout/hierarchy3"/>
    <dgm:cxn modelId="{FAD7249C-32FF-403B-8821-DF5000B5AF41}" type="presParOf" srcId="{625ADA40-9AE5-4E65-B2F3-C0D3E28CE4EF}" destId="{E5205F2F-9235-44EC-9488-14660F27F9F5}" srcOrd="2" destOrd="0" presId="urn:microsoft.com/office/officeart/2005/8/layout/hierarchy3"/>
    <dgm:cxn modelId="{1D2A9959-A2E7-482E-8161-2DD1CE301F18}" type="presParOf" srcId="{625ADA40-9AE5-4E65-B2F3-C0D3E28CE4EF}" destId="{54AC3D1D-C663-4548-8217-0BE9386C2AF5}" srcOrd="3" destOrd="0" presId="urn:microsoft.com/office/officeart/2005/8/layout/hierarchy3"/>
    <dgm:cxn modelId="{04980CA5-823D-4797-8498-C5C3D909F93B}" type="presParOf" srcId="{625ADA40-9AE5-4E65-B2F3-C0D3E28CE4EF}" destId="{C5265758-FE93-43B6-A4FF-CD0626557D47}" srcOrd="4" destOrd="0" presId="urn:microsoft.com/office/officeart/2005/8/layout/hierarchy3"/>
    <dgm:cxn modelId="{5F4CE0A8-4319-407D-9303-9C3A1310550F}" type="presParOf" srcId="{625ADA40-9AE5-4E65-B2F3-C0D3E28CE4EF}" destId="{04AA89C0-1C68-4E75-BD7E-70540258B937}" srcOrd="5" destOrd="0" presId="urn:microsoft.com/office/officeart/2005/8/layout/hierarchy3"/>
    <dgm:cxn modelId="{312AEF2E-5FC0-4576-BD27-3B956BC83A31}" type="presParOf" srcId="{625ADA40-9AE5-4E65-B2F3-C0D3E28CE4EF}" destId="{CAC186FB-A199-4B6B-95BD-D144AE810782}" srcOrd="6" destOrd="0" presId="urn:microsoft.com/office/officeart/2005/8/layout/hierarchy3"/>
    <dgm:cxn modelId="{30292437-C09F-4C1D-8DF5-951BDEE8DBC8}" type="presParOf" srcId="{625ADA40-9AE5-4E65-B2F3-C0D3E28CE4EF}" destId="{62BDB737-3701-442C-8DB0-7285D5DDA82B}" srcOrd="7" destOrd="0" presId="urn:microsoft.com/office/officeart/2005/8/layout/hierarchy3"/>
    <dgm:cxn modelId="{053A57FA-9A31-44CC-976A-580178F2FC45}" type="presParOf" srcId="{EBB08B1D-C957-4C1E-9DCD-DAF809B79A89}" destId="{BE570308-B61E-4E70-B333-E8F27450492A}" srcOrd="1" destOrd="0" presId="urn:microsoft.com/office/officeart/2005/8/layout/hierarchy3"/>
    <dgm:cxn modelId="{6CA8F690-7181-4E3C-9CFF-A26E122A2B5B}" type="presParOf" srcId="{BE570308-B61E-4E70-B333-E8F27450492A}" destId="{8D6792D4-1FFA-4592-807E-1CAACAAA93C5}" srcOrd="0" destOrd="0" presId="urn:microsoft.com/office/officeart/2005/8/layout/hierarchy3"/>
    <dgm:cxn modelId="{E003BA19-1EB7-4413-A1F4-AB787CD21BCB}" type="presParOf" srcId="{8D6792D4-1FFA-4592-807E-1CAACAAA93C5}" destId="{FDE14365-8EC3-4404-8155-4B9CE7956F1D}" srcOrd="0" destOrd="0" presId="urn:microsoft.com/office/officeart/2005/8/layout/hierarchy3"/>
    <dgm:cxn modelId="{75F68B55-B571-44E0-98F9-BECD36475A17}" type="presParOf" srcId="{8D6792D4-1FFA-4592-807E-1CAACAAA93C5}" destId="{ADFAA43A-4968-49AD-9921-4B2F6812C660}" srcOrd="1" destOrd="0" presId="urn:microsoft.com/office/officeart/2005/8/layout/hierarchy3"/>
    <dgm:cxn modelId="{8F436277-F6E8-4311-95CF-471D2D4BC581}" type="presParOf" srcId="{BE570308-B61E-4E70-B333-E8F27450492A}" destId="{5156A471-F3C9-45D0-8CAD-327AEFC7DFB0}" srcOrd="1" destOrd="0" presId="urn:microsoft.com/office/officeart/2005/8/layout/hierarchy3"/>
    <dgm:cxn modelId="{6D1FFB99-E375-4E28-B390-A7FBFD842D0A}" type="presParOf" srcId="{5156A471-F3C9-45D0-8CAD-327AEFC7DFB0}" destId="{C6E38CCC-B89E-4A1D-8946-5C946A8E1266}" srcOrd="0" destOrd="0" presId="urn:microsoft.com/office/officeart/2005/8/layout/hierarchy3"/>
    <dgm:cxn modelId="{0A1C0489-8FB5-47B4-B2E3-4860AE3BB913}" type="presParOf" srcId="{5156A471-F3C9-45D0-8CAD-327AEFC7DFB0}" destId="{6418C580-C8D7-4C14-8524-ECE1F7CE6F7B}" srcOrd="1" destOrd="0" presId="urn:microsoft.com/office/officeart/2005/8/layout/hierarchy3"/>
    <dgm:cxn modelId="{5D2D6ABF-72FF-4877-A030-29E732721F55}" type="presParOf" srcId="{5156A471-F3C9-45D0-8CAD-327AEFC7DFB0}" destId="{946565B8-D775-4F1B-9C9C-D7E9D11FADF3}" srcOrd="2" destOrd="0" presId="urn:microsoft.com/office/officeart/2005/8/layout/hierarchy3"/>
    <dgm:cxn modelId="{EBBF19EA-DDE1-458F-9067-7109C979096C}" type="presParOf" srcId="{5156A471-F3C9-45D0-8CAD-327AEFC7DFB0}" destId="{F6E05702-6B59-4B14-9E59-46B536F2FC09}" srcOrd="3" destOrd="0" presId="urn:microsoft.com/office/officeart/2005/8/layout/hierarchy3"/>
    <dgm:cxn modelId="{3CB1D79E-10E4-4087-BE84-83C866881945}" type="presParOf" srcId="{5156A471-F3C9-45D0-8CAD-327AEFC7DFB0}" destId="{525E5FA9-8589-4780-96F5-36F25D50890B}" srcOrd="4" destOrd="0" presId="urn:microsoft.com/office/officeart/2005/8/layout/hierarchy3"/>
    <dgm:cxn modelId="{7ECDB35C-F694-410F-94BC-069DDD7C9F20}" type="presParOf" srcId="{5156A471-F3C9-45D0-8CAD-327AEFC7DFB0}" destId="{72FFAD94-EE3B-4E71-9527-8DA55CE7F8B9}" srcOrd="5" destOrd="0" presId="urn:microsoft.com/office/officeart/2005/8/layout/hierarchy3"/>
    <dgm:cxn modelId="{730D8F03-314A-46B1-B49A-57AB377B5DEF}" type="presParOf" srcId="{5156A471-F3C9-45D0-8CAD-327AEFC7DFB0}" destId="{551EADA3-21E3-40EB-A8DE-DBBE89C2E39A}" srcOrd="6" destOrd="0" presId="urn:microsoft.com/office/officeart/2005/8/layout/hierarchy3"/>
    <dgm:cxn modelId="{DDC6CC12-3006-42B9-8F0B-95E1645CA739}" type="presParOf" srcId="{5156A471-F3C9-45D0-8CAD-327AEFC7DFB0}" destId="{DE9847DA-D8C6-4AA0-8726-484D8AA49DE3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897CEA-4E28-4AB5-BB33-E27AC3D57C41}">
      <dsp:nvSpPr>
        <dsp:cNvPr id="0" name=""/>
        <dsp:cNvSpPr/>
      </dsp:nvSpPr>
      <dsp:spPr>
        <a:xfrm>
          <a:off x="4352855" y="3392027"/>
          <a:ext cx="2514739" cy="25147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800" kern="1200" dirty="0"/>
            <a:t>€ 30 000 </a:t>
          </a:r>
        </a:p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800" kern="1200" dirty="0"/>
            <a:t>3 роки</a:t>
          </a:r>
          <a:endParaRPr lang="en-US" sz="3800" kern="1200" dirty="0"/>
        </a:p>
      </dsp:txBody>
      <dsp:txXfrm>
        <a:off x="4721130" y="3760302"/>
        <a:ext cx="1778189" cy="1778189"/>
      </dsp:txXfrm>
    </dsp:sp>
    <dsp:sp modelId="{21B6A996-B21E-4B39-B473-1F0199197E8D}">
      <dsp:nvSpPr>
        <dsp:cNvPr id="0" name=""/>
        <dsp:cNvSpPr/>
      </dsp:nvSpPr>
      <dsp:spPr>
        <a:xfrm rot="10800000">
          <a:off x="1917221" y="4291046"/>
          <a:ext cx="2301674" cy="71670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49655B-BAB7-4713-83E7-EE8DB4ADC78B}">
      <dsp:nvSpPr>
        <dsp:cNvPr id="0" name=""/>
        <dsp:cNvSpPr/>
      </dsp:nvSpPr>
      <dsp:spPr>
        <a:xfrm>
          <a:off x="722719" y="3693796"/>
          <a:ext cx="2389002" cy="19112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Staff </a:t>
          </a:r>
          <a:endParaRPr lang="uk-UA" sz="3200" kern="1200" dirty="0"/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40%</a:t>
          </a:r>
          <a:r>
            <a:rPr lang="uk-UA" sz="3200" kern="1200" dirty="0"/>
            <a:t> </a:t>
          </a:r>
          <a:r>
            <a:rPr lang="en-US" sz="3200" kern="1200" dirty="0"/>
            <a:t>max</a:t>
          </a:r>
        </a:p>
      </dsp:txBody>
      <dsp:txXfrm>
        <a:off x="778696" y="3749773"/>
        <a:ext cx="2277048" cy="1799248"/>
      </dsp:txXfrm>
    </dsp:sp>
    <dsp:sp modelId="{D5C0A669-B629-4E18-940B-4BA089D598FA}">
      <dsp:nvSpPr>
        <dsp:cNvPr id="0" name=""/>
        <dsp:cNvSpPr/>
      </dsp:nvSpPr>
      <dsp:spPr>
        <a:xfrm rot="13500000">
          <a:off x="2661804" y="2493463"/>
          <a:ext cx="2301674" cy="71670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467C45-1CCD-47CF-9D33-0CD2B51E0D33}">
      <dsp:nvSpPr>
        <dsp:cNvPr id="0" name=""/>
        <dsp:cNvSpPr/>
      </dsp:nvSpPr>
      <dsp:spPr>
        <a:xfrm>
          <a:off x="1804375" y="1082447"/>
          <a:ext cx="2389002" cy="19112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/>
            <a:t>Обладнання 30%</a:t>
          </a:r>
          <a:r>
            <a:rPr lang="en-US" sz="3200" kern="1200" dirty="0"/>
            <a:t> max</a:t>
          </a:r>
        </a:p>
      </dsp:txBody>
      <dsp:txXfrm>
        <a:off x="1860352" y="1138424"/>
        <a:ext cx="2277048" cy="1799248"/>
      </dsp:txXfrm>
    </dsp:sp>
    <dsp:sp modelId="{D50FF805-A23E-4A77-A964-47F6F05C21C4}">
      <dsp:nvSpPr>
        <dsp:cNvPr id="0" name=""/>
        <dsp:cNvSpPr/>
      </dsp:nvSpPr>
      <dsp:spPr>
        <a:xfrm rot="16200000">
          <a:off x="4459387" y="1748879"/>
          <a:ext cx="2301674" cy="716700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CF50F-0C13-4778-998F-AF4B01922A21}">
      <dsp:nvSpPr>
        <dsp:cNvPr id="0" name=""/>
        <dsp:cNvSpPr/>
      </dsp:nvSpPr>
      <dsp:spPr>
        <a:xfrm>
          <a:off x="4415723" y="792"/>
          <a:ext cx="2389002" cy="19112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/>
            <a:t>Субпідряд 10%</a:t>
          </a:r>
          <a:r>
            <a:rPr lang="en-US" sz="3200" kern="1200" dirty="0"/>
            <a:t> max</a:t>
          </a:r>
        </a:p>
      </dsp:txBody>
      <dsp:txXfrm>
        <a:off x="4471700" y="56769"/>
        <a:ext cx="2277048" cy="1799248"/>
      </dsp:txXfrm>
    </dsp:sp>
    <dsp:sp modelId="{C1236E00-84A3-4634-9807-59D7CB89937C}">
      <dsp:nvSpPr>
        <dsp:cNvPr id="0" name=""/>
        <dsp:cNvSpPr/>
      </dsp:nvSpPr>
      <dsp:spPr>
        <a:xfrm rot="18900000">
          <a:off x="6256971" y="2493463"/>
          <a:ext cx="2301674" cy="71670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7D23E2-3AD6-45BE-B404-C5E16AFC544F}">
      <dsp:nvSpPr>
        <dsp:cNvPr id="0" name=""/>
        <dsp:cNvSpPr/>
      </dsp:nvSpPr>
      <dsp:spPr>
        <a:xfrm>
          <a:off x="7027071" y="1082447"/>
          <a:ext cx="2389002" cy="191120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/>
            <a:t>Заходи</a:t>
          </a:r>
          <a:endParaRPr lang="en-US" sz="3200" kern="1200" dirty="0"/>
        </a:p>
      </dsp:txBody>
      <dsp:txXfrm>
        <a:off x="7083048" y="1138424"/>
        <a:ext cx="2277048" cy="1799248"/>
      </dsp:txXfrm>
    </dsp:sp>
    <dsp:sp modelId="{E3FB6900-3CA0-47B6-84C3-555A7FDC8943}">
      <dsp:nvSpPr>
        <dsp:cNvPr id="0" name=""/>
        <dsp:cNvSpPr/>
      </dsp:nvSpPr>
      <dsp:spPr>
        <a:xfrm>
          <a:off x="7001554" y="4291046"/>
          <a:ext cx="2301674" cy="716700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C8C708-D091-45DD-89EF-8BB197283945}">
      <dsp:nvSpPr>
        <dsp:cNvPr id="0" name=""/>
        <dsp:cNvSpPr/>
      </dsp:nvSpPr>
      <dsp:spPr>
        <a:xfrm>
          <a:off x="8108727" y="3693796"/>
          <a:ext cx="2389002" cy="191120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/>
            <a:t>Продукція</a:t>
          </a:r>
          <a:endParaRPr lang="en-US" sz="3200" kern="1200" dirty="0"/>
        </a:p>
      </dsp:txBody>
      <dsp:txXfrm>
        <a:off x="8164704" y="3749773"/>
        <a:ext cx="2277048" cy="179924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9685C5-8A6F-425D-BC77-96B5BB72EEA8}">
      <dsp:nvSpPr>
        <dsp:cNvPr id="0" name=""/>
        <dsp:cNvSpPr/>
      </dsp:nvSpPr>
      <dsp:spPr>
        <a:xfrm rot="5400000">
          <a:off x="561180" y="2868465"/>
          <a:ext cx="1685988" cy="2805447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28E4E8-936E-493A-B725-E5EED46594A1}">
      <dsp:nvSpPr>
        <dsp:cNvPr id="0" name=""/>
        <dsp:cNvSpPr/>
      </dsp:nvSpPr>
      <dsp:spPr>
        <a:xfrm>
          <a:off x="279746" y="3706690"/>
          <a:ext cx="2532773" cy="2220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300" kern="1200" dirty="0" err="1"/>
            <a:t>Промо</a:t>
          </a:r>
          <a:r>
            <a:rPr lang="uk-UA" sz="3300" kern="1200" dirty="0"/>
            <a:t> проекту</a:t>
          </a:r>
          <a:endParaRPr lang="en-US" sz="3300" kern="1200" dirty="0"/>
        </a:p>
      </dsp:txBody>
      <dsp:txXfrm>
        <a:off x="279746" y="3706690"/>
        <a:ext cx="2532773" cy="2220124"/>
      </dsp:txXfrm>
    </dsp:sp>
    <dsp:sp modelId="{60FBFCD4-1CED-42C0-9BBE-DA7876F407A0}">
      <dsp:nvSpPr>
        <dsp:cNvPr id="0" name=""/>
        <dsp:cNvSpPr/>
      </dsp:nvSpPr>
      <dsp:spPr>
        <a:xfrm>
          <a:off x="2334638" y="2661925"/>
          <a:ext cx="477881" cy="477881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8DAEF3-262D-4BB0-8B24-0FC81DF9B0B2}">
      <dsp:nvSpPr>
        <dsp:cNvPr id="0" name=""/>
        <dsp:cNvSpPr/>
      </dsp:nvSpPr>
      <dsp:spPr>
        <a:xfrm rot="5400000">
          <a:off x="3661790" y="2101216"/>
          <a:ext cx="1685988" cy="2805447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6B8AAF-BB56-4DA3-9753-2DDEC94E06CA}">
      <dsp:nvSpPr>
        <dsp:cNvPr id="0" name=""/>
        <dsp:cNvSpPr/>
      </dsp:nvSpPr>
      <dsp:spPr>
        <a:xfrm>
          <a:off x="3380356" y="2939441"/>
          <a:ext cx="2532773" cy="2220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300" kern="1200" dirty="0" err="1"/>
            <a:t>Промо</a:t>
          </a:r>
          <a:r>
            <a:rPr lang="uk-UA" sz="3300" kern="1200" dirty="0"/>
            <a:t> курсу</a:t>
          </a:r>
          <a:endParaRPr lang="en-US" sz="3300" kern="1200" dirty="0"/>
        </a:p>
      </dsp:txBody>
      <dsp:txXfrm>
        <a:off x="3380356" y="2939441"/>
        <a:ext cx="2532773" cy="2220124"/>
      </dsp:txXfrm>
    </dsp:sp>
    <dsp:sp modelId="{05FE060F-A4EC-4F92-8CCB-6CC4CF1A97E6}">
      <dsp:nvSpPr>
        <dsp:cNvPr id="0" name=""/>
        <dsp:cNvSpPr/>
      </dsp:nvSpPr>
      <dsp:spPr>
        <a:xfrm>
          <a:off x="5435248" y="1894676"/>
          <a:ext cx="477881" cy="477881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943EF6-0E59-4D8D-B230-840015356EB4}">
      <dsp:nvSpPr>
        <dsp:cNvPr id="0" name=""/>
        <dsp:cNvSpPr/>
      </dsp:nvSpPr>
      <dsp:spPr>
        <a:xfrm rot="5400000">
          <a:off x="6762399" y="1333967"/>
          <a:ext cx="1685988" cy="2805447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531E1D-E9F6-45CA-88C6-14C9AE5B094D}">
      <dsp:nvSpPr>
        <dsp:cNvPr id="0" name=""/>
        <dsp:cNvSpPr/>
      </dsp:nvSpPr>
      <dsp:spPr>
        <a:xfrm>
          <a:off x="6480966" y="2172192"/>
          <a:ext cx="2532773" cy="2220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300" kern="1200" dirty="0"/>
            <a:t>Круглі столи </a:t>
          </a:r>
        </a:p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300" kern="1200" dirty="0"/>
            <a:t>Семінари</a:t>
          </a:r>
        </a:p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 dirty="0"/>
        </a:p>
      </dsp:txBody>
      <dsp:txXfrm>
        <a:off x="6480966" y="2172192"/>
        <a:ext cx="2532773" cy="2220124"/>
      </dsp:txXfrm>
    </dsp:sp>
    <dsp:sp modelId="{754D0D03-F809-4325-A8A4-8A5AEF27022B}">
      <dsp:nvSpPr>
        <dsp:cNvPr id="0" name=""/>
        <dsp:cNvSpPr/>
      </dsp:nvSpPr>
      <dsp:spPr>
        <a:xfrm>
          <a:off x="8535858" y="1127427"/>
          <a:ext cx="477881" cy="477881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E309FA-A632-4328-9B6F-21FE91B19015}">
      <dsp:nvSpPr>
        <dsp:cNvPr id="0" name=""/>
        <dsp:cNvSpPr/>
      </dsp:nvSpPr>
      <dsp:spPr>
        <a:xfrm rot="5400000">
          <a:off x="9863009" y="566718"/>
          <a:ext cx="1685988" cy="2805447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EBB3B2-68B6-4487-AF2A-62C92682E46D}">
      <dsp:nvSpPr>
        <dsp:cNvPr id="0" name=""/>
        <dsp:cNvSpPr/>
      </dsp:nvSpPr>
      <dsp:spPr>
        <a:xfrm>
          <a:off x="9581576" y="1404943"/>
          <a:ext cx="2532773" cy="2220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300" kern="1200" dirty="0"/>
            <a:t>Фінальна конференція</a:t>
          </a:r>
          <a:endParaRPr lang="en-US" sz="33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600" kern="1200"/>
        </a:p>
      </dsp:txBody>
      <dsp:txXfrm>
        <a:off x="9581576" y="1404943"/>
        <a:ext cx="2532773" cy="222012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7C4797-B1ED-4ED0-A85E-6776D4711C39}">
      <dsp:nvSpPr>
        <dsp:cNvPr id="0" name=""/>
        <dsp:cNvSpPr/>
      </dsp:nvSpPr>
      <dsp:spPr>
        <a:xfrm>
          <a:off x="659122" y="3298"/>
          <a:ext cx="3478113" cy="17390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Output</a:t>
          </a:r>
        </a:p>
      </dsp:txBody>
      <dsp:txXfrm>
        <a:off x="710057" y="54233"/>
        <a:ext cx="3376243" cy="1637186"/>
      </dsp:txXfrm>
    </dsp:sp>
    <dsp:sp modelId="{1D95D7E1-BDEF-4456-96B7-1131D5A3D3E7}">
      <dsp:nvSpPr>
        <dsp:cNvPr id="0" name=""/>
        <dsp:cNvSpPr/>
      </dsp:nvSpPr>
      <dsp:spPr>
        <a:xfrm>
          <a:off x="1006933" y="1742355"/>
          <a:ext cx="347811" cy="13042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4292"/>
              </a:lnTo>
              <a:lnTo>
                <a:pt x="347811" y="130429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79A288-E4D1-40B2-BBDF-8C700155D098}">
      <dsp:nvSpPr>
        <dsp:cNvPr id="0" name=""/>
        <dsp:cNvSpPr/>
      </dsp:nvSpPr>
      <dsp:spPr>
        <a:xfrm>
          <a:off x="1354745" y="2177119"/>
          <a:ext cx="2782490" cy="17390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Прямий безпосередній матеріальний результат</a:t>
          </a:r>
          <a:endParaRPr lang="en-US" sz="2800" kern="1200" dirty="0"/>
        </a:p>
      </dsp:txBody>
      <dsp:txXfrm>
        <a:off x="1405680" y="2228054"/>
        <a:ext cx="2680620" cy="1637186"/>
      </dsp:txXfrm>
    </dsp:sp>
    <dsp:sp modelId="{A7A28317-3A52-4852-ACFB-7071FAF98BF9}">
      <dsp:nvSpPr>
        <dsp:cNvPr id="0" name=""/>
        <dsp:cNvSpPr/>
      </dsp:nvSpPr>
      <dsp:spPr>
        <a:xfrm>
          <a:off x="1006933" y="1742355"/>
          <a:ext cx="347811" cy="3478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8113"/>
              </a:lnTo>
              <a:lnTo>
                <a:pt x="347811" y="347811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468C18-C13B-4889-B2A3-B275C458AE75}">
      <dsp:nvSpPr>
        <dsp:cNvPr id="0" name=""/>
        <dsp:cNvSpPr/>
      </dsp:nvSpPr>
      <dsp:spPr>
        <a:xfrm>
          <a:off x="1354745" y="4350940"/>
          <a:ext cx="2782490" cy="17390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Підручник</a:t>
          </a:r>
          <a:endParaRPr lang="en-US" sz="2800" kern="1200" dirty="0"/>
        </a:p>
      </dsp:txBody>
      <dsp:txXfrm>
        <a:off x="1405680" y="4401875"/>
        <a:ext cx="2680620" cy="1637186"/>
      </dsp:txXfrm>
    </dsp:sp>
    <dsp:sp modelId="{BBCB2F6B-FB9D-4243-A52B-57082C9C2064}">
      <dsp:nvSpPr>
        <dsp:cNvPr id="0" name=""/>
        <dsp:cNvSpPr/>
      </dsp:nvSpPr>
      <dsp:spPr>
        <a:xfrm>
          <a:off x="5006764" y="3298"/>
          <a:ext cx="3478113" cy="173905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Outcome</a:t>
          </a:r>
        </a:p>
      </dsp:txBody>
      <dsp:txXfrm>
        <a:off x="5057699" y="54233"/>
        <a:ext cx="3376243" cy="1637186"/>
      </dsp:txXfrm>
    </dsp:sp>
    <dsp:sp modelId="{7C6650CE-711D-49F0-AEB4-A608A9299D36}">
      <dsp:nvSpPr>
        <dsp:cNvPr id="0" name=""/>
        <dsp:cNvSpPr/>
      </dsp:nvSpPr>
      <dsp:spPr>
        <a:xfrm>
          <a:off x="5354575" y="1742355"/>
          <a:ext cx="347811" cy="13042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4292"/>
              </a:lnTo>
              <a:lnTo>
                <a:pt x="347811" y="130429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D3BE14-30EC-4E87-8A12-5D43B31C1A75}">
      <dsp:nvSpPr>
        <dsp:cNvPr id="0" name=""/>
        <dsp:cNvSpPr/>
      </dsp:nvSpPr>
      <dsp:spPr>
        <a:xfrm>
          <a:off x="5702386" y="2177119"/>
          <a:ext cx="2782490" cy="17390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Непрямий довгостроковий нематеріальний результат</a:t>
          </a:r>
          <a:endParaRPr lang="en-US" sz="2800" kern="1200" dirty="0"/>
        </a:p>
      </dsp:txBody>
      <dsp:txXfrm>
        <a:off x="5753321" y="2228054"/>
        <a:ext cx="2680620" cy="1637186"/>
      </dsp:txXfrm>
    </dsp:sp>
    <dsp:sp modelId="{2E3CC660-4114-4BFB-BA93-73983F7590A7}">
      <dsp:nvSpPr>
        <dsp:cNvPr id="0" name=""/>
        <dsp:cNvSpPr/>
      </dsp:nvSpPr>
      <dsp:spPr>
        <a:xfrm>
          <a:off x="5354575" y="1742355"/>
          <a:ext cx="347811" cy="3478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8113"/>
              </a:lnTo>
              <a:lnTo>
                <a:pt x="347811" y="347811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C9B5C8-291B-424E-AB01-AB69A5DBADBE}">
      <dsp:nvSpPr>
        <dsp:cNvPr id="0" name=""/>
        <dsp:cNvSpPr/>
      </dsp:nvSpPr>
      <dsp:spPr>
        <a:xfrm>
          <a:off x="5702386" y="4350940"/>
          <a:ext cx="2782490" cy="17390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Знання</a:t>
          </a:r>
          <a:endParaRPr lang="en-US" sz="2800" kern="1200" dirty="0"/>
        </a:p>
      </dsp:txBody>
      <dsp:txXfrm>
        <a:off x="5753321" y="4401875"/>
        <a:ext cx="2680620" cy="163718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A3E29C-41C9-4590-9638-8AA0A4724A61}">
      <dsp:nvSpPr>
        <dsp:cNvPr id="0" name=""/>
        <dsp:cNvSpPr/>
      </dsp:nvSpPr>
      <dsp:spPr>
        <a:xfrm rot="16200000">
          <a:off x="1643101" y="-1643101"/>
          <a:ext cx="1808922" cy="5095126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/>
            <a:t>Попит на продукт/послугу</a:t>
          </a:r>
          <a:endParaRPr lang="en-US" sz="3200" kern="1200"/>
        </a:p>
      </dsp:txBody>
      <dsp:txXfrm rot="5400000">
        <a:off x="0" y="0"/>
        <a:ext cx="5095126" cy="1356691"/>
      </dsp:txXfrm>
    </dsp:sp>
    <dsp:sp modelId="{9CE2C16B-D332-4072-8DE6-7F5192F60071}">
      <dsp:nvSpPr>
        <dsp:cNvPr id="0" name=""/>
        <dsp:cNvSpPr/>
      </dsp:nvSpPr>
      <dsp:spPr>
        <a:xfrm>
          <a:off x="5095126" y="0"/>
          <a:ext cx="5095126" cy="1808922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/>
            <a:t>Доступ до ресурсів</a:t>
          </a:r>
          <a:endParaRPr lang="en-US" sz="3200" kern="1200"/>
        </a:p>
      </dsp:txBody>
      <dsp:txXfrm>
        <a:off x="5095126" y="0"/>
        <a:ext cx="5095126" cy="1356691"/>
      </dsp:txXfrm>
    </dsp:sp>
    <dsp:sp modelId="{0C90DDC3-29CC-4894-891D-176403CDA060}">
      <dsp:nvSpPr>
        <dsp:cNvPr id="0" name=""/>
        <dsp:cNvSpPr/>
      </dsp:nvSpPr>
      <dsp:spPr>
        <a:xfrm rot="10800000">
          <a:off x="0" y="1808922"/>
          <a:ext cx="5095126" cy="1808922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/>
            <a:t>Стабільність контингенту</a:t>
          </a:r>
          <a:endParaRPr lang="en-US" sz="3200" kern="1200"/>
        </a:p>
      </dsp:txBody>
      <dsp:txXfrm rot="10800000">
        <a:off x="0" y="2261153"/>
        <a:ext cx="5095126" cy="1356691"/>
      </dsp:txXfrm>
    </dsp:sp>
    <dsp:sp modelId="{37035D16-838B-4BFE-A69B-793CF5C9C482}">
      <dsp:nvSpPr>
        <dsp:cNvPr id="0" name=""/>
        <dsp:cNvSpPr/>
      </dsp:nvSpPr>
      <dsp:spPr>
        <a:xfrm rot="5400000">
          <a:off x="6738227" y="165820"/>
          <a:ext cx="1808922" cy="5095126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/>
            <a:t>Офіційне визнання результату</a:t>
          </a:r>
          <a:endParaRPr lang="en-US" sz="3200" kern="1200"/>
        </a:p>
      </dsp:txBody>
      <dsp:txXfrm rot="-5400000">
        <a:off x="5095126" y="2261153"/>
        <a:ext cx="5095126" cy="1356691"/>
      </dsp:txXfrm>
    </dsp:sp>
    <dsp:sp modelId="{4F3E305A-9369-4527-B997-E2C3A3B37297}">
      <dsp:nvSpPr>
        <dsp:cNvPr id="0" name=""/>
        <dsp:cNvSpPr/>
      </dsp:nvSpPr>
      <dsp:spPr>
        <a:xfrm>
          <a:off x="3566588" y="1356691"/>
          <a:ext cx="3057075" cy="904461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/>
            <a:t>Фінансування</a:t>
          </a:r>
          <a:endParaRPr lang="en-US" sz="3200" kern="1200" dirty="0"/>
        </a:p>
      </dsp:txBody>
      <dsp:txXfrm>
        <a:off x="3610740" y="1400843"/>
        <a:ext cx="2968771" cy="8161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4ED6E2-88B2-42C4-BE12-3B2D6FB81E79}">
      <dsp:nvSpPr>
        <dsp:cNvPr id="0" name=""/>
        <dsp:cNvSpPr/>
      </dsp:nvSpPr>
      <dsp:spPr>
        <a:xfrm>
          <a:off x="2587996" y="3286234"/>
          <a:ext cx="2332523" cy="2002202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9370" rIns="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3</a:t>
          </a:r>
          <a:r>
            <a:rPr lang="uk-UA" sz="3100" kern="1200" dirty="0"/>
            <a:t> ресурсні центри</a:t>
          </a:r>
          <a:endParaRPr lang="en-US" sz="3100" kern="1200" dirty="0"/>
        </a:p>
      </dsp:txBody>
      <dsp:txXfrm>
        <a:off x="2949223" y="3596306"/>
        <a:ext cx="1610069" cy="1382058"/>
      </dsp:txXfrm>
    </dsp:sp>
    <dsp:sp modelId="{1EE0EDA8-1B19-4DA8-AAAF-1F8CFB3B8173}">
      <dsp:nvSpPr>
        <dsp:cNvPr id="0" name=""/>
        <dsp:cNvSpPr/>
      </dsp:nvSpPr>
      <dsp:spPr>
        <a:xfrm>
          <a:off x="2660951" y="4170990"/>
          <a:ext cx="272298" cy="23480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4A2844-A5D9-4AAF-B50C-FB6A1E9380DC}">
      <dsp:nvSpPr>
        <dsp:cNvPr id="0" name=""/>
        <dsp:cNvSpPr/>
      </dsp:nvSpPr>
      <dsp:spPr>
        <a:xfrm>
          <a:off x="607920" y="2197874"/>
          <a:ext cx="2332523" cy="200220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5A2DFA-4B39-4424-BB2B-5C355CB3FD73}">
      <dsp:nvSpPr>
        <dsp:cNvPr id="0" name=""/>
        <dsp:cNvSpPr/>
      </dsp:nvSpPr>
      <dsp:spPr>
        <a:xfrm>
          <a:off x="2187254" y="3922433"/>
          <a:ext cx="272298" cy="23480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1BBD2F-9CE0-4C83-8354-AE23BA01E23A}">
      <dsp:nvSpPr>
        <dsp:cNvPr id="0" name=""/>
        <dsp:cNvSpPr/>
      </dsp:nvSpPr>
      <dsp:spPr>
        <a:xfrm>
          <a:off x="4566017" y="2182537"/>
          <a:ext cx="2332523" cy="200220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9370" rIns="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 dirty="0"/>
            <a:t>2 асоціації</a:t>
          </a:r>
          <a:endParaRPr lang="en-US" sz="3100" kern="1200" dirty="0"/>
        </a:p>
      </dsp:txBody>
      <dsp:txXfrm>
        <a:off x="4927244" y="2492609"/>
        <a:ext cx="1610069" cy="1382058"/>
      </dsp:txXfrm>
    </dsp:sp>
    <dsp:sp modelId="{763836B2-1D25-408B-A49D-B892B460CE58}">
      <dsp:nvSpPr>
        <dsp:cNvPr id="0" name=""/>
        <dsp:cNvSpPr/>
      </dsp:nvSpPr>
      <dsp:spPr>
        <a:xfrm>
          <a:off x="6163847" y="3904981"/>
          <a:ext cx="272298" cy="23480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38083E-A68E-44D5-9BF1-A5624D38ACA5}">
      <dsp:nvSpPr>
        <dsp:cNvPr id="0" name=""/>
        <dsp:cNvSpPr/>
      </dsp:nvSpPr>
      <dsp:spPr>
        <a:xfrm>
          <a:off x="6554313" y="3283061"/>
          <a:ext cx="2332523" cy="200220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C64E3E-7EF1-48DF-96D6-ABAA8A98A683}">
      <dsp:nvSpPr>
        <dsp:cNvPr id="0" name=""/>
        <dsp:cNvSpPr/>
      </dsp:nvSpPr>
      <dsp:spPr>
        <a:xfrm>
          <a:off x="6607745" y="4179980"/>
          <a:ext cx="272298" cy="23480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C5181D-6BA5-4AA6-AEF7-44A55062B67F}">
      <dsp:nvSpPr>
        <dsp:cNvPr id="0" name=""/>
        <dsp:cNvSpPr/>
      </dsp:nvSpPr>
      <dsp:spPr>
        <a:xfrm>
          <a:off x="2587996" y="1103696"/>
          <a:ext cx="2332523" cy="2002202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9370" rIns="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6</a:t>
          </a:r>
          <a:r>
            <a:rPr lang="uk-UA" sz="3100" kern="1200" dirty="0"/>
            <a:t> кафедр</a:t>
          </a:r>
          <a:endParaRPr lang="en-US" sz="3100" kern="1200" dirty="0"/>
        </a:p>
      </dsp:txBody>
      <dsp:txXfrm>
        <a:off x="2949223" y="1413768"/>
        <a:ext cx="1610069" cy="1382058"/>
      </dsp:txXfrm>
    </dsp:sp>
    <dsp:sp modelId="{AE39823D-5B25-4F4F-8EF9-CFE53714EF43}">
      <dsp:nvSpPr>
        <dsp:cNvPr id="0" name=""/>
        <dsp:cNvSpPr/>
      </dsp:nvSpPr>
      <dsp:spPr>
        <a:xfrm>
          <a:off x="4175550" y="1144946"/>
          <a:ext cx="272298" cy="23480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530890-C1C9-49A0-8A3D-9B8FD8C22170}">
      <dsp:nvSpPr>
        <dsp:cNvPr id="0" name=""/>
        <dsp:cNvSpPr/>
      </dsp:nvSpPr>
      <dsp:spPr>
        <a:xfrm>
          <a:off x="4566017" y="0"/>
          <a:ext cx="2332523" cy="200220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7B467E-49AB-44D3-A971-6D412BE094CD}">
      <dsp:nvSpPr>
        <dsp:cNvPr id="0" name=""/>
        <dsp:cNvSpPr/>
      </dsp:nvSpPr>
      <dsp:spPr>
        <a:xfrm>
          <a:off x="4619449" y="887399"/>
          <a:ext cx="272298" cy="23480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C251C3-0595-48BA-8E30-51912CFCEE9E}">
      <dsp:nvSpPr>
        <dsp:cNvPr id="0" name=""/>
        <dsp:cNvSpPr/>
      </dsp:nvSpPr>
      <dsp:spPr>
        <a:xfrm>
          <a:off x="6554313" y="1100523"/>
          <a:ext cx="2332523" cy="200220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9370" rIns="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3</a:t>
          </a:r>
          <a:r>
            <a:rPr lang="uk-UA" sz="3100" kern="1200" dirty="0"/>
            <a:t>8 модулів</a:t>
          </a:r>
          <a:endParaRPr lang="en-US" sz="3100" kern="1200" dirty="0"/>
        </a:p>
      </dsp:txBody>
      <dsp:txXfrm>
        <a:off x="6915540" y="1410595"/>
        <a:ext cx="1610069" cy="1382058"/>
      </dsp:txXfrm>
    </dsp:sp>
    <dsp:sp modelId="{503530BE-37E0-43D6-889A-7FDF13D24E18}">
      <dsp:nvSpPr>
        <dsp:cNvPr id="0" name=""/>
        <dsp:cNvSpPr/>
      </dsp:nvSpPr>
      <dsp:spPr>
        <a:xfrm>
          <a:off x="8560078" y="1984221"/>
          <a:ext cx="272298" cy="23480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57CA0C-BFFD-4D1C-AE86-6C1AD4C34F17}">
      <dsp:nvSpPr>
        <dsp:cNvPr id="0" name=""/>
        <dsp:cNvSpPr/>
      </dsp:nvSpPr>
      <dsp:spPr>
        <a:xfrm>
          <a:off x="8550830" y="2201047"/>
          <a:ext cx="2332523" cy="200220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DF3DB3-A05C-4A6F-8C15-DFBB2D6B08DF}">
      <dsp:nvSpPr>
        <dsp:cNvPr id="0" name=""/>
        <dsp:cNvSpPr/>
      </dsp:nvSpPr>
      <dsp:spPr>
        <a:xfrm>
          <a:off x="9021445" y="2236480"/>
          <a:ext cx="272298" cy="23480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FEDCD-26A2-4D52-B4B0-8AEC1845FCDB}">
      <dsp:nvSpPr>
        <dsp:cNvPr id="0" name=""/>
        <dsp:cNvSpPr/>
      </dsp:nvSpPr>
      <dsp:spPr>
        <a:xfrm>
          <a:off x="2241945" y="225085"/>
          <a:ext cx="4546139" cy="14206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2266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Європейська проектна культура</a:t>
          </a:r>
          <a:endParaRPr lang="en-US" sz="2200" kern="1200" dirty="0"/>
        </a:p>
      </dsp:txBody>
      <dsp:txXfrm>
        <a:off x="2241945" y="225085"/>
        <a:ext cx="4546139" cy="1420668"/>
      </dsp:txXfrm>
    </dsp:sp>
    <dsp:sp modelId="{A5117B16-321C-48CC-A1C8-0B7DF7B2628B}">
      <dsp:nvSpPr>
        <dsp:cNvPr id="0" name=""/>
        <dsp:cNvSpPr/>
      </dsp:nvSpPr>
      <dsp:spPr>
        <a:xfrm>
          <a:off x="2052523" y="19877"/>
          <a:ext cx="994468" cy="1491702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A4EF17-A34B-469D-A165-3F801D034E3B}">
      <dsp:nvSpPr>
        <dsp:cNvPr id="0" name=""/>
        <dsp:cNvSpPr/>
      </dsp:nvSpPr>
      <dsp:spPr>
        <a:xfrm>
          <a:off x="7157976" y="225085"/>
          <a:ext cx="4546139" cy="14206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2266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Європейська політика </a:t>
          </a:r>
          <a:r>
            <a:rPr lang="uk-UA" sz="2200" kern="1200" dirty="0" err="1"/>
            <a:t>пам</a:t>
          </a:r>
          <a:r>
            <a:rPr lang="en-US" sz="2200" kern="1200" dirty="0"/>
            <a:t>’</a:t>
          </a:r>
          <a:r>
            <a:rPr lang="uk-UA" sz="2200" kern="1200" dirty="0"/>
            <a:t>яті для примирення у суспільстві</a:t>
          </a:r>
          <a:endParaRPr lang="en-US" sz="2200" kern="1200" dirty="0"/>
        </a:p>
      </dsp:txBody>
      <dsp:txXfrm>
        <a:off x="7157976" y="225085"/>
        <a:ext cx="4546139" cy="1420668"/>
      </dsp:txXfrm>
    </dsp:sp>
    <dsp:sp modelId="{A8A3F649-B282-40A1-9ED0-107269071F5E}">
      <dsp:nvSpPr>
        <dsp:cNvPr id="0" name=""/>
        <dsp:cNvSpPr/>
      </dsp:nvSpPr>
      <dsp:spPr>
        <a:xfrm>
          <a:off x="6968554" y="19877"/>
          <a:ext cx="994468" cy="1491702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11000" r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1E484F-2694-4785-A2DA-41A63056CEC8}">
      <dsp:nvSpPr>
        <dsp:cNvPr id="0" name=""/>
        <dsp:cNvSpPr/>
      </dsp:nvSpPr>
      <dsp:spPr>
        <a:xfrm>
          <a:off x="2241945" y="2013549"/>
          <a:ext cx="4546139" cy="14206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2266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Європейські цінності у художніх текстах</a:t>
          </a:r>
          <a:endParaRPr lang="en-US" sz="2200" kern="1200" dirty="0"/>
        </a:p>
      </dsp:txBody>
      <dsp:txXfrm>
        <a:off x="2241945" y="2013549"/>
        <a:ext cx="4546139" cy="1420668"/>
      </dsp:txXfrm>
    </dsp:sp>
    <dsp:sp modelId="{95D3AEC1-5438-450F-B6F2-566345D75DFC}">
      <dsp:nvSpPr>
        <dsp:cNvPr id="0" name=""/>
        <dsp:cNvSpPr/>
      </dsp:nvSpPr>
      <dsp:spPr>
        <a:xfrm>
          <a:off x="2052523" y="1808341"/>
          <a:ext cx="994468" cy="1491702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32000" r="-3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ED9074-38B0-4E82-9421-508E2EEA87CE}">
      <dsp:nvSpPr>
        <dsp:cNvPr id="0" name=""/>
        <dsp:cNvSpPr/>
      </dsp:nvSpPr>
      <dsp:spPr>
        <a:xfrm>
          <a:off x="7157976" y="2013549"/>
          <a:ext cx="4546139" cy="14206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2266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Європейська конвергенція правових, економічних і культурних практик для запобігання корупції</a:t>
          </a:r>
          <a:endParaRPr lang="en-US" sz="2200" kern="1200" dirty="0"/>
        </a:p>
      </dsp:txBody>
      <dsp:txXfrm>
        <a:off x="7157976" y="2013549"/>
        <a:ext cx="4546139" cy="1420668"/>
      </dsp:txXfrm>
    </dsp:sp>
    <dsp:sp modelId="{69FA87C1-BE15-4500-A0AC-EA98ECC59D09}">
      <dsp:nvSpPr>
        <dsp:cNvPr id="0" name=""/>
        <dsp:cNvSpPr/>
      </dsp:nvSpPr>
      <dsp:spPr>
        <a:xfrm>
          <a:off x="6968554" y="1808341"/>
          <a:ext cx="994468" cy="1491702"/>
        </a:xfrm>
        <a:prstGeom prst="rect">
          <a:avLst/>
        </a:prstGeom>
        <a:blipFill rotWithShape="1">
          <a:blip xmlns:r="http://schemas.openxmlformats.org/officeDocument/2006/relationships" r:embed="rId4"/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5F2453-1150-4F6F-BE09-8D76EEB3BCB8}">
      <dsp:nvSpPr>
        <dsp:cNvPr id="0" name=""/>
        <dsp:cNvSpPr/>
      </dsp:nvSpPr>
      <dsp:spPr>
        <a:xfrm>
          <a:off x="2241945" y="3802013"/>
          <a:ext cx="4546139" cy="14206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2266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Європейські стандарти незалежної журналістики</a:t>
          </a:r>
          <a:endParaRPr lang="en-US" sz="2200" kern="1200" dirty="0"/>
        </a:p>
      </dsp:txBody>
      <dsp:txXfrm>
        <a:off x="2241945" y="3802013"/>
        <a:ext cx="4546139" cy="1420668"/>
      </dsp:txXfrm>
    </dsp:sp>
    <dsp:sp modelId="{07B2A05D-185E-46DD-B75C-627C1C8F7B0B}">
      <dsp:nvSpPr>
        <dsp:cNvPr id="0" name=""/>
        <dsp:cNvSpPr/>
      </dsp:nvSpPr>
      <dsp:spPr>
        <a:xfrm>
          <a:off x="2052523" y="3596805"/>
          <a:ext cx="994468" cy="1491702"/>
        </a:xfrm>
        <a:prstGeom prst="rect">
          <a:avLst/>
        </a:prstGeom>
        <a:blipFill rotWithShape="1">
          <a:blip xmlns:r="http://schemas.openxmlformats.org/officeDocument/2006/relationships" r:embed="rId5"/>
          <a:srcRect/>
          <a:stretch>
            <a:fillRect l="-42000" r="-4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71B4FD-F978-4F3B-987D-87C2102B0F94}">
      <dsp:nvSpPr>
        <dsp:cNvPr id="0" name=""/>
        <dsp:cNvSpPr/>
      </dsp:nvSpPr>
      <dsp:spPr>
        <a:xfrm>
          <a:off x="7157976" y="3802013"/>
          <a:ext cx="4546139" cy="14206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2266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Європейський досвід диверсифікації зеленого туризму</a:t>
          </a:r>
          <a:endParaRPr lang="en-US" sz="2200" kern="1200" dirty="0"/>
        </a:p>
      </dsp:txBody>
      <dsp:txXfrm>
        <a:off x="7157976" y="3802013"/>
        <a:ext cx="4546139" cy="1420668"/>
      </dsp:txXfrm>
    </dsp:sp>
    <dsp:sp modelId="{56C349C0-C386-4EF8-ACA7-81C031948159}">
      <dsp:nvSpPr>
        <dsp:cNvPr id="0" name=""/>
        <dsp:cNvSpPr/>
      </dsp:nvSpPr>
      <dsp:spPr>
        <a:xfrm>
          <a:off x="6968554" y="3596805"/>
          <a:ext cx="994468" cy="1491702"/>
        </a:xfrm>
        <a:prstGeom prst="rect">
          <a:avLst/>
        </a:prstGeom>
        <a:blipFill rotWithShape="1">
          <a:blip xmlns:r="http://schemas.openxmlformats.org/officeDocument/2006/relationships" r:embed="rId6"/>
          <a:srcRect/>
          <a:stretch>
            <a:fillRect l="-107000" r="-10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3876E1-D314-40E6-A116-EF7DE2866CC7}">
      <dsp:nvSpPr>
        <dsp:cNvPr id="0" name=""/>
        <dsp:cNvSpPr/>
      </dsp:nvSpPr>
      <dsp:spPr>
        <a:xfrm>
          <a:off x="0" y="66673"/>
          <a:ext cx="6513603" cy="109511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/>
            <a:t>Інноваційний навчальний курс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/>
            <a:t>(</a:t>
          </a:r>
          <a:r>
            <a:rPr lang="en-US" sz="2400" kern="1200" dirty="0"/>
            <a:t>min </a:t>
          </a:r>
          <a:r>
            <a:rPr lang="uk-UA" sz="2400" kern="1200" dirty="0"/>
            <a:t>30 годин на рік)</a:t>
          </a:r>
          <a:endParaRPr lang="en-US" sz="2400" kern="1200" dirty="0"/>
        </a:p>
      </dsp:txBody>
      <dsp:txXfrm>
        <a:off x="53459" y="120132"/>
        <a:ext cx="6406685" cy="988201"/>
      </dsp:txXfrm>
    </dsp:sp>
    <dsp:sp modelId="{56345909-0812-40AD-8A07-534DE48A7C36}">
      <dsp:nvSpPr>
        <dsp:cNvPr id="0" name=""/>
        <dsp:cNvSpPr/>
      </dsp:nvSpPr>
      <dsp:spPr>
        <a:xfrm>
          <a:off x="0" y="1230913"/>
          <a:ext cx="6513603" cy="1095119"/>
        </a:xfrm>
        <a:prstGeom prst="roundRect">
          <a:avLst/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/>
            <a:t>Європейський компонент</a:t>
          </a:r>
          <a:endParaRPr lang="en-US" sz="2400" kern="1200"/>
        </a:p>
      </dsp:txBody>
      <dsp:txXfrm>
        <a:off x="53459" y="1284372"/>
        <a:ext cx="6406685" cy="988201"/>
      </dsp:txXfrm>
    </dsp:sp>
    <dsp:sp modelId="{6DB8F786-5444-4913-9EBA-7E84E86A9C03}">
      <dsp:nvSpPr>
        <dsp:cNvPr id="0" name=""/>
        <dsp:cNvSpPr/>
      </dsp:nvSpPr>
      <dsp:spPr>
        <a:xfrm>
          <a:off x="0" y="2395153"/>
          <a:ext cx="6513603" cy="1095119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Кваліфікації, потрібні для кар</a:t>
          </a:r>
          <a:r>
            <a:rPr lang="en-US" sz="2400" kern="1200" dirty="0"/>
            <a:t>’</a:t>
          </a:r>
          <a:r>
            <a:rPr lang="uk-UA" sz="2400" kern="1200" dirty="0" err="1"/>
            <a:t>єри</a:t>
          </a:r>
          <a:endParaRPr lang="en-US" sz="2400" kern="1200" dirty="0"/>
        </a:p>
      </dsp:txBody>
      <dsp:txXfrm>
        <a:off x="53459" y="2448612"/>
        <a:ext cx="6406685" cy="988201"/>
      </dsp:txXfrm>
    </dsp:sp>
    <dsp:sp modelId="{5AE16AB4-455F-41A0-B5BF-423F4ACF80E7}">
      <dsp:nvSpPr>
        <dsp:cNvPr id="0" name=""/>
        <dsp:cNvSpPr/>
      </dsp:nvSpPr>
      <dsp:spPr>
        <a:xfrm>
          <a:off x="0" y="3559393"/>
          <a:ext cx="6513603" cy="1095119"/>
        </a:xfrm>
        <a:prstGeom prst="roundRect">
          <a:avLst/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/>
            <a:t>Цільова аудиторія: студенти, аспіранти, фахівці</a:t>
          </a:r>
          <a:endParaRPr lang="en-US" sz="2400" kern="1200"/>
        </a:p>
      </dsp:txBody>
      <dsp:txXfrm>
        <a:off x="53459" y="3612852"/>
        <a:ext cx="6406685" cy="988201"/>
      </dsp:txXfrm>
    </dsp:sp>
    <dsp:sp modelId="{C3503A6D-E924-4465-B0BA-66BDF78F0CE2}">
      <dsp:nvSpPr>
        <dsp:cNvPr id="0" name=""/>
        <dsp:cNvSpPr/>
      </dsp:nvSpPr>
      <dsp:spPr>
        <a:xfrm>
          <a:off x="0" y="4723633"/>
          <a:ext cx="6513603" cy="1095119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/>
            <a:t>Формат: традиційний курс, інтенсивний курс, цикл тренінгів</a:t>
          </a:r>
          <a:endParaRPr lang="en-US" sz="2400" kern="1200"/>
        </a:p>
      </dsp:txBody>
      <dsp:txXfrm>
        <a:off x="53459" y="4777092"/>
        <a:ext cx="6406685" cy="9882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CB4B84-6CDC-4901-8CEE-78E50E9A56F0}">
      <dsp:nvSpPr>
        <dsp:cNvPr id="0" name=""/>
        <dsp:cNvSpPr/>
      </dsp:nvSpPr>
      <dsp:spPr>
        <a:xfrm>
          <a:off x="1415" y="1092874"/>
          <a:ext cx="2760032" cy="276003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1894" tIns="26670" rIns="151894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Актуальність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b="1" kern="1200" dirty="0"/>
            <a:t>25 балів</a:t>
          </a:r>
          <a:endParaRPr lang="en-US" sz="2100" b="1" kern="1200" dirty="0"/>
        </a:p>
      </dsp:txBody>
      <dsp:txXfrm>
        <a:off x="405612" y="1497071"/>
        <a:ext cx="1951638" cy="1951638"/>
      </dsp:txXfrm>
    </dsp:sp>
    <dsp:sp modelId="{9AE0EF22-1ADE-4F09-8BB3-1C156F553A3D}">
      <dsp:nvSpPr>
        <dsp:cNvPr id="0" name=""/>
        <dsp:cNvSpPr/>
      </dsp:nvSpPr>
      <dsp:spPr>
        <a:xfrm>
          <a:off x="2209441" y="1092874"/>
          <a:ext cx="2760032" cy="276003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1894" tIns="26670" rIns="151894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Команда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b="1" kern="1200" dirty="0"/>
            <a:t>20 балів</a:t>
          </a:r>
          <a:endParaRPr lang="en-US" sz="2100" b="1" kern="1200" dirty="0"/>
        </a:p>
      </dsp:txBody>
      <dsp:txXfrm>
        <a:off x="2613638" y="1497071"/>
        <a:ext cx="1951638" cy="1951638"/>
      </dsp:txXfrm>
    </dsp:sp>
    <dsp:sp modelId="{9AEE0544-D91D-4CB2-BC28-03658D57D40E}">
      <dsp:nvSpPr>
        <dsp:cNvPr id="0" name=""/>
        <dsp:cNvSpPr/>
      </dsp:nvSpPr>
      <dsp:spPr>
        <a:xfrm>
          <a:off x="4417467" y="1092874"/>
          <a:ext cx="2760032" cy="276003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1894" tIns="26670" rIns="151894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Зміст і методи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b="1" kern="1200" dirty="0"/>
            <a:t>25 балів</a:t>
          </a:r>
          <a:endParaRPr lang="en-US" sz="2100" b="1" kern="1200" dirty="0"/>
        </a:p>
      </dsp:txBody>
      <dsp:txXfrm>
        <a:off x="4821664" y="1497071"/>
        <a:ext cx="1951638" cy="1951638"/>
      </dsp:txXfrm>
    </dsp:sp>
    <dsp:sp modelId="{540EB50D-30FC-4C00-A32B-1AE3D5C4B96A}">
      <dsp:nvSpPr>
        <dsp:cNvPr id="0" name=""/>
        <dsp:cNvSpPr/>
      </dsp:nvSpPr>
      <dsp:spPr>
        <a:xfrm>
          <a:off x="6625493" y="1092874"/>
          <a:ext cx="2760032" cy="276003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1894" tIns="26670" rIns="151894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Вплив і усталеність результату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b="1" kern="1200" dirty="0"/>
            <a:t>15 балів</a:t>
          </a:r>
          <a:endParaRPr lang="en-US" sz="2100" b="1" kern="1200" dirty="0"/>
        </a:p>
      </dsp:txBody>
      <dsp:txXfrm>
        <a:off x="7029690" y="1497071"/>
        <a:ext cx="1951638" cy="1951638"/>
      </dsp:txXfrm>
    </dsp:sp>
    <dsp:sp modelId="{2A9F90FF-AC24-43B9-9BF2-5AC89005C1EE}">
      <dsp:nvSpPr>
        <dsp:cNvPr id="0" name=""/>
        <dsp:cNvSpPr/>
      </dsp:nvSpPr>
      <dsp:spPr>
        <a:xfrm>
          <a:off x="8833519" y="1092874"/>
          <a:ext cx="2760032" cy="2760032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1894" tIns="26670" rIns="151894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Інформаційна підтримка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b="1" kern="1200" dirty="0"/>
            <a:t>15 балів</a:t>
          </a:r>
          <a:endParaRPr lang="en-US" sz="2100" b="1" kern="1200" dirty="0"/>
        </a:p>
      </dsp:txBody>
      <dsp:txXfrm>
        <a:off x="9237716" y="1497071"/>
        <a:ext cx="1951638" cy="19516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A8E46-4937-47D3-9703-49010FAB1943}">
      <dsp:nvSpPr>
        <dsp:cNvPr id="0" name=""/>
        <dsp:cNvSpPr/>
      </dsp:nvSpPr>
      <dsp:spPr>
        <a:xfrm>
          <a:off x="685799" y="0"/>
          <a:ext cx="7772400" cy="432435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BFE554-2598-4AAC-8087-421A21FA56D8}">
      <dsp:nvSpPr>
        <dsp:cNvPr id="0" name=""/>
        <dsp:cNvSpPr/>
      </dsp:nvSpPr>
      <dsp:spPr>
        <a:xfrm>
          <a:off x="2232" y="1297304"/>
          <a:ext cx="2130846" cy="17297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 dirty="0"/>
            <a:t>Ініціація: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 dirty="0"/>
            <a:t>2 – 3 місяці</a:t>
          </a:r>
          <a:endParaRPr lang="en-US" sz="2500" kern="1200" dirty="0"/>
        </a:p>
      </dsp:txBody>
      <dsp:txXfrm>
        <a:off x="86671" y="1381743"/>
        <a:ext cx="1961968" cy="1560862"/>
      </dsp:txXfrm>
    </dsp:sp>
    <dsp:sp modelId="{F61B9EBF-0D4D-4FE5-BF75-4B16E3FE6B33}">
      <dsp:nvSpPr>
        <dsp:cNvPr id="0" name=""/>
        <dsp:cNvSpPr/>
      </dsp:nvSpPr>
      <dsp:spPr>
        <a:xfrm>
          <a:off x="2338461" y="1297304"/>
          <a:ext cx="2130846" cy="17297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 dirty="0"/>
            <a:t>Підготовча стадія: до 9 місяців</a:t>
          </a:r>
          <a:endParaRPr lang="en-US" sz="2500" kern="1200" dirty="0"/>
        </a:p>
      </dsp:txBody>
      <dsp:txXfrm>
        <a:off x="2422900" y="1381743"/>
        <a:ext cx="1961968" cy="1560862"/>
      </dsp:txXfrm>
    </dsp:sp>
    <dsp:sp modelId="{279AB6AE-75A4-420D-8C1A-EE96EDDF32D1}">
      <dsp:nvSpPr>
        <dsp:cNvPr id="0" name=""/>
        <dsp:cNvSpPr/>
      </dsp:nvSpPr>
      <dsp:spPr>
        <a:xfrm>
          <a:off x="4674691" y="1297304"/>
          <a:ext cx="2130846" cy="17297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 dirty="0"/>
            <a:t>Виконавча стадія: до 18 місяців </a:t>
          </a:r>
          <a:endParaRPr lang="en-US" sz="2500" kern="1200" dirty="0"/>
        </a:p>
      </dsp:txBody>
      <dsp:txXfrm>
        <a:off x="4759130" y="1381743"/>
        <a:ext cx="1961968" cy="1560862"/>
      </dsp:txXfrm>
    </dsp:sp>
    <dsp:sp modelId="{540F5E96-2C5D-4B3C-8C7E-19592CB2A7CD}">
      <dsp:nvSpPr>
        <dsp:cNvPr id="0" name=""/>
        <dsp:cNvSpPr/>
      </dsp:nvSpPr>
      <dsp:spPr>
        <a:xfrm>
          <a:off x="7010920" y="1297304"/>
          <a:ext cx="2130846" cy="17297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 dirty="0"/>
            <a:t>Завершення: 6 місяців</a:t>
          </a:r>
          <a:endParaRPr lang="en-US" sz="2500" kern="1200" dirty="0"/>
        </a:p>
      </dsp:txBody>
      <dsp:txXfrm>
        <a:off x="7095359" y="1381743"/>
        <a:ext cx="1961968" cy="15608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4CF193-AF3A-44A1-BB58-42AA271790F1}">
      <dsp:nvSpPr>
        <dsp:cNvPr id="0" name=""/>
        <dsp:cNvSpPr/>
      </dsp:nvSpPr>
      <dsp:spPr>
        <a:xfrm>
          <a:off x="182433" y="2192"/>
          <a:ext cx="3745110" cy="22470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kern="1200" dirty="0"/>
            <a:t>Викладання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kern="1200" dirty="0"/>
            <a:t>(</a:t>
          </a:r>
          <a:r>
            <a:rPr lang="en-US" sz="4000" kern="1200" dirty="0"/>
            <a:t>F 2.</a:t>
          </a:r>
          <a:r>
            <a:rPr lang="uk-UA" sz="4000" kern="1200" dirty="0"/>
            <a:t>1</a:t>
          </a:r>
          <a:r>
            <a:rPr lang="en-US" sz="4000" kern="1200" dirty="0"/>
            <a:t>)</a:t>
          </a:r>
        </a:p>
      </dsp:txBody>
      <dsp:txXfrm>
        <a:off x="182433" y="2192"/>
        <a:ext cx="3745110" cy="2247066"/>
      </dsp:txXfrm>
    </dsp:sp>
    <dsp:sp modelId="{85036DC9-DDEE-4D97-8CAB-C545F3CD9577}">
      <dsp:nvSpPr>
        <dsp:cNvPr id="0" name=""/>
        <dsp:cNvSpPr/>
      </dsp:nvSpPr>
      <dsp:spPr>
        <a:xfrm>
          <a:off x="4302055" y="2192"/>
          <a:ext cx="3745110" cy="224706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kern="1200" dirty="0"/>
            <a:t>Матеріальні здобутки</a:t>
          </a:r>
          <a:endParaRPr lang="en-US" sz="4000" kern="1200" dirty="0"/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(F 2.2)</a:t>
          </a:r>
        </a:p>
      </dsp:txBody>
      <dsp:txXfrm>
        <a:off x="4302055" y="2192"/>
        <a:ext cx="3745110" cy="2247066"/>
      </dsp:txXfrm>
    </dsp:sp>
    <dsp:sp modelId="{E98A2E69-9EBB-489C-ADAE-16AC30CECB89}">
      <dsp:nvSpPr>
        <dsp:cNvPr id="0" name=""/>
        <dsp:cNvSpPr/>
      </dsp:nvSpPr>
      <dsp:spPr>
        <a:xfrm>
          <a:off x="182433" y="2623770"/>
          <a:ext cx="3745110" cy="224706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kern="1200" dirty="0"/>
            <a:t>Наукові дослідження</a:t>
          </a:r>
          <a:endParaRPr lang="en-US" sz="4000" kern="1200" dirty="0"/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(F 2.</a:t>
          </a:r>
          <a:r>
            <a:rPr lang="uk-UA" sz="4000" kern="1200" dirty="0"/>
            <a:t>3</a:t>
          </a:r>
          <a:r>
            <a:rPr lang="en-US" sz="4000" kern="1200" dirty="0"/>
            <a:t>)</a:t>
          </a:r>
        </a:p>
      </dsp:txBody>
      <dsp:txXfrm>
        <a:off x="182433" y="2623770"/>
        <a:ext cx="3745110" cy="2247066"/>
      </dsp:txXfrm>
    </dsp:sp>
    <dsp:sp modelId="{1E884597-9B77-4930-A005-EE5583FE4289}">
      <dsp:nvSpPr>
        <dsp:cNvPr id="0" name=""/>
        <dsp:cNvSpPr/>
      </dsp:nvSpPr>
      <dsp:spPr>
        <a:xfrm>
          <a:off x="4302055" y="2623770"/>
          <a:ext cx="3745110" cy="224706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kern="1200" dirty="0"/>
            <a:t>Заходи</a:t>
          </a:r>
          <a:endParaRPr lang="en-US" sz="4000" kern="1200" dirty="0"/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(F 2.4)</a:t>
          </a:r>
        </a:p>
      </dsp:txBody>
      <dsp:txXfrm>
        <a:off x="4302055" y="2623770"/>
        <a:ext cx="3745110" cy="224706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9685C5-8A6F-425D-BC77-96B5BB72EEA8}">
      <dsp:nvSpPr>
        <dsp:cNvPr id="0" name=""/>
        <dsp:cNvSpPr/>
      </dsp:nvSpPr>
      <dsp:spPr>
        <a:xfrm rot="5400000">
          <a:off x="561180" y="2868465"/>
          <a:ext cx="1685988" cy="2805447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28E4E8-936E-493A-B725-E5EED46594A1}">
      <dsp:nvSpPr>
        <dsp:cNvPr id="0" name=""/>
        <dsp:cNvSpPr/>
      </dsp:nvSpPr>
      <dsp:spPr>
        <a:xfrm>
          <a:off x="279746" y="3706690"/>
          <a:ext cx="2532773" cy="2220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Банер, </a:t>
          </a:r>
          <a:r>
            <a:rPr lang="uk-UA" sz="2200" kern="1200" dirty="0" err="1"/>
            <a:t>флаєр</a:t>
          </a:r>
          <a:r>
            <a:rPr lang="uk-UA" sz="2200" kern="1200" dirty="0"/>
            <a:t>, </a:t>
          </a:r>
          <a:r>
            <a:rPr lang="uk-UA" sz="2200" kern="1200" dirty="0" err="1"/>
            <a:t>вебсайт</a:t>
          </a:r>
          <a:endParaRPr lang="en-US" sz="2200" kern="1200" dirty="0"/>
        </a:p>
      </dsp:txBody>
      <dsp:txXfrm>
        <a:off x="279746" y="3706690"/>
        <a:ext cx="2532773" cy="2220124"/>
      </dsp:txXfrm>
    </dsp:sp>
    <dsp:sp modelId="{60FBFCD4-1CED-42C0-9BBE-DA7876F407A0}">
      <dsp:nvSpPr>
        <dsp:cNvPr id="0" name=""/>
        <dsp:cNvSpPr/>
      </dsp:nvSpPr>
      <dsp:spPr>
        <a:xfrm>
          <a:off x="2334638" y="2661925"/>
          <a:ext cx="477881" cy="477881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8DAEF3-262D-4BB0-8B24-0FC81DF9B0B2}">
      <dsp:nvSpPr>
        <dsp:cNvPr id="0" name=""/>
        <dsp:cNvSpPr/>
      </dsp:nvSpPr>
      <dsp:spPr>
        <a:xfrm rot="5400000">
          <a:off x="3661790" y="2101216"/>
          <a:ext cx="1685988" cy="2805447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6B8AAF-BB56-4DA3-9753-2DDEC94E06CA}">
      <dsp:nvSpPr>
        <dsp:cNvPr id="0" name=""/>
        <dsp:cNvSpPr/>
      </dsp:nvSpPr>
      <dsp:spPr>
        <a:xfrm>
          <a:off x="3380356" y="2939441"/>
          <a:ext cx="2532773" cy="2220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Програма курсу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НМКД</a:t>
          </a:r>
          <a:endParaRPr lang="en-US" sz="2200" kern="1200" dirty="0"/>
        </a:p>
      </dsp:txBody>
      <dsp:txXfrm>
        <a:off x="3380356" y="2939441"/>
        <a:ext cx="2532773" cy="2220124"/>
      </dsp:txXfrm>
    </dsp:sp>
    <dsp:sp modelId="{05FE060F-A4EC-4F92-8CCB-6CC4CF1A97E6}">
      <dsp:nvSpPr>
        <dsp:cNvPr id="0" name=""/>
        <dsp:cNvSpPr/>
      </dsp:nvSpPr>
      <dsp:spPr>
        <a:xfrm>
          <a:off x="5435248" y="1894676"/>
          <a:ext cx="477881" cy="477881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943EF6-0E59-4D8D-B230-840015356EB4}">
      <dsp:nvSpPr>
        <dsp:cNvPr id="0" name=""/>
        <dsp:cNvSpPr/>
      </dsp:nvSpPr>
      <dsp:spPr>
        <a:xfrm rot="5400000">
          <a:off x="6762399" y="1333967"/>
          <a:ext cx="1685988" cy="2805447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531E1D-E9F6-45CA-88C6-14C9AE5B094D}">
      <dsp:nvSpPr>
        <dsp:cNvPr id="0" name=""/>
        <dsp:cNvSpPr/>
      </dsp:nvSpPr>
      <dsp:spPr>
        <a:xfrm>
          <a:off x="6480966" y="2172192"/>
          <a:ext cx="2532773" cy="2220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Матеріали супутніх заходів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6480966" y="2172192"/>
        <a:ext cx="2532773" cy="2220124"/>
      </dsp:txXfrm>
    </dsp:sp>
    <dsp:sp modelId="{754D0D03-F809-4325-A8A4-8A5AEF27022B}">
      <dsp:nvSpPr>
        <dsp:cNvPr id="0" name=""/>
        <dsp:cNvSpPr/>
      </dsp:nvSpPr>
      <dsp:spPr>
        <a:xfrm>
          <a:off x="8535858" y="1127427"/>
          <a:ext cx="477881" cy="477881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E309FA-A632-4328-9B6F-21FE91B19015}">
      <dsp:nvSpPr>
        <dsp:cNvPr id="0" name=""/>
        <dsp:cNvSpPr/>
      </dsp:nvSpPr>
      <dsp:spPr>
        <a:xfrm rot="5400000">
          <a:off x="9863009" y="566718"/>
          <a:ext cx="1685988" cy="2805447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EBB3B2-68B6-4487-AF2A-62C92682E46D}">
      <dsp:nvSpPr>
        <dsp:cNvPr id="0" name=""/>
        <dsp:cNvSpPr/>
      </dsp:nvSpPr>
      <dsp:spPr>
        <a:xfrm>
          <a:off x="9581576" y="1404943"/>
          <a:ext cx="2532773" cy="2220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Навчальний посібник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Матеріали фінальної конференції </a:t>
          </a:r>
          <a:endParaRPr lang="en-US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 dirty="0"/>
        </a:p>
      </dsp:txBody>
      <dsp:txXfrm>
        <a:off x="9581576" y="1404943"/>
        <a:ext cx="2532773" cy="222012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D2EA99-C7D9-4B29-BFF2-9DFA36743E1E}">
      <dsp:nvSpPr>
        <dsp:cNvPr id="0" name=""/>
        <dsp:cNvSpPr/>
      </dsp:nvSpPr>
      <dsp:spPr>
        <a:xfrm>
          <a:off x="2002073" y="390"/>
          <a:ext cx="1963774" cy="9818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/>
            <a:t>За напрямом</a:t>
          </a:r>
          <a:endParaRPr lang="en-US" sz="2300" kern="1200" dirty="0"/>
        </a:p>
      </dsp:txBody>
      <dsp:txXfrm>
        <a:off x="2030831" y="29148"/>
        <a:ext cx="1906258" cy="924371"/>
      </dsp:txXfrm>
    </dsp:sp>
    <dsp:sp modelId="{92CE16FC-2659-4023-9BBE-50FE4CEBE72B}">
      <dsp:nvSpPr>
        <dsp:cNvPr id="0" name=""/>
        <dsp:cNvSpPr/>
      </dsp:nvSpPr>
      <dsp:spPr>
        <a:xfrm>
          <a:off x="2198450" y="982277"/>
          <a:ext cx="196377" cy="7364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6415"/>
              </a:lnTo>
              <a:lnTo>
                <a:pt x="196377" y="73641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34F22-F5CD-4D74-B0F5-D0D04DC7A1FD}">
      <dsp:nvSpPr>
        <dsp:cNvPr id="0" name=""/>
        <dsp:cNvSpPr/>
      </dsp:nvSpPr>
      <dsp:spPr>
        <a:xfrm>
          <a:off x="2394828" y="1227749"/>
          <a:ext cx="1571019" cy="9818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Навчальні</a:t>
          </a:r>
          <a:endParaRPr lang="en-US" sz="1800" kern="1200" dirty="0"/>
        </a:p>
      </dsp:txBody>
      <dsp:txXfrm>
        <a:off x="2423586" y="1256507"/>
        <a:ext cx="1513503" cy="924371"/>
      </dsp:txXfrm>
    </dsp:sp>
    <dsp:sp modelId="{E5205F2F-9235-44EC-9488-14660F27F9F5}">
      <dsp:nvSpPr>
        <dsp:cNvPr id="0" name=""/>
        <dsp:cNvSpPr/>
      </dsp:nvSpPr>
      <dsp:spPr>
        <a:xfrm>
          <a:off x="2198450" y="982277"/>
          <a:ext cx="196377" cy="19637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3774"/>
              </a:lnTo>
              <a:lnTo>
                <a:pt x="196377" y="196377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AC3D1D-C663-4548-8217-0BE9386C2AF5}">
      <dsp:nvSpPr>
        <dsp:cNvPr id="0" name=""/>
        <dsp:cNvSpPr/>
      </dsp:nvSpPr>
      <dsp:spPr>
        <a:xfrm>
          <a:off x="2394828" y="2455108"/>
          <a:ext cx="1571019" cy="9818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965506"/>
              <a:satOff val="-2488"/>
              <a:lumOff val="-168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Просвітницькі</a:t>
          </a:r>
          <a:endParaRPr lang="en-US" sz="1800" kern="1200" dirty="0"/>
        </a:p>
      </dsp:txBody>
      <dsp:txXfrm>
        <a:off x="2423586" y="2483866"/>
        <a:ext cx="1513503" cy="924371"/>
      </dsp:txXfrm>
    </dsp:sp>
    <dsp:sp modelId="{C5265758-FE93-43B6-A4FF-CD0626557D47}">
      <dsp:nvSpPr>
        <dsp:cNvPr id="0" name=""/>
        <dsp:cNvSpPr/>
      </dsp:nvSpPr>
      <dsp:spPr>
        <a:xfrm>
          <a:off x="2198450" y="982277"/>
          <a:ext cx="196377" cy="3191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1133"/>
              </a:lnTo>
              <a:lnTo>
                <a:pt x="196377" y="319113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AA89C0-1C68-4E75-BD7E-70540258B937}">
      <dsp:nvSpPr>
        <dsp:cNvPr id="0" name=""/>
        <dsp:cNvSpPr/>
      </dsp:nvSpPr>
      <dsp:spPr>
        <a:xfrm>
          <a:off x="2394828" y="3682468"/>
          <a:ext cx="1571019" cy="9818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931012"/>
              <a:satOff val="-4977"/>
              <a:lumOff val="-336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Наукові</a:t>
          </a:r>
          <a:endParaRPr lang="en-US" sz="1800" kern="1200" dirty="0"/>
        </a:p>
      </dsp:txBody>
      <dsp:txXfrm>
        <a:off x="2423586" y="3711226"/>
        <a:ext cx="1513503" cy="924371"/>
      </dsp:txXfrm>
    </dsp:sp>
    <dsp:sp modelId="{CAC186FB-A199-4B6B-95BD-D144AE810782}">
      <dsp:nvSpPr>
        <dsp:cNvPr id="0" name=""/>
        <dsp:cNvSpPr/>
      </dsp:nvSpPr>
      <dsp:spPr>
        <a:xfrm>
          <a:off x="2198450" y="982277"/>
          <a:ext cx="196377" cy="44184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18493"/>
              </a:lnTo>
              <a:lnTo>
                <a:pt x="196377" y="441849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DB737-3701-442C-8DB0-7285D5DDA82B}">
      <dsp:nvSpPr>
        <dsp:cNvPr id="0" name=""/>
        <dsp:cNvSpPr/>
      </dsp:nvSpPr>
      <dsp:spPr>
        <a:xfrm>
          <a:off x="2394828" y="4909827"/>
          <a:ext cx="1571019" cy="9818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2896518"/>
              <a:satOff val="-7465"/>
              <a:lumOff val="-504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Інформаційні</a:t>
          </a:r>
          <a:endParaRPr lang="en-US" sz="1800" kern="1200" dirty="0"/>
        </a:p>
      </dsp:txBody>
      <dsp:txXfrm>
        <a:off x="2423586" y="4938585"/>
        <a:ext cx="1513503" cy="924371"/>
      </dsp:txXfrm>
    </dsp:sp>
    <dsp:sp modelId="{FDE14365-8EC3-4404-8155-4B9CE7956F1D}">
      <dsp:nvSpPr>
        <dsp:cNvPr id="0" name=""/>
        <dsp:cNvSpPr/>
      </dsp:nvSpPr>
      <dsp:spPr>
        <a:xfrm>
          <a:off x="4456791" y="390"/>
          <a:ext cx="1963774" cy="9818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/>
            <a:t>За призначенням</a:t>
          </a:r>
          <a:endParaRPr lang="en-US" sz="2300" kern="1200" dirty="0"/>
        </a:p>
      </dsp:txBody>
      <dsp:txXfrm>
        <a:off x="4485549" y="29148"/>
        <a:ext cx="1906258" cy="924371"/>
      </dsp:txXfrm>
    </dsp:sp>
    <dsp:sp modelId="{C6E38CCC-B89E-4A1D-8946-5C946A8E1266}">
      <dsp:nvSpPr>
        <dsp:cNvPr id="0" name=""/>
        <dsp:cNvSpPr/>
      </dsp:nvSpPr>
      <dsp:spPr>
        <a:xfrm>
          <a:off x="4653169" y="982277"/>
          <a:ext cx="196377" cy="7364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6415"/>
              </a:lnTo>
              <a:lnTo>
                <a:pt x="196377" y="73641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18C580-C8D7-4C14-8524-ECE1F7CE6F7B}">
      <dsp:nvSpPr>
        <dsp:cNvPr id="0" name=""/>
        <dsp:cNvSpPr/>
      </dsp:nvSpPr>
      <dsp:spPr>
        <a:xfrm>
          <a:off x="4849546" y="1227749"/>
          <a:ext cx="1571019" cy="9818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862025"/>
              <a:satOff val="-9954"/>
              <a:lumOff val="-672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Для студентів</a:t>
          </a:r>
          <a:endParaRPr lang="en-US" sz="1800" kern="1200" dirty="0"/>
        </a:p>
      </dsp:txBody>
      <dsp:txXfrm>
        <a:off x="4878304" y="1256507"/>
        <a:ext cx="1513503" cy="924371"/>
      </dsp:txXfrm>
    </dsp:sp>
    <dsp:sp modelId="{946565B8-D775-4F1B-9C9C-D7E9D11FADF3}">
      <dsp:nvSpPr>
        <dsp:cNvPr id="0" name=""/>
        <dsp:cNvSpPr/>
      </dsp:nvSpPr>
      <dsp:spPr>
        <a:xfrm>
          <a:off x="4653169" y="982277"/>
          <a:ext cx="196377" cy="19637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3774"/>
              </a:lnTo>
              <a:lnTo>
                <a:pt x="196377" y="196377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E05702-6B59-4B14-9E59-46B536F2FC09}">
      <dsp:nvSpPr>
        <dsp:cNvPr id="0" name=""/>
        <dsp:cNvSpPr/>
      </dsp:nvSpPr>
      <dsp:spPr>
        <a:xfrm>
          <a:off x="4849546" y="2455108"/>
          <a:ext cx="1571019" cy="9818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4827531"/>
              <a:satOff val="-12442"/>
              <a:lumOff val="-840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Для професійної спільноти</a:t>
          </a:r>
          <a:endParaRPr lang="en-US" sz="1800" kern="1200" dirty="0"/>
        </a:p>
      </dsp:txBody>
      <dsp:txXfrm>
        <a:off x="4878304" y="2483866"/>
        <a:ext cx="1513503" cy="924371"/>
      </dsp:txXfrm>
    </dsp:sp>
    <dsp:sp modelId="{525E5FA9-8589-4780-96F5-36F25D50890B}">
      <dsp:nvSpPr>
        <dsp:cNvPr id="0" name=""/>
        <dsp:cNvSpPr/>
      </dsp:nvSpPr>
      <dsp:spPr>
        <a:xfrm>
          <a:off x="4653169" y="982277"/>
          <a:ext cx="196377" cy="3191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1133"/>
              </a:lnTo>
              <a:lnTo>
                <a:pt x="196377" y="319113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FFAD94-EE3B-4E71-9527-8DA55CE7F8B9}">
      <dsp:nvSpPr>
        <dsp:cNvPr id="0" name=""/>
        <dsp:cNvSpPr/>
      </dsp:nvSpPr>
      <dsp:spPr>
        <a:xfrm>
          <a:off x="4849546" y="3682468"/>
          <a:ext cx="1571019" cy="9818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5793037"/>
              <a:satOff val="-14931"/>
              <a:lumOff val="-1008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Для окремих груп стейкхолдерів</a:t>
          </a:r>
          <a:endParaRPr lang="en-US" sz="1800" kern="1200" dirty="0"/>
        </a:p>
      </dsp:txBody>
      <dsp:txXfrm>
        <a:off x="4878304" y="3711226"/>
        <a:ext cx="1513503" cy="924371"/>
      </dsp:txXfrm>
    </dsp:sp>
    <dsp:sp modelId="{551EADA3-21E3-40EB-A8DE-DBBE89C2E39A}">
      <dsp:nvSpPr>
        <dsp:cNvPr id="0" name=""/>
        <dsp:cNvSpPr/>
      </dsp:nvSpPr>
      <dsp:spPr>
        <a:xfrm>
          <a:off x="4653169" y="982277"/>
          <a:ext cx="196377" cy="44184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18493"/>
              </a:lnTo>
              <a:lnTo>
                <a:pt x="196377" y="441849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9847DA-D8C6-4AA0-8726-484D8AA49DE3}">
      <dsp:nvSpPr>
        <dsp:cNvPr id="0" name=""/>
        <dsp:cNvSpPr/>
      </dsp:nvSpPr>
      <dsp:spPr>
        <a:xfrm>
          <a:off x="4849546" y="4909827"/>
          <a:ext cx="1571019" cy="9818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Для широкого загалу</a:t>
          </a:r>
          <a:endParaRPr lang="en-US" sz="1800" kern="1200" dirty="0"/>
        </a:p>
      </dsp:txBody>
      <dsp:txXfrm>
        <a:off x="4878304" y="4938585"/>
        <a:ext cx="1513503" cy="924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95038-7725-4B50-AEED-1522DE6917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DD21F45-3796-4D65-9AB4-1EB6CC7B8D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B3D239-76C0-436A-AE0C-8698813CF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E6F9-6487-40CF-86EB-644CEDB3D89D}" type="datetimeFigureOut">
              <a:rPr lang="en-US" smtClean="0"/>
              <a:t>14-Oct-20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3C77A6-7317-45EF-9FAA-1633613B0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C44A72-B066-4F83-83BD-845B03B57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5FD9-8468-4256-A62C-E20972D95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9B0A3F-EF51-4280-8E69-DE7149F27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868F6EB-4595-4BDC-B889-558A61D4E3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524D1A-D01A-4DDD-8840-90E8ECBDD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E6F9-6487-40CF-86EB-644CEDB3D89D}" type="datetimeFigureOut">
              <a:rPr lang="en-US" smtClean="0"/>
              <a:t>14-Oct-20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EA2034-9979-4114-AE6A-C877FBB63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B1962D-F3A3-4E05-8A37-FD11F35DE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5FD9-8468-4256-A62C-E20972D95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07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6BC1FC4-B360-4846-B4D4-5EEBD98D2F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66AA2FA-6D50-446A-BEFC-0681B2BE2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F8C70C-0E51-4D8D-9B7C-79164125C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E6F9-6487-40CF-86EB-644CEDB3D89D}" type="datetimeFigureOut">
              <a:rPr lang="en-US" smtClean="0"/>
              <a:t>14-Oct-20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44931A-56C0-41AF-B907-2FA25F417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49DB4D-B945-4BB3-8ADF-F6A4E605D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5FD9-8468-4256-A62C-E20972D95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96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339" y="1606941"/>
            <a:ext cx="11905323" cy="4525963"/>
          </a:xfrm>
        </p:spPr>
        <p:txBody>
          <a:bodyPr/>
          <a:lstStyle/>
          <a:p>
            <a:pPr lvl="0" eaLnBrk="1" latinLnBrk="0" hangingPunct="1"/>
            <a:r>
              <a:rPr lang="ru-RU" dirty="0"/>
              <a:t>Образец текста</a:t>
            </a:r>
          </a:p>
          <a:p>
            <a:pPr lvl="1" eaLnBrk="1" latinLnBrk="0" hangingPunct="1"/>
            <a:r>
              <a:rPr lang="ru-RU" dirty="0"/>
              <a:t>Второй уровень</a:t>
            </a:r>
          </a:p>
          <a:p>
            <a:pPr lvl="2" eaLnBrk="1" latinLnBrk="0" hangingPunct="1"/>
            <a:r>
              <a:rPr lang="ru-RU" dirty="0"/>
              <a:t>Третий уровень</a:t>
            </a:r>
          </a:p>
          <a:p>
            <a:pPr lvl="3" eaLnBrk="1" latinLnBrk="0" hangingPunct="1"/>
            <a:r>
              <a:rPr lang="ru-RU" dirty="0"/>
              <a:t>Четвертый уровень</a:t>
            </a:r>
          </a:p>
          <a:p>
            <a:pPr lvl="4" eaLnBrk="1" latinLnBrk="0" hangingPunct="1"/>
            <a:r>
              <a:rPr lang="ru-RU" dirty="0"/>
              <a:t>Пятый уровень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5280-8E4E-4230-9382-8439040327EF}" type="datetime1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-2758740" y="6494523"/>
            <a:ext cx="9121013" cy="365125"/>
          </a:xfrm>
        </p:spPr>
        <p:txBody>
          <a:bodyPr/>
          <a:lstStyle>
            <a:lvl1pPr>
              <a:defRPr sz="900" b="1">
                <a:solidFill>
                  <a:srgbClr val="FFFF00"/>
                </a:solidFill>
              </a:defRPr>
            </a:lvl1pPr>
            <a:extLst/>
          </a:lstStyle>
          <a:p>
            <a:pPr algn="ctr"/>
            <a:r>
              <a:rPr lang="ru-RU" dirty="0" err="1"/>
              <a:t>Презентація</a:t>
            </a:r>
            <a:r>
              <a:rPr lang="ru-RU" dirty="0"/>
              <a:t> курсу </a:t>
            </a:r>
          </a:p>
          <a:p>
            <a:pPr algn="ctr"/>
            <a:r>
              <a:rPr lang="ru-RU" dirty="0"/>
              <a:t> «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європейської</a:t>
            </a:r>
            <a:r>
              <a:rPr lang="ru-RU" dirty="0"/>
              <a:t> </a:t>
            </a:r>
            <a:r>
              <a:rPr lang="ru-RU" dirty="0" err="1"/>
              <a:t>проектної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"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159563" y="188640"/>
            <a:ext cx="10032437" cy="1143000"/>
          </a:xfrm>
        </p:spPr>
        <p:txBody>
          <a:bodyPr rtlCol="0">
            <a:normAutofit/>
          </a:bodyPr>
          <a:lstStyle>
            <a:lvl1pPr algn="ctr">
              <a:defRPr sz="2800">
                <a:solidFill>
                  <a:srgbClr val="0033CC"/>
                </a:solidFill>
                <a:latin typeface="Arial Black" pitchFamily="34" charset="0"/>
              </a:defRPr>
            </a:lvl1pPr>
            <a:extLst/>
          </a:lstStyle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585" y="3248025"/>
            <a:ext cx="48683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585" y="3248025"/>
            <a:ext cx="48683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9" t="7309" r="9316" b="16200"/>
          <a:stretch/>
        </p:blipFill>
        <p:spPr>
          <a:xfrm>
            <a:off x="4667" y="3012"/>
            <a:ext cx="2154896" cy="1603928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213" y="5966147"/>
            <a:ext cx="4175787" cy="89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494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209D8D-24B5-454D-8B0D-584A906FF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A32A70-2BFF-4444-B8D7-8675F802F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D3243C-076D-4481-8620-38EE3AF56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E6F9-6487-40CF-86EB-644CEDB3D89D}" type="datetimeFigureOut">
              <a:rPr lang="en-US" smtClean="0"/>
              <a:t>14-Oct-20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824059-2D7C-4DA5-BB85-5829B1B0D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1497A9-383A-41A9-9E62-61269E710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5FD9-8468-4256-A62C-E20972D95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334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E24352-2AFC-4E4D-8A3C-F47AF50AA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8F438E-8CC6-4EDA-B0F3-52F6CD01D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708D68-1DC3-4566-B9D7-E76476067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E6F9-6487-40CF-86EB-644CEDB3D89D}" type="datetimeFigureOut">
              <a:rPr lang="en-US" smtClean="0"/>
              <a:t>14-Oct-20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E619BF-09A9-4E82-B40E-A3560BB93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258E4F-E589-42B4-AB70-EDECCC479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5FD9-8468-4256-A62C-E20972D95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73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3B74E-CFCB-439E-95FD-466CD2BDD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E7AE61-3840-46B4-A979-1AFF58171C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0BF4A12-1EF3-426E-8E65-0B95A8A0C3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480595-BCC1-4888-B0D7-72A280222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E6F9-6487-40CF-86EB-644CEDB3D89D}" type="datetimeFigureOut">
              <a:rPr lang="en-US" smtClean="0"/>
              <a:t>14-Oct-20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5F818E-E5D6-4320-8078-F803271D9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925D4E-F1D7-455D-922D-1171C6C90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5FD9-8468-4256-A62C-E20972D95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65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CB96F-E88D-4EC0-B118-05281FF6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2B6270-D7BC-4A4B-BF31-A65B73446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1583BE-A3EC-4300-AA58-E841C625C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30B33DE-5814-46CC-8E12-AAA5465A20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61F1D87-B3C0-42F8-9B6C-8A69B79B34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00E0B75-22B5-4741-80C3-D83CD052F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E6F9-6487-40CF-86EB-644CEDB3D89D}" type="datetimeFigureOut">
              <a:rPr lang="en-US" smtClean="0"/>
              <a:t>14-Oct-20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F2EFB90-DD9F-4FD5-9F2D-A35E89E95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3372987-CE03-4257-AB08-239C72D7C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5FD9-8468-4256-A62C-E20972D95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464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C333C4-D4AE-4BD2-9602-68EFE3B44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CF55DDE-F2F1-4C0F-B836-8B89EF963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E6F9-6487-40CF-86EB-644CEDB3D89D}" type="datetimeFigureOut">
              <a:rPr lang="en-US" smtClean="0"/>
              <a:t>14-Oct-20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7C054E6-CAEF-4EDB-AE4F-B943361AF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AD71647-5FA0-4CAF-B9ED-54B1C9B58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5FD9-8468-4256-A62C-E20972D95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75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E74D94B-EB36-4003-9D09-C0FC69485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E6F9-6487-40CF-86EB-644CEDB3D89D}" type="datetimeFigureOut">
              <a:rPr lang="en-US" smtClean="0"/>
              <a:t>14-Oct-20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674BD55-6EE8-4F50-8EC2-744B896A5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731D405-6A59-4B39-B586-B6137DD4D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5FD9-8468-4256-A62C-E20972D95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72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827F8-550C-43E5-9BD1-0D218DF2A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35C91A-EAEC-4FF7-BEE9-49BD8F64E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146329-8FFE-405A-B78C-7546CA91F9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4E67DB-C989-4C89-9C26-3FFF9795A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E6F9-6487-40CF-86EB-644CEDB3D89D}" type="datetimeFigureOut">
              <a:rPr lang="en-US" smtClean="0"/>
              <a:t>14-Oct-20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19A852-E483-4767-A758-91AC4A60C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1F9128-2AD6-48BC-A11D-9438F33EB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5FD9-8468-4256-A62C-E20972D95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06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5CD412-7511-43B9-B648-F89FC14D4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2BAC276-38A2-402C-BDFB-935752FF31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8E9545-4FB7-4995-A4B2-50341DC4E2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80FE9A-BA9C-484E-AC54-06942AB37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E6F9-6487-40CF-86EB-644CEDB3D89D}" type="datetimeFigureOut">
              <a:rPr lang="en-US" smtClean="0"/>
              <a:t>14-Oct-20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05C8B1-6D8A-4AF9-9519-F167E8AFE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E2B495-4469-4785-BF62-6B8434403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5FD9-8468-4256-A62C-E20972D95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7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03C536-2A6B-485F-B866-4DDAC0746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E070C8-FE9D-429A-9203-F892E74A5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2443C2-11E1-49FC-9EB5-BBA97B01B2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FE6F9-6487-40CF-86EB-644CEDB3D89D}" type="datetimeFigureOut">
              <a:rPr lang="en-US" smtClean="0"/>
              <a:t>14-Oct-20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101704-ABAB-4B66-B97F-5976060A78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2CED15-EE20-4D51-BCB7-CD1084056A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D5FD9-8468-4256-A62C-E20972D95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09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jp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A6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uk-UA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Секрети успішної заявки</a:t>
            </a:r>
            <a:endParaRPr lang="en-US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6562" name="Picture 2" descr="Картинки по запросу jean monnet program"/>
          <p:cNvPicPr>
            <a:picLocks noChangeAspect="1" noChangeArrowheads="1"/>
          </p:cNvPicPr>
          <p:nvPr/>
        </p:nvPicPr>
        <p:blipFill rotWithShape="1">
          <a:blip r:embed="rId2" cstate="print"/>
          <a:srcRect t="15048" r="1" b="1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</p:spPr>
      </p:pic>
      <p:sp>
        <p:nvSpPr>
          <p:cNvPr id="193" name="Rectangle 19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uk-UA" dirty="0">
                <a:solidFill>
                  <a:srgbClr val="FFFFFF"/>
                </a:solidFill>
              </a:rPr>
              <a:t>Формула успіху</a:t>
            </a:r>
          </a:p>
          <a:p>
            <a:r>
              <a:rPr lang="uk-UA" dirty="0">
                <a:solidFill>
                  <a:srgbClr val="FFFFFF"/>
                </a:solidFill>
              </a:rPr>
              <a:t>Якість ідеї</a:t>
            </a:r>
          </a:p>
          <a:p>
            <a:r>
              <a:rPr lang="uk-UA" dirty="0">
                <a:solidFill>
                  <a:srgbClr val="FFFFFF"/>
                </a:solidFill>
              </a:rPr>
              <a:t>Якість команди</a:t>
            </a:r>
          </a:p>
          <a:p>
            <a:r>
              <a:rPr lang="uk-UA" dirty="0">
                <a:solidFill>
                  <a:srgbClr val="FFFFFF"/>
                </a:solidFill>
              </a:rPr>
              <a:t>Якість планування</a:t>
            </a:r>
          </a:p>
          <a:p>
            <a:r>
              <a:rPr lang="uk-UA" dirty="0">
                <a:solidFill>
                  <a:srgbClr val="FFFFFF"/>
                </a:solidFill>
              </a:rPr>
              <a:t>Якість виконання </a:t>
            </a:r>
          </a:p>
          <a:p>
            <a:endParaRPr lang="en-US"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uk-UA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Перевіряємо</a:t>
            </a:r>
            <a:br>
              <a:rPr lang="uk-UA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конкурентоспроможність</a:t>
            </a:r>
            <a:endParaRPr 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912232"/>
          </a:xfrm>
        </p:spPr>
        <p:txBody>
          <a:bodyPr anchor="t">
            <a:normAutofit/>
          </a:bodyPr>
          <a:lstStyle/>
          <a:p>
            <a:r>
              <a:rPr lang="uk-UA" sz="2600" dirty="0"/>
              <a:t>Аналіз проектів, що здобули фінансування у минулі роки; </a:t>
            </a:r>
          </a:p>
          <a:p>
            <a:r>
              <a:rPr lang="uk-UA" sz="2600" dirty="0"/>
              <a:t>Аналіз національних пріоритетів у галузі освіти; </a:t>
            </a:r>
          </a:p>
          <a:p>
            <a:r>
              <a:rPr lang="uk-UA" sz="2600" dirty="0"/>
              <a:t>Інформаційні звіти </a:t>
            </a:r>
            <a:r>
              <a:rPr lang="en-US" sz="2600" dirty="0"/>
              <a:t>EACEA; </a:t>
            </a:r>
            <a:endParaRPr lang="uk-UA" sz="2600" dirty="0"/>
          </a:p>
          <a:p>
            <a:r>
              <a:rPr lang="uk-UA" sz="2600" dirty="0"/>
              <a:t>Пріоритети програми ім. Жана</a:t>
            </a:r>
            <a:r>
              <a:rPr lang="en-US" sz="2600" dirty="0"/>
              <a:t> </a:t>
            </a:r>
            <a:r>
              <a:rPr lang="uk-UA" sz="2600" dirty="0"/>
              <a:t>Моне </a:t>
            </a:r>
            <a:r>
              <a:rPr lang="en-US" sz="2600" dirty="0"/>
              <a:t>(</a:t>
            </a:r>
            <a:r>
              <a:rPr lang="uk-UA" sz="2600" dirty="0"/>
              <a:t>розділ </a:t>
            </a:r>
            <a:r>
              <a:rPr lang="en-US" sz="2600" dirty="0"/>
              <a:t>D2) 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3010" name="Picture 2" descr="Картинки по запросу idea"/>
          <p:cNvPicPr>
            <a:picLocks noChangeAspect="1" noChangeArrowheads="1"/>
          </p:cNvPicPr>
          <p:nvPr/>
        </p:nvPicPr>
        <p:blipFill rotWithShape="1">
          <a:blip r:embed="rId2" cstate="print"/>
          <a:srcRect l="3768" r="-2" b="-2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666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uk-UA" dirty="0">
                <a:solidFill>
                  <a:srgbClr val="FFFFFF"/>
                </a:solidFill>
              </a:rPr>
              <a:t>Пріоритет 1: </a:t>
            </a:r>
            <a:br>
              <a:rPr lang="uk-UA" dirty="0">
                <a:solidFill>
                  <a:srgbClr val="FFFFFF"/>
                </a:solidFill>
              </a:rPr>
            </a:br>
            <a:r>
              <a:rPr lang="uk-UA" dirty="0">
                <a:solidFill>
                  <a:srgbClr val="FFFFFF"/>
                </a:solidFill>
              </a:rPr>
              <a:t> молоді дослідники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098" name="Picture 2" descr="Картинки по запросу baby scientist cartoon"/>
          <p:cNvPicPr>
            <a:picLocks noChangeAspect="1" noChangeArrowheads="1"/>
          </p:cNvPicPr>
          <p:nvPr/>
        </p:nvPicPr>
        <p:blipFill rotWithShape="1">
          <a:blip r:embed="rId2" cstate="print"/>
          <a:srcRect r="1" b="6894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9319" y="640080"/>
            <a:ext cx="3424739" cy="5752202"/>
          </a:xfrm>
        </p:spPr>
        <p:txBody>
          <a:bodyPr anchor="ctr">
            <a:normAutofit/>
          </a:bodyPr>
          <a:lstStyle/>
          <a:p>
            <a:pPr>
              <a:buFontTx/>
              <a:buChar char="-"/>
            </a:pPr>
            <a:r>
              <a:rPr lang="uk-UA" sz="2400" dirty="0">
                <a:solidFill>
                  <a:srgbClr val="FFFFFF"/>
                </a:solidFill>
              </a:rPr>
              <a:t>середній вік команди; </a:t>
            </a:r>
          </a:p>
          <a:p>
            <a:pPr>
              <a:buFontTx/>
              <a:buChar char="-"/>
            </a:pPr>
            <a:r>
              <a:rPr lang="uk-UA" sz="2400" dirty="0">
                <a:solidFill>
                  <a:srgbClr val="FFFFFF"/>
                </a:solidFill>
              </a:rPr>
              <a:t>додаткові бали, якщо </a:t>
            </a:r>
            <a:r>
              <a:rPr lang="uk-UA" sz="2400" b="1" dirty="0">
                <a:solidFill>
                  <a:srgbClr val="FFFFFF"/>
                </a:solidFill>
              </a:rPr>
              <a:t>координатор – молодий кандидат</a:t>
            </a:r>
            <a:r>
              <a:rPr lang="uk-UA" sz="2400" dirty="0">
                <a:solidFill>
                  <a:srgbClr val="FFFFFF"/>
                </a:solidFill>
              </a:rPr>
              <a:t> (до 35 років), що захистив дисертацію не більше ніж за 5 років до дати подання заявки; </a:t>
            </a:r>
          </a:p>
          <a:p>
            <a:pPr>
              <a:buFontTx/>
              <a:buChar char="-"/>
            </a:pPr>
            <a:r>
              <a:rPr lang="uk-UA" sz="2400" dirty="0">
                <a:solidFill>
                  <a:srgbClr val="FFFFFF"/>
                </a:solidFill>
              </a:rPr>
              <a:t>публікації молодих вчених;  </a:t>
            </a:r>
            <a:endParaRPr lang="en-US" sz="2400" dirty="0">
              <a:solidFill>
                <a:srgbClr val="FFFFFF"/>
              </a:solidFill>
            </a:endParaRPr>
          </a:p>
          <a:p>
            <a:pPr>
              <a:buFontTx/>
              <a:buChar char="-"/>
            </a:pPr>
            <a:r>
              <a:rPr lang="uk-UA" sz="2400" dirty="0">
                <a:solidFill>
                  <a:srgbClr val="FFFFFF"/>
                </a:solidFill>
              </a:rPr>
              <a:t>залучення до команди молодих вчених без ступеню.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881130" cy="1286160"/>
          </a:xfrm>
        </p:spPr>
        <p:txBody>
          <a:bodyPr anchor="b">
            <a:normAutofit/>
          </a:bodyPr>
          <a:lstStyle/>
          <a:p>
            <a:r>
              <a:rPr lang="uk-UA" sz="4100" dirty="0"/>
              <a:t>Пріоритет 2: </a:t>
            </a:r>
            <a:br>
              <a:rPr lang="uk-UA" sz="4100" dirty="0"/>
            </a:br>
            <a:r>
              <a:rPr lang="uk-UA" sz="4100" dirty="0"/>
              <a:t>навички та вміння для кар</a:t>
            </a:r>
            <a:r>
              <a:rPr lang="en-US" sz="4100" dirty="0"/>
              <a:t>’</a:t>
            </a:r>
            <a:r>
              <a:rPr lang="uk-UA" sz="4100" dirty="0" err="1"/>
              <a:t>єри</a:t>
            </a:r>
            <a:endParaRPr lang="en-US" sz="4100" dirty="0"/>
          </a:p>
        </p:txBody>
      </p:sp>
      <p:pic>
        <p:nvPicPr>
          <p:cNvPr id="2050" name="Picture 2" descr="Картинки по запросу qualification framework"/>
          <p:cNvPicPr>
            <a:picLocks noChangeAspect="1" noChangeArrowheads="1"/>
          </p:cNvPicPr>
          <p:nvPr/>
        </p:nvPicPr>
        <p:blipFill rotWithShape="1">
          <a:blip r:embed="rId2" cstate="print"/>
          <a:srcRect t="860" r="8" b="9513"/>
          <a:stretch/>
        </p:blipFill>
        <p:spPr bwMode="auto">
          <a:xfrm rot="16200000">
            <a:off x="-1183637" y="1183638"/>
            <a:ext cx="6858000" cy="4490722"/>
          </a:xfrm>
          <a:prstGeom prst="rect">
            <a:avLst/>
          </a:prstGeom>
          <a:noFill/>
          <a:effectLst/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73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uk-UA" sz="2600" dirty="0"/>
              <a:t>національні </a:t>
            </a:r>
            <a:r>
              <a:rPr lang="en-US" sz="2600" dirty="0"/>
              <a:t>vs </a:t>
            </a:r>
            <a:r>
              <a:rPr lang="uk-UA" sz="2600" dirty="0"/>
              <a:t>міжнародні рамки кваліфікацій; </a:t>
            </a:r>
          </a:p>
          <a:p>
            <a:pPr>
              <a:buFontTx/>
              <a:buChar char="-"/>
            </a:pPr>
            <a:r>
              <a:rPr lang="uk-UA" sz="2600" dirty="0"/>
              <a:t>залучення роботодавців до розробки курсу, заходів проекту; </a:t>
            </a:r>
          </a:p>
          <a:p>
            <a:pPr>
              <a:buFontTx/>
              <a:buChar char="-"/>
            </a:pPr>
            <a:r>
              <a:rPr lang="uk-UA" sz="2600" dirty="0"/>
              <a:t>пріоритет практики над теорією, технологія </a:t>
            </a:r>
            <a:r>
              <a:rPr lang="en-US" sz="2600" dirty="0"/>
              <a:t>flipped classroom 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11">
            <a:extLst>
              <a:ext uri="{FF2B5EF4-FFF2-40B4-BE49-F238E27FC236}">
                <a16:creationId xmlns:a16="http://schemas.microsoft.com/office/drawing/2014/main" id="{A0BF428C-DA8B-4D99-9930-18F7F91D8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76801" y="1690688"/>
            <a:ext cx="7316944" cy="5167312"/>
          </a:xfrm>
          <a:custGeom>
            <a:avLst/>
            <a:gdLst>
              <a:gd name="connsiteX0" fmla="*/ 0 w 7316944"/>
              <a:gd name="connsiteY0" fmla="*/ 0 h 5167312"/>
              <a:gd name="connsiteX1" fmla="*/ 7316944 w 7316944"/>
              <a:gd name="connsiteY1" fmla="*/ 0 h 5167312"/>
              <a:gd name="connsiteX2" fmla="*/ 7316944 w 7316944"/>
              <a:gd name="connsiteY2" fmla="*/ 5167312 h 5167312"/>
              <a:gd name="connsiteX3" fmla="*/ 472697 w 7316944"/>
              <a:gd name="connsiteY3" fmla="*/ 5167312 h 5167312"/>
              <a:gd name="connsiteX4" fmla="*/ 2866576 w 7316944"/>
              <a:gd name="connsiteY4" fmla="*/ 952 h 5167312"/>
              <a:gd name="connsiteX5" fmla="*/ 0 w 731694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16944" h="5167312">
                <a:moveTo>
                  <a:pt x="0" y="0"/>
                </a:moveTo>
                <a:lnTo>
                  <a:pt x="7316944" y="0"/>
                </a:lnTo>
                <a:lnTo>
                  <a:pt x="7316944" y="5167312"/>
                </a:lnTo>
                <a:lnTo>
                  <a:pt x="472697" y="5167312"/>
                </a:lnTo>
                <a:lnTo>
                  <a:pt x="2866576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Freeform 37">
            <a:extLst>
              <a:ext uri="{FF2B5EF4-FFF2-40B4-BE49-F238E27FC236}">
                <a16:creationId xmlns:a16="http://schemas.microsoft.com/office/drawing/2014/main" id="{A03E2379-8871-408A-95CE-7AAE8FA53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746" y="1691164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Технологія </a:t>
            </a:r>
            <a:r>
              <a:rPr lang="en-US" dirty="0"/>
              <a:t>Flipped Classroom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5406"/>
            <a:ext cx="5097779" cy="4065986"/>
          </a:xfrm>
        </p:spPr>
        <p:txBody>
          <a:bodyPr anchor="t">
            <a:normAutofit/>
          </a:bodyPr>
          <a:lstStyle/>
          <a:p>
            <a:r>
              <a:rPr lang="ru-RU" sz="2600" dirty="0">
                <a:solidFill>
                  <a:srgbClr val="FFFFFF"/>
                </a:solidFill>
              </a:rPr>
              <a:t>М</a:t>
            </a:r>
            <a:r>
              <a:rPr lang="uk-UA" sz="2600" dirty="0" err="1">
                <a:solidFill>
                  <a:srgbClr val="FFFFFF"/>
                </a:solidFill>
              </a:rPr>
              <a:t>інімум</a:t>
            </a:r>
            <a:r>
              <a:rPr lang="uk-UA" sz="2600" dirty="0">
                <a:solidFill>
                  <a:srgbClr val="FFFFFF"/>
                </a:solidFill>
              </a:rPr>
              <a:t> лекцій </a:t>
            </a:r>
          </a:p>
          <a:p>
            <a:r>
              <a:rPr lang="uk-UA" sz="2600" dirty="0">
                <a:solidFill>
                  <a:srgbClr val="FFFFFF"/>
                </a:solidFill>
              </a:rPr>
              <a:t>Максимум практики</a:t>
            </a:r>
          </a:p>
          <a:p>
            <a:r>
              <a:rPr lang="uk-UA" sz="2600" dirty="0">
                <a:solidFill>
                  <a:srgbClr val="FFFFFF"/>
                </a:solidFill>
              </a:rPr>
              <a:t>Онлайн-підтримка курсу </a:t>
            </a:r>
          </a:p>
          <a:p>
            <a:r>
              <a:rPr lang="uk-UA" sz="2600" dirty="0">
                <a:solidFill>
                  <a:srgbClr val="FFFFFF"/>
                </a:solidFill>
              </a:rPr>
              <a:t>Платформа для дистанційного навчання </a:t>
            </a:r>
          </a:p>
          <a:p>
            <a:r>
              <a:rPr lang="uk-UA" sz="2600" dirty="0">
                <a:solidFill>
                  <a:srgbClr val="FFFFFF"/>
                </a:solidFill>
              </a:rPr>
              <a:t>Кейси</a:t>
            </a:r>
          </a:p>
          <a:p>
            <a:r>
              <a:rPr lang="uk-UA" sz="2600" dirty="0">
                <a:solidFill>
                  <a:srgbClr val="FFFFFF"/>
                </a:solidFill>
              </a:rPr>
              <a:t>Групові проекти  </a:t>
            </a:r>
          </a:p>
          <a:p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1026" name="Picture 2" descr="Картинки по запросу flipped classroom"/>
          <p:cNvPicPr>
            <a:picLocks noChangeAspect="1" noChangeArrowheads="1"/>
          </p:cNvPicPr>
          <p:nvPr/>
        </p:nvPicPr>
        <p:blipFill>
          <a:blip r:embed="rId2" cstate="print"/>
          <a:srcRect r="50197"/>
          <a:stretch>
            <a:fillRect/>
          </a:stretch>
        </p:blipFill>
        <p:spPr bwMode="auto">
          <a:xfrm>
            <a:off x="7858897" y="1891603"/>
            <a:ext cx="4166313" cy="1986827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  <a:noFill/>
        </p:spPr>
      </p:pic>
      <p:pic>
        <p:nvPicPr>
          <p:cNvPr id="1028" name="Picture 4" descr="Картинки по запросу flipped classroom"/>
          <p:cNvPicPr>
            <a:picLocks noChangeAspect="1" noChangeArrowheads="1"/>
          </p:cNvPicPr>
          <p:nvPr/>
        </p:nvPicPr>
        <p:blipFill>
          <a:blip r:embed="rId2" cstate="print"/>
          <a:srcRect l="50197"/>
          <a:stretch>
            <a:fillRect/>
          </a:stretch>
        </p:blipFill>
        <p:spPr bwMode="auto">
          <a:xfrm>
            <a:off x="6908801" y="4102100"/>
            <a:ext cx="4429706" cy="2112433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94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uk-UA" dirty="0">
                <a:solidFill>
                  <a:srgbClr val="FFFFFF"/>
                </a:solidFill>
              </a:rPr>
              <a:t>Пріоритет </a:t>
            </a:r>
            <a:r>
              <a:rPr lang="en-US" dirty="0">
                <a:solidFill>
                  <a:srgbClr val="FFFFFF"/>
                </a:solidFill>
              </a:rPr>
              <a:t>3</a:t>
            </a:r>
            <a:r>
              <a:rPr lang="uk-UA" dirty="0">
                <a:solidFill>
                  <a:srgbClr val="FFFFFF"/>
                </a:solidFill>
              </a:rPr>
              <a:t>: </a:t>
            </a:r>
            <a:br>
              <a:rPr lang="uk-UA" dirty="0">
                <a:solidFill>
                  <a:srgbClr val="FFFFFF"/>
                </a:solidFill>
              </a:rPr>
            </a:br>
            <a:r>
              <a:rPr lang="uk-UA" dirty="0">
                <a:solidFill>
                  <a:srgbClr val="FFFFFF"/>
                </a:solidFill>
              </a:rPr>
              <a:t>європейська перспектива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9698" name="Picture 2" descr="Картинки по запросу UA EU puzzle"/>
          <p:cNvPicPr>
            <a:picLocks noChangeAspect="1" noChangeArrowheads="1"/>
          </p:cNvPicPr>
          <p:nvPr/>
        </p:nvPicPr>
        <p:blipFill rotWithShape="1">
          <a:blip r:embed="rId2" cstate="print"/>
          <a:srcRect t="70" r="1" b="5693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9319" y="917724"/>
            <a:ext cx="3424739" cy="5474557"/>
          </a:xfrm>
        </p:spPr>
        <p:txBody>
          <a:bodyPr anchor="ctr"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uk-UA" b="1" dirty="0">
                <a:solidFill>
                  <a:srgbClr val="FFFFFF"/>
                </a:solidFill>
              </a:rPr>
              <a:t>Предмети, раніше не охоплені європейськими студіями;</a:t>
            </a:r>
          </a:p>
          <a:p>
            <a:pPr>
              <a:buFontTx/>
              <a:buChar char="-"/>
            </a:pPr>
            <a:r>
              <a:rPr lang="uk-UA" dirty="0">
                <a:solidFill>
                  <a:srgbClr val="FFFFFF"/>
                </a:solidFill>
              </a:rPr>
              <a:t>міждисциплінарний аспект; </a:t>
            </a:r>
          </a:p>
          <a:p>
            <a:pPr>
              <a:buFontTx/>
              <a:buChar char="-"/>
            </a:pPr>
            <a:r>
              <a:rPr lang="uk-UA" dirty="0">
                <a:solidFill>
                  <a:srgbClr val="FFFFFF"/>
                </a:solidFill>
              </a:rPr>
              <a:t>компаративний аспект; </a:t>
            </a:r>
          </a:p>
          <a:p>
            <a:pPr>
              <a:buFontTx/>
              <a:buChar char="-"/>
            </a:pPr>
            <a:r>
              <a:rPr lang="uk-UA" dirty="0">
                <a:solidFill>
                  <a:srgbClr val="FFFFFF"/>
                </a:solidFill>
              </a:rPr>
              <a:t>модернізація традиційного курсу, його адаптація під потреби іншої аудиторії; </a:t>
            </a:r>
          </a:p>
          <a:p>
            <a:pPr>
              <a:buFontTx/>
              <a:buChar char="-"/>
            </a:pPr>
            <a:r>
              <a:rPr lang="uk-UA" dirty="0">
                <a:solidFill>
                  <a:srgbClr val="FFFFFF"/>
                </a:solidFill>
              </a:rPr>
              <a:t>інноваційні курси</a:t>
            </a:r>
          </a:p>
          <a:p>
            <a:pPr>
              <a:buFontTx/>
              <a:buChar char="-"/>
            </a:pPr>
            <a:endParaRPr lang="en-US"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65A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 fontScale="90000"/>
          </a:bodyPr>
          <a:lstStyle/>
          <a:p>
            <a:pPr algn="r"/>
            <a:r>
              <a:rPr lang="uk-UA" dirty="0">
                <a:solidFill>
                  <a:srgbClr val="FFFFFF"/>
                </a:solidFill>
              </a:rPr>
              <a:t>Пріоритет 4: </a:t>
            </a:r>
            <a:br>
              <a:rPr lang="uk-UA" dirty="0">
                <a:solidFill>
                  <a:srgbClr val="FFFFFF"/>
                </a:solidFill>
              </a:rPr>
            </a:br>
            <a:r>
              <a:rPr lang="uk-UA" dirty="0">
                <a:solidFill>
                  <a:srgbClr val="FFFFFF"/>
                </a:solidFill>
              </a:rPr>
              <a:t>поширення інформації про ЄС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8674" name="Picture 2" descr="Картинки по запросу public discussion"/>
          <p:cNvPicPr>
            <a:picLocks noChangeAspect="1" noChangeArrowheads="1"/>
          </p:cNvPicPr>
          <p:nvPr/>
        </p:nvPicPr>
        <p:blipFill rotWithShape="1">
          <a:blip r:embed="rId2" cstate="print"/>
          <a:srcRect l="11562" r="18412" b="1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>
              <a:buFontTx/>
              <a:buChar char="-"/>
            </a:pPr>
            <a:r>
              <a:rPr lang="en-US" dirty="0">
                <a:solidFill>
                  <a:srgbClr val="FFFFFF"/>
                </a:solidFill>
              </a:rPr>
              <a:t>visibility; </a:t>
            </a:r>
            <a:endParaRPr lang="uk-UA" dirty="0">
              <a:solidFill>
                <a:srgbClr val="FFFFFF"/>
              </a:solidFill>
            </a:endParaRPr>
          </a:p>
          <a:p>
            <a:pPr>
              <a:buFontTx/>
              <a:buChar char="-"/>
            </a:pPr>
            <a:r>
              <a:rPr lang="uk-UA" dirty="0">
                <a:solidFill>
                  <a:srgbClr val="FFFFFF"/>
                </a:solidFill>
              </a:rPr>
              <a:t>інформаційне забезпечення;</a:t>
            </a:r>
          </a:p>
          <a:p>
            <a:pPr>
              <a:buFontTx/>
              <a:buChar char="-"/>
            </a:pPr>
            <a:r>
              <a:rPr lang="uk-UA" dirty="0">
                <a:solidFill>
                  <a:srgbClr val="FFFFFF"/>
                </a:solidFill>
              </a:rPr>
              <a:t>тематичні заходи; </a:t>
            </a:r>
          </a:p>
          <a:p>
            <a:pPr>
              <a:buFontTx/>
              <a:buChar char="-"/>
            </a:pPr>
            <a:r>
              <a:rPr lang="uk-UA" dirty="0">
                <a:solidFill>
                  <a:srgbClr val="FFFFFF"/>
                </a:solidFill>
              </a:rPr>
              <a:t>вільний доступ до матеріалів; </a:t>
            </a:r>
          </a:p>
          <a:p>
            <a:pPr>
              <a:buFontTx/>
              <a:buChar char="-"/>
            </a:pPr>
            <a:r>
              <a:rPr lang="uk-UA" dirty="0">
                <a:solidFill>
                  <a:srgbClr val="FFFFFF"/>
                </a:solidFill>
              </a:rPr>
              <a:t>майданчики для дискусій за участі експертної спільноти та громади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uk-UA" dirty="0"/>
              <a:t>Якість команди (розділи </a:t>
            </a:r>
            <a:r>
              <a:rPr lang="en-US" dirty="0"/>
              <a:t>E3, H)</a:t>
            </a:r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1" y="2575033"/>
            <a:ext cx="5120113" cy="3998485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Кваліфікація за фахом</a:t>
            </a:r>
          </a:p>
          <a:p>
            <a:r>
              <a:rPr lang="uk-UA" dirty="0"/>
              <a:t>Навички та вміння </a:t>
            </a:r>
            <a:r>
              <a:rPr lang="uk-UA" b="1" dirty="0"/>
              <a:t>відповідно до функції у робочій групі та тематики проекту </a:t>
            </a:r>
          </a:p>
          <a:p>
            <a:r>
              <a:rPr lang="uk-UA" dirty="0"/>
              <a:t>Релевантні публікації </a:t>
            </a:r>
            <a:r>
              <a:rPr lang="en-US" dirty="0"/>
              <a:t>(</a:t>
            </a:r>
            <a:r>
              <a:rPr lang="uk-UA" dirty="0"/>
              <a:t>бажано іноземні) </a:t>
            </a:r>
          </a:p>
          <a:p>
            <a:r>
              <a:rPr lang="uk-UA" dirty="0"/>
              <a:t>Курси, які викладаються</a:t>
            </a:r>
          </a:p>
          <a:p>
            <a:r>
              <a:rPr lang="uk-UA" dirty="0"/>
              <a:t>Проектне портфоліо</a:t>
            </a:r>
          </a:p>
          <a:p>
            <a:r>
              <a:rPr lang="uk-UA" dirty="0"/>
              <a:t>Вік </a:t>
            </a:r>
            <a:endParaRPr lang="en-US" dirty="0"/>
          </a:p>
        </p:txBody>
      </p:sp>
      <p:pic>
        <p:nvPicPr>
          <p:cNvPr id="4" name="Picture 2" descr="Картинки по запросу who is"/>
          <p:cNvPicPr>
            <a:picLocks noChangeAspect="1" noChangeArrowheads="1"/>
          </p:cNvPicPr>
          <p:nvPr/>
        </p:nvPicPr>
        <p:blipFill rotWithShape="1">
          <a:blip r:embed="rId2" cstate="print"/>
          <a:srcRect l="17983" r="17349" b="1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5BED23-9CCF-4313-A204-B09797E21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5840" y="365125"/>
            <a:ext cx="6537960" cy="1325563"/>
          </a:xfrm>
        </p:spPr>
        <p:txBody>
          <a:bodyPr/>
          <a:lstStyle/>
          <a:p>
            <a:r>
              <a:rPr lang="uk-UA" dirty="0"/>
              <a:t>Плануємо час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B85737-BAB4-4241-B5BA-40B1836F8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5840" y="1825625"/>
            <a:ext cx="6537960" cy="4351338"/>
          </a:xfrm>
        </p:spPr>
        <p:txBody>
          <a:bodyPr/>
          <a:lstStyle/>
          <a:p>
            <a:r>
              <a:rPr lang="ru-RU" b="1" dirty="0"/>
              <a:t>За три роки </a:t>
            </a:r>
            <a:r>
              <a:rPr lang="ru-RU" dirty="0" err="1"/>
              <a:t>маємо</a:t>
            </a:r>
            <a:r>
              <a:rPr lang="ru-RU" dirty="0"/>
              <a:t> </a:t>
            </a:r>
            <a:r>
              <a:rPr lang="ru-RU" dirty="0" err="1"/>
              <a:t>показати</a:t>
            </a:r>
            <a:r>
              <a:rPr lang="ru-RU" dirty="0"/>
              <a:t> </a:t>
            </a:r>
            <a:r>
              <a:rPr lang="ru-RU" b="1" dirty="0"/>
              <a:t>результат</a:t>
            </a:r>
            <a:r>
              <a:rPr lang="ru-RU" dirty="0"/>
              <a:t>:</a:t>
            </a:r>
          </a:p>
          <a:p>
            <a:pPr>
              <a:buFontTx/>
              <a:buChar char="-"/>
            </a:pPr>
            <a:r>
              <a:rPr lang="ru-RU" dirty="0" err="1"/>
              <a:t>відчутний</a:t>
            </a:r>
            <a:r>
              <a:rPr lang="ru-RU" dirty="0"/>
              <a:t>; </a:t>
            </a:r>
          </a:p>
          <a:p>
            <a:pPr>
              <a:buFontTx/>
              <a:buChar char="-"/>
            </a:pPr>
            <a:r>
              <a:rPr lang="ru-RU" dirty="0" err="1"/>
              <a:t>вимірний</a:t>
            </a:r>
            <a:r>
              <a:rPr lang="ru-RU" dirty="0"/>
              <a:t>;</a:t>
            </a:r>
          </a:p>
          <a:p>
            <a:pPr>
              <a:buFontTx/>
              <a:buChar char="-"/>
            </a:pPr>
            <a:r>
              <a:rPr lang="ru-RU" dirty="0" err="1"/>
              <a:t>усталений</a:t>
            </a:r>
            <a:endParaRPr lang="ru-RU" dirty="0"/>
          </a:p>
          <a:p>
            <a:r>
              <a:rPr lang="uk-UA" dirty="0"/>
              <a:t>Скільки часу варто витратити на розробку курсу? </a:t>
            </a:r>
          </a:p>
          <a:p>
            <a:r>
              <a:rPr lang="uk-UA" dirty="0"/>
              <a:t>Скільки ітерацій курсу варто запланувати? </a:t>
            </a:r>
            <a:endParaRPr lang="en-US" dirty="0"/>
          </a:p>
        </p:txBody>
      </p:sp>
      <p:pic>
        <p:nvPicPr>
          <p:cNvPr id="4" name="Picture 6" descr="Похожее изображение">
            <a:extLst>
              <a:ext uri="{FF2B5EF4-FFF2-40B4-BE49-F238E27FC236}">
                <a16:creationId xmlns:a16="http://schemas.microsoft.com/office/drawing/2014/main" id="{FDA44C24-EC09-4635-9670-A2E1D90C0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417" t="2124" r="1417" b="2124"/>
          <a:stretch>
            <a:fillRect/>
          </a:stretch>
        </p:blipFill>
        <p:spPr bwMode="auto">
          <a:xfrm rot="5400000">
            <a:off x="-1182528" y="1182527"/>
            <a:ext cx="6858000" cy="44929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1943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Картинки по запросу шкала с делениями"/>
          <p:cNvPicPr>
            <a:picLocks noChangeAspect="1" noChangeArrowheads="1"/>
          </p:cNvPicPr>
          <p:nvPr/>
        </p:nvPicPr>
        <p:blipFill>
          <a:blip r:embed="rId2" cstate="print"/>
          <a:srcRect l="15591"/>
          <a:stretch>
            <a:fillRect/>
          </a:stretch>
        </p:blipFill>
        <p:spPr bwMode="auto">
          <a:xfrm>
            <a:off x="8184232" y="5157192"/>
            <a:ext cx="1607996" cy="1428750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9480376" y="1340768"/>
            <a:ext cx="72008" cy="518457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6" descr="Картинки по запросу шкала с делениями"/>
          <p:cNvPicPr>
            <a:picLocks noChangeAspect="1" noChangeArrowheads="1"/>
          </p:cNvPicPr>
          <p:nvPr/>
        </p:nvPicPr>
        <p:blipFill>
          <a:blip r:embed="rId2" cstate="print"/>
          <a:srcRect l="15591" r="34016"/>
          <a:stretch>
            <a:fillRect/>
          </a:stretch>
        </p:blipFill>
        <p:spPr bwMode="auto">
          <a:xfrm>
            <a:off x="9696401" y="5157192"/>
            <a:ext cx="959985" cy="1428750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10272464" y="2060848"/>
            <a:ext cx="72008" cy="44644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6" descr="Картинки по запросу шкала с делениями"/>
          <p:cNvPicPr>
            <a:picLocks noChangeAspect="1" noChangeArrowheads="1"/>
          </p:cNvPicPr>
          <p:nvPr/>
        </p:nvPicPr>
        <p:blipFill>
          <a:blip r:embed="rId2" cstate="print"/>
          <a:srcRect l="15591"/>
          <a:stretch>
            <a:fillRect/>
          </a:stretch>
        </p:blipFill>
        <p:spPr bwMode="auto">
          <a:xfrm>
            <a:off x="5015880" y="5157192"/>
            <a:ext cx="1607996" cy="1428750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6312024" y="1340768"/>
            <a:ext cx="72008" cy="518457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916" name="Picture 4" descr="Картинки по запросу шкала с деления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5157192"/>
            <a:ext cx="1905000" cy="142875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2351584" y="2060848"/>
            <a:ext cx="72008" cy="44644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0" y="1556792"/>
          <a:ext cx="91440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8918" name="Picture 6" descr="Картинки по запросу шкала с делениями"/>
          <p:cNvPicPr>
            <a:picLocks noChangeAspect="1" noChangeArrowheads="1"/>
          </p:cNvPicPr>
          <p:nvPr/>
        </p:nvPicPr>
        <p:blipFill>
          <a:blip r:embed="rId2" cstate="print"/>
          <a:srcRect l="15591"/>
          <a:stretch>
            <a:fillRect/>
          </a:stretch>
        </p:blipFill>
        <p:spPr bwMode="auto">
          <a:xfrm>
            <a:off x="3431704" y="5157192"/>
            <a:ext cx="1607996" cy="1428750"/>
          </a:xfrm>
          <a:prstGeom prst="rect">
            <a:avLst/>
          </a:prstGeom>
          <a:noFill/>
        </p:spPr>
      </p:pic>
      <p:pic>
        <p:nvPicPr>
          <p:cNvPr id="12" name="Picture 6" descr="Картинки по запросу шкала с делениями"/>
          <p:cNvPicPr>
            <a:picLocks noChangeAspect="1" noChangeArrowheads="1"/>
          </p:cNvPicPr>
          <p:nvPr/>
        </p:nvPicPr>
        <p:blipFill rotWithShape="1">
          <a:blip r:embed="rId2" cstate="print"/>
          <a:srcRect l="15591" t="35158"/>
          <a:stretch/>
        </p:blipFill>
        <p:spPr bwMode="auto">
          <a:xfrm>
            <a:off x="6600056" y="5659508"/>
            <a:ext cx="1607996" cy="926434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1524000" y="1340769"/>
            <a:ext cx="183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Стартова конференція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447928" y="764704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Проміжний звіт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16280" y="692697"/>
            <a:ext cx="183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Фінальна конференція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9624392" y="1628800"/>
            <a:ext cx="133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Звіт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719736" y="1340768"/>
            <a:ext cx="72008" cy="52565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855640" y="980728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Веб-сайт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8400256" y="2060848"/>
            <a:ext cx="72008" cy="4536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464152" y="1412777"/>
            <a:ext cx="183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Результат впровадження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023992" y="2204864"/>
            <a:ext cx="72008" cy="43204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871864" y="1844824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Продукт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uk-UA" dirty="0"/>
              <a:t>Основа планування - цикл Дьомінга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4121782"/>
          </a:xfrm>
        </p:spPr>
        <p:txBody>
          <a:bodyPr anchor="t">
            <a:normAutofit/>
          </a:bodyPr>
          <a:lstStyle/>
          <a:p>
            <a:r>
              <a:rPr lang="uk-UA" sz="2600" dirty="0"/>
              <a:t>Метод безперервного покращення якості</a:t>
            </a:r>
          </a:p>
          <a:p>
            <a:r>
              <a:rPr lang="uk-UA" sz="2600" dirty="0"/>
              <a:t>Виконується на кожному етапі та на всіх рівнях реалізації проекту </a:t>
            </a:r>
          </a:p>
          <a:p>
            <a:r>
              <a:rPr lang="uk-UA" sz="2600" dirty="0"/>
              <a:t>Результати використовуються для проміжного та фінального звітування</a:t>
            </a:r>
          </a:p>
          <a:p>
            <a:endParaRPr lang="en-US" sz="18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Картинки по запросу deming cycle"/>
          <p:cNvPicPr>
            <a:picLocks noChangeAspect="1" noChangeArrowheads="1"/>
          </p:cNvPicPr>
          <p:nvPr/>
        </p:nvPicPr>
        <p:blipFill rotWithShape="1">
          <a:blip r:embed="rId2" cstate="print"/>
          <a:srcRect t="1779" r="-2" b="3915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C5B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545C1E-3398-4E3A-B6C3-C9F9F6DEB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uk-UA" dirty="0">
                <a:solidFill>
                  <a:srgbClr val="FFFFFF"/>
                </a:solidFill>
              </a:rPr>
              <a:t>Програма ім. Жана Моне: переваги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6" name="Picture 2" descr="ÐÐ°ÑÑÐ¸Ð½ÐºÐ¸ Ð¿Ð¾ Ð·Ð°Ð¿ÑÐ¾ÑÑ jean monnet logo">
            <a:extLst>
              <a:ext uri="{FF2B5EF4-FFF2-40B4-BE49-F238E27FC236}">
                <a16:creationId xmlns:a16="http://schemas.microsoft.com/office/drawing/2014/main" id="{9B041A18-CCFC-4172-8203-0C1C16481C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1" b="1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80B8FC-B203-452A-9F3A-154358879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321732"/>
            <a:ext cx="3424739" cy="6214534"/>
          </a:xfrm>
        </p:spPr>
        <p:txBody>
          <a:bodyPr anchor="ctr">
            <a:normAutofit/>
          </a:bodyPr>
          <a:lstStyle/>
          <a:p>
            <a:r>
              <a:rPr lang="uk-UA" sz="2400" dirty="0">
                <a:solidFill>
                  <a:srgbClr val="FFFFFF"/>
                </a:solidFill>
              </a:rPr>
              <a:t>Зручний формат </a:t>
            </a:r>
          </a:p>
          <a:p>
            <a:r>
              <a:rPr lang="uk-UA" sz="2400" dirty="0">
                <a:solidFill>
                  <a:srgbClr val="FFFFFF"/>
                </a:solidFill>
              </a:rPr>
              <a:t>Не потрібні зарубіжні партнери</a:t>
            </a:r>
          </a:p>
          <a:p>
            <a:r>
              <a:rPr lang="uk-UA" sz="2400" dirty="0">
                <a:solidFill>
                  <a:srgbClr val="FFFFFF"/>
                </a:solidFill>
              </a:rPr>
              <a:t>Простий алгоритм калькуляції бюджету</a:t>
            </a:r>
          </a:p>
          <a:p>
            <a:r>
              <a:rPr lang="uk-UA" sz="2400" dirty="0">
                <a:solidFill>
                  <a:srgbClr val="FFFFFF"/>
                </a:solidFill>
              </a:rPr>
              <a:t>Зрозумілі механізми управління коштами </a:t>
            </a:r>
          </a:p>
          <a:p>
            <a:r>
              <a:rPr lang="uk-UA" sz="2400" dirty="0">
                <a:solidFill>
                  <a:srgbClr val="FFFFFF"/>
                </a:solidFill>
              </a:rPr>
              <a:t>Полегшена звітність </a:t>
            </a:r>
          </a:p>
          <a:p>
            <a:r>
              <a:rPr lang="uk-UA" sz="2400" dirty="0">
                <a:solidFill>
                  <a:srgbClr val="FFFFFF"/>
                </a:solidFill>
              </a:rPr>
              <a:t>Ступенева структура 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7120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692696"/>
            <a:ext cx="8229600" cy="1066800"/>
          </a:xfrm>
        </p:spPr>
        <p:txBody>
          <a:bodyPr/>
          <a:lstStyle/>
          <a:p>
            <a:pPr algn="ctr"/>
            <a:r>
              <a:rPr lang="uk-UA" dirty="0"/>
              <a:t>Робочі пакети (розділ </a:t>
            </a:r>
            <a:r>
              <a:rPr lang="en-US" dirty="0"/>
              <a:t>F2)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981200" y="1700808"/>
          <a:ext cx="8229600" cy="4873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Робочий пакет “Викладання” </a:t>
            </a:r>
            <a:br>
              <a:rPr 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(F 2.1)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36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518" t="29035" r="23242" b="11811"/>
          <a:stretch>
            <a:fillRect/>
          </a:stretch>
        </p:blipFill>
        <p:spPr bwMode="auto">
          <a:xfrm>
            <a:off x="2870255" y="2509911"/>
            <a:ext cx="6396390" cy="3997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0E29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uk-UA" sz="4100">
                <a:solidFill>
                  <a:srgbClr val="FFFFFF"/>
                </a:solidFill>
              </a:rPr>
              <a:t>Робочий пакет “Матеріальні результати” (</a:t>
            </a:r>
            <a:r>
              <a:rPr lang="en-US" sz="4100">
                <a:solidFill>
                  <a:srgbClr val="FFFFFF"/>
                </a:solidFill>
              </a:rPr>
              <a:t>F 2.</a:t>
            </a:r>
            <a:r>
              <a:rPr lang="uk-UA" sz="4100">
                <a:solidFill>
                  <a:srgbClr val="FFFFFF"/>
                </a:solidFill>
              </a:rPr>
              <a:t>2</a:t>
            </a:r>
            <a:r>
              <a:rPr lang="en-US" sz="4100">
                <a:solidFill>
                  <a:srgbClr val="FFFFFF"/>
                </a:solidFill>
              </a:rPr>
              <a:t>) </a:t>
            </a:r>
          </a:p>
        </p:txBody>
      </p:sp>
      <p:pic>
        <p:nvPicPr>
          <p:cNvPr id="62468" name="Picture 4" descr="Картинки по запросу deliverables"/>
          <p:cNvPicPr>
            <a:picLocks noChangeAspect="1" noChangeArrowheads="1"/>
          </p:cNvPicPr>
          <p:nvPr/>
        </p:nvPicPr>
        <p:blipFill rotWithShape="1">
          <a:blip r:embed="rId2" cstate="print"/>
          <a:srcRect r="1" b="36228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9319" y="917724"/>
            <a:ext cx="3424739" cy="5320515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uk-UA" sz="2600" b="1" dirty="0">
                <a:solidFill>
                  <a:srgbClr val="FFFFFF"/>
                </a:solidFill>
              </a:rPr>
              <a:t>ОБОВ</a:t>
            </a:r>
            <a:r>
              <a:rPr lang="en-US" sz="2600" b="1" dirty="0">
                <a:solidFill>
                  <a:srgbClr val="FFFFFF"/>
                </a:solidFill>
              </a:rPr>
              <a:t>’</a:t>
            </a:r>
            <a:r>
              <a:rPr lang="uk-UA" sz="2600" b="1" dirty="0">
                <a:solidFill>
                  <a:srgbClr val="FFFFFF"/>
                </a:solidFill>
              </a:rPr>
              <a:t>Я</a:t>
            </a:r>
            <a:r>
              <a:rPr lang="ru-RU" sz="2600" b="1" dirty="0">
                <a:solidFill>
                  <a:srgbClr val="FFFFFF"/>
                </a:solidFill>
              </a:rPr>
              <a:t>ЗКОВО: </a:t>
            </a:r>
            <a:endParaRPr lang="uk-UA" sz="2600" b="1" dirty="0">
              <a:solidFill>
                <a:srgbClr val="FFFFFF"/>
              </a:solidFill>
            </a:endParaRPr>
          </a:p>
          <a:p>
            <a:r>
              <a:rPr lang="uk-UA" sz="2600" dirty="0">
                <a:solidFill>
                  <a:srgbClr val="FFFFFF"/>
                </a:solidFill>
              </a:rPr>
              <a:t>Веб-сайт</a:t>
            </a:r>
          </a:p>
          <a:p>
            <a:r>
              <a:rPr lang="uk-UA" sz="2600" dirty="0">
                <a:solidFill>
                  <a:srgbClr val="FFFFFF"/>
                </a:solidFill>
              </a:rPr>
              <a:t>Робоча й навчальна програма курсу </a:t>
            </a:r>
          </a:p>
          <a:p>
            <a:r>
              <a:rPr lang="uk-UA" sz="2600" dirty="0">
                <a:solidFill>
                  <a:srgbClr val="FFFFFF"/>
                </a:solidFill>
              </a:rPr>
              <a:t>НМКД</a:t>
            </a:r>
          </a:p>
          <a:p>
            <a:r>
              <a:rPr lang="uk-UA" sz="2600" dirty="0">
                <a:solidFill>
                  <a:srgbClr val="FFFFFF"/>
                </a:solidFill>
              </a:rPr>
              <a:t>Навчальний посібник </a:t>
            </a:r>
          </a:p>
          <a:p>
            <a:r>
              <a:rPr lang="uk-UA" sz="2600" dirty="0" err="1">
                <a:solidFill>
                  <a:srgbClr val="FFFFFF"/>
                </a:solidFill>
              </a:rPr>
              <a:t>Флаєр</a:t>
            </a:r>
            <a:r>
              <a:rPr lang="uk-UA" sz="2600" dirty="0">
                <a:solidFill>
                  <a:srgbClr val="FFFFFF"/>
                </a:solidFill>
              </a:rPr>
              <a:t>/</a:t>
            </a:r>
            <a:r>
              <a:rPr lang="uk-UA" sz="2600" dirty="0" err="1">
                <a:solidFill>
                  <a:srgbClr val="FFFFFF"/>
                </a:solidFill>
              </a:rPr>
              <a:t>постер</a:t>
            </a:r>
            <a:r>
              <a:rPr lang="uk-UA" sz="2600" dirty="0">
                <a:solidFill>
                  <a:srgbClr val="FFFFFF"/>
                </a:solidFill>
              </a:rPr>
              <a:t> проекту </a:t>
            </a:r>
          </a:p>
          <a:p>
            <a:r>
              <a:rPr lang="en-US" sz="2600" dirty="0">
                <a:solidFill>
                  <a:srgbClr val="FFFFFF"/>
                </a:solidFill>
              </a:rPr>
              <a:t>Min 1 </a:t>
            </a:r>
            <a:r>
              <a:rPr lang="uk-UA" sz="2600" dirty="0">
                <a:solidFill>
                  <a:srgbClr val="FFFFFF"/>
                </a:solidFill>
              </a:rPr>
              <a:t>продукт на 1 етап</a:t>
            </a:r>
          </a:p>
          <a:p>
            <a:endParaRPr lang="uk-UA" sz="2000" dirty="0">
              <a:solidFill>
                <a:srgbClr val="FFFFFF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Робочий пакет </a:t>
            </a:r>
            <a:br>
              <a:rPr 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“Матеріальні результати” (F 2.2) 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49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688" t="32972" r="22965" b="26083"/>
          <a:stretch>
            <a:fillRect/>
          </a:stretch>
        </p:blipFill>
        <p:spPr bwMode="auto">
          <a:xfrm>
            <a:off x="1351888" y="2509911"/>
            <a:ext cx="9433125" cy="3997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3587F9-E01B-4E61-912B-E84C931B9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Продукти</a:t>
            </a:r>
            <a:endParaRPr lang="en-US" b="1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7A1C7BE7-5AB3-449B-B2F8-7B4EF5C2AF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0859163"/>
              </p:ext>
            </p:extLst>
          </p:nvPr>
        </p:nvGraphicFramePr>
        <p:xfrm>
          <a:off x="76199" y="1690688"/>
          <a:ext cx="12115801" cy="7053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9B6EEF8-05E4-409A-B8D8-6E4EEFE28DA1}"/>
              </a:ext>
            </a:extLst>
          </p:cNvPr>
          <p:cNvSpPr txBox="1"/>
          <p:nvPr/>
        </p:nvSpPr>
        <p:spPr>
          <a:xfrm>
            <a:off x="574157" y="4613314"/>
            <a:ext cx="21584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/>
              <a:t>Ініціація</a:t>
            </a:r>
            <a:endParaRPr lang="en-US" sz="3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5CC319-4083-4376-869E-F8AC19880221}"/>
              </a:ext>
            </a:extLst>
          </p:cNvPr>
          <p:cNvSpPr txBox="1"/>
          <p:nvPr/>
        </p:nvSpPr>
        <p:spPr>
          <a:xfrm>
            <a:off x="3097619" y="3862426"/>
            <a:ext cx="21584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/>
              <a:t>Підготовка</a:t>
            </a:r>
            <a:endParaRPr lang="en-US" sz="3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84ED73-7407-4D53-BD7D-A0D46B765A0D}"/>
              </a:ext>
            </a:extLst>
          </p:cNvPr>
          <p:cNvSpPr txBox="1"/>
          <p:nvPr/>
        </p:nvSpPr>
        <p:spPr>
          <a:xfrm>
            <a:off x="6216503" y="3127376"/>
            <a:ext cx="27786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/>
              <a:t>Впровадження</a:t>
            </a:r>
            <a:endParaRPr lang="en-US" sz="3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AA55AD-FEA8-4D44-872C-A9E422A2F641}"/>
              </a:ext>
            </a:extLst>
          </p:cNvPr>
          <p:cNvSpPr txBox="1"/>
          <p:nvPr/>
        </p:nvSpPr>
        <p:spPr>
          <a:xfrm>
            <a:off x="9292856" y="2375327"/>
            <a:ext cx="26794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/>
              <a:t>Завершення</a:t>
            </a:r>
            <a:endParaRPr lang="en-US" sz="3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4C2A86-DAA5-4E4D-AB0C-928639E65186}"/>
              </a:ext>
            </a:extLst>
          </p:cNvPr>
          <p:cNvSpPr txBox="1"/>
          <p:nvPr/>
        </p:nvSpPr>
        <p:spPr>
          <a:xfrm>
            <a:off x="361508" y="2005995"/>
            <a:ext cx="60711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Min 1 </a:t>
            </a:r>
            <a:r>
              <a:rPr lang="uk-UA" sz="2600" dirty="0"/>
              <a:t>продукт на 1 етап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600" dirty="0"/>
              <a:t>Важливо охопити усіх </a:t>
            </a:r>
            <a:r>
              <a:rPr lang="uk-UA" sz="2600" dirty="0" err="1"/>
              <a:t>стейкхолдерів</a:t>
            </a:r>
            <a:r>
              <a:rPr lang="uk-UA" sz="26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600" dirty="0"/>
              <a:t>Оцінка якості: рецензування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19D474-22BC-447B-8986-03AC2C16D384}"/>
              </a:ext>
            </a:extLst>
          </p:cNvPr>
          <p:cNvSpPr txBox="1"/>
          <p:nvPr/>
        </p:nvSpPr>
        <p:spPr>
          <a:xfrm>
            <a:off x="6216503" y="5713526"/>
            <a:ext cx="60711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600" dirty="0"/>
              <a:t>Інформаційне забезпечення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600" dirty="0"/>
              <a:t>Вимірювання впливу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1899201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rgbClr val="FFFFFF"/>
                </a:solidFill>
              </a:rPr>
              <a:t>Робочий пакет “Заходи” </a:t>
            </a:r>
            <a:br>
              <a:rPr lang="uk-UA" dirty="0">
                <a:solidFill>
                  <a:srgbClr val="FFFFFF"/>
                </a:solidFill>
              </a:rPr>
            </a:br>
            <a:r>
              <a:rPr lang="uk-UA" dirty="0">
                <a:solidFill>
                  <a:srgbClr val="FFFFFF"/>
                </a:solidFill>
              </a:rPr>
              <a:t>(</a:t>
            </a:r>
            <a:r>
              <a:rPr lang="en-US" dirty="0">
                <a:solidFill>
                  <a:srgbClr val="FFFFFF"/>
                </a:solidFill>
              </a:rPr>
              <a:t>F 2.4)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9149364"/>
              </p:ext>
            </p:extLst>
          </p:nvPr>
        </p:nvGraphicFramePr>
        <p:xfrm>
          <a:off x="4084320" y="470923"/>
          <a:ext cx="8422640" cy="5892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Робочий пакет “Заходи” (F 2.4)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54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242" t="22146" r="22965" b="17717"/>
          <a:stretch>
            <a:fillRect/>
          </a:stretch>
        </p:blipFill>
        <p:spPr bwMode="auto">
          <a:xfrm>
            <a:off x="2889857" y="2509911"/>
            <a:ext cx="6357186" cy="3997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3587F9-E01B-4E61-912B-E84C931B9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Плануємо заходи</a:t>
            </a:r>
            <a:endParaRPr lang="en-US" b="1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7A1C7BE7-5AB3-449B-B2F8-7B4EF5C2AF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8693139"/>
              </p:ext>
            </p:extLst>
          </p:nvPr>
        </p:nvGraphicFramePr>
        <p:xfrm>
          <a:off x="76199" y="1690688"/>
          <a:ext cx="12115801" cy="7053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9B6EEF8-05E4-409A-B8D8-6E4EEFE28DA1}"/>
              </a:ext>
            </a:extLst>
          </p:cNvPr>
          <p:cNvSpPr txBox="1"/>
          <p:nvPr/>
        </p:nvSpPr>
        <p:spPr>
          <a:xfrm>
            <a:off x="574157" y="4613314"/>
            <a:ext cx="21584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/>
              <a:t>Ініціація</a:t>
            </a:r>
            <a:endParaRPr lang="en-US" sz="3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5CC319-4083-4376-869E-F8AC19880221}"/>
              </a:ext>
            </a:extLst>
          </p:cNvPr>
          <p:cNvSpPr txBox="1"/>
          <p:nvPr/>
        </p:nvSpPr>
        <p:spPr>
          <a:xfrm>
            <a:off x="3097619" y="3862426"/>
            <a:ext cx="21584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/>
              <a:t>Підготовка</a:t>
            </a:r>
            <a:endParaRPr lang="en-US" sz="3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84ED73-7407-4D53-BD7D-A0D46B765A0D}"/>
              </a:ext>
            </a:extLst>
          </p:cNvPr>
          <p:cNvSpPr txBox="1"/>
          <p:nvPr/>
        </p:nvSpPr>
        <p:spPr>
          <a:xfrm>
            <a:off x="6216503" y="3127376"/>
            <a:ext cx="27786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/>
              <a:t>Впровадження</a:t>
            </a:r>
            <a:endParaRPr lang="en-US" sz="3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AA55AD-FEA8-4D44-872C-A9E422A2F641}"/>
              </a:ext>
            </a:extLst>
          </p:cNvPr>
          <p:cNvSpPr txBox="1"/>
          <p:nvPr/>
        </p:nvSpPr>
        <p:spPr>
          <a:xfrm>
            <a:off x="9292856" y="2375327"/>
            <a:ext cx="26794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/>
              <a:t>Завершення</a:t>
            </a:r>
            <a:endParaRPr lang="en-US" sz="3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4C2A86-DAA5-4E4D-AB0C-928639E65186}"/>
              </a:ext>
            </a:extLst>
          </p:cNvPr>
          <p:cNvSpPr txBox="1"/>
          <p:nvPr/>
        </p:nvSpPr>
        <p:spPr>
          <a:xfrm>
            <a:off x="361508" y="2005995"/>
            <a:ext cx="60711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Min 1 </a:t>
            </a:r>
            <a:r>
              <a:rPr lang="uk-UA" sz="2600" dirty="0"/>
              <a:t>захід на 1 етап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600" dirty="0"/>
              <a:t>Важливо охопити усіх </a:t>
            </a:r>
            <a:r>
              <a:rPr lang="uk-UA" sz="2600" dirty="0" err="1"/>
              <a:t>стейкхолдерів</a:t>
            </a:r>
            <a:r>
              <a:rPr lang="uk-UA" sz="26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600" dirty="0"/>
              <a:t>Збір і обробка фідбеку </a:t>
            </a:r>
            <a:endParaRPr lang="en-US" sz="2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19D474-22BC-447B-8986-03AC2C16D384}"/>
              </a:ext>
            </a:extLst>
          </p:cNvPr>
          <p:cNvSpPr txBox="1"/>
          <p:nvPr/>
        </p:nvSpPr>
        <p:spPr>
          <a:xfrm>
            <a:off x="6216503" y="5713526"/>
            <a:ext cx="60711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600" dirty="0"/>
              <a:t>Інформаційне забезпечення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600" dirty="0"/>
              <a:t>Вимірювання впливу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2309591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uk-UA">
                <a:solidFill>
                  <a:srgbClr val="FFFFFF"/>
                </a:solidFill>
              </a:rPr>
              <a:t>Методологія (розділ </a:t>
            </a:r>
            <a:r>
              <a:rPr lang="en-US">
                <a:solidFill>
                  <a:srgbClr val="FFFFFF"/>
                </a:solidFill>
              </a:rPr>
              <a:t>F3)</a:t>
            </a:r>
          </a:p>
        </p:txBody>
      </p:sp>
      <p:pic>
        <p:nvPicPr>
          <p:cNvPr id="19458" name="Picture 2" descr="Картинки по запросу methods"/>
          <p:cNvPicPr>
            <a:picLocks noChangeAspect="1" noChangeArrowheads="1"/>
          </p:cNvPicPr>
          <p:nvPr/>
        </p:nvPicPr>
        <p:blipFill rotWithShape="1">
          <a:blip r:embed="rId2" cstate="print"/>
          <a:srcRect t="26784" r="1" b="15024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Autofit/>
          </a:bodyPr>
          <a:lstStyle/>
          <a:p>
            <a:r>
              <a:rPr lang="uk-UA" sz="2600" dirty="0">
                <a:solidFill>
                  <a:srgbClr val="FFFFFF"/>
                </a:solidFill>
              </a:rPr>
              <a:t>Методологічна інновація та її забезпечення</a:t>
            </a:r>
          </a:p>
          <a:p>
            <a:r>
              <a:rPr lang="uk-UA" sz="2600" dirty="0">
                <a:solidFill>
                  <a:srgbClr val="FFFFFF"/>
                </a:solidFill>
              </a:rPr>
              <a:t>Формати взаємодії з цільовою аудиторією</a:t>
            </a:r>
          </a:p>
          <a:p>
            <a:r>
              <a:rPr lang="uk-UA" sz="2600" dirty="0">
                <a:solidFill>
                  <a:srgbClr val="FFFFFF"/>
                </a:solidFill>
              </a:rPr>
              <a:t>Навчальні матеріали орієнтовані на потреби цільової аудиторії</a:t>
            </a:r>
          </a:p>
          <a:p>
            <a:r>
              <a:rPr lang="uk-UA" sz="2600" dirty="0">
                <a:solidFill>
                  <a:srgbClr val="FFFFFF"/>
                </a:solidFill>
              </a:rPr>
              <a:t>Засоби контролю успішності засвоєння матеріалу</a:t>
            </a:r>
          </a:p>
          <a:p>
            <a:r>
              <a:rPr lang="uk-UA" sz="2600" dirty="0">
                <a:solidFill>
                  <a:srgbClr val="FFFFFF"/>
                </a:solidFill>
              </a:rPr>
              <a:t>Доступ до матеріалів курсу</a:t>
            </a:r>
            <a:endParaRPr lang="en-US" sz="2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83464"/>
            <a:ext cx="8229600" cy="1066800"/>
          </a:xfrm>
        </p:spPr>
        <p:txBody>
          <a:bodyPr/>
          <a:lstStyle/>
          <a:p>
            <a:pPr algn="ctr"/>
            <a:r>
              <a:rPr lang="uk-UA" dirty="0"/>
              <a:t>Методологія: корисні поради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154" y="1772816"/>
            <a:ext cx="4687006" cy="480172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Flipped classroom</a:t>
            </a:r>
            <a:endParaRPr lang="ru-RU" dirty="0"/>
          </a:p>
          <a:p>
            <a:r>
              <a:rPr lang="uk-UA" dirty="0"/>
              <a:t>Інтерактивність і робота у групах </a:t>
            </a:r>
          </a:p>
          <a:p>
            <a:r>
              <a:rPr lang="uk-UA" dirty="0"/>
              <a:t>Груповий проект як засіб підсумкового контролю </a:t>
            </a:r>
          </a:p>
          <a:p>
            <a:r>
              <a:rPr lang="uk-UA" dirty="0"/>
              <a:t>Зворотний зв</a:t>
            </a:r>
            <a:r>
              <a:rPr lang="en-US" dirty="0"/>
              <a:t>’</a:t>
            </a:r>
            <a:r>
              <a:rPr lang="ru-RU" dirty="0"/>
              <a:t>язок із бенефіціарами, стейкхолдерами та викладачами</a:t>
            </a:r>
            <a:endParaRPr lang="uk-UA" dirty="0"/>
          </a:p>
          <a:p>
            <a:r>
              <a:rPr lang="uk-UA" dirty="0"/>
              <a:t>Міждисциплінарні зв</a:t>
            </a:r>
            <a:r>
              <a:rPr lang="en-US" dirty="0"/>
              <a:t>’</a:t>
            </a:r>
            <a:r>
              <a:rPr lang="uk-UA" dirty="0"/>
              <a:t>язки</a:t>
            </a:r>
          </a:p>
          <a:p>
            <a:r>
              <a:rPr lang="uk-UA" dirty="0"/>
              <a:t>Максимум ресурсів у відкритому доступі </a:t>
            </a:r>
            <a:endParaRPr lang="en-US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D697BB4-C034-477B-B460-070A047053DF}"/>
              </a:ext>
            </a:extLst>
          </p:cNvPr>
          <p:cNvGrpSpPr/>
          <p:nvPr/>
        </p:nvGrpSpPr>
        <p:grpSpPr>
          <a:xfrm>
            <a:off x="5423149" y="1687488"/>
            <a:ext cx="6365697" cy="4774273"/>
            <a:chOff x="5423149" y="1687488"/>
            <a:chExt cx="6365697" cy="4774273"/>
          </a:xfrm>
        </p:grpSpPr>
        <p:pic>
          <p:nvPicPr>
            <p:cNvPr id="5" name="Picture 2" descr="Картинки по запросу boring lecture">
              <a:extLst>
                <a:ext uri="{FF2B5EF4-FFF2-40B4-BE49-F238E27FC236}">
                  <a16:creationId xmlns:a16="http://schemas.microsoft.com/office/drawing/2014/main" id="{8C427206-98F3-4D5F-8B80-9758F15A76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23149" y="1687488"/>
              <a:ext cx="6365697" cy="4774273"/>
            </a:xfrm>
            <a:prstGeom prst="rect">
              <a:avLst/>
            </a:prstGeom>
            <a:noFill/>
          </p:spPr>
        </p:pic>
        <p:pic>
          <p:nvPicPr>
            <p:cNvPr id="6" name="Picture 4" descr="Похожее изображение">
              <a:extLst>
                <a:ext uri="{FF2B5EF4-FFF2-40B4-BE49-F238E27FC236}">
                  <a16:creationId xmlns:a16="http://schemas.microsoft.com/office/drawing/2014/main" id="{FD64678E-0E7F-436B-8608-56315CAF9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09508" y="1772816"/>
              <a:ext cx="4573635" cy="457363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5C235F-F6C1-41CB-AD62-FA8FBBE58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049C30-2DFD-43C6-A8E2-A5AD774FA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34B8DA43-33BD-437D-947F-FE61639019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0518719"/>
              </p:ext>
            </p:extLst>
          </p:nvPr>
        </p:nvGraphicFramePr>
        <p:xfrm>
          <a:off x="628650" y="852487"/>
          <a:ext cx="11220450" cy="5907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Картинки по запросу money euro transparent">
            <a:extLst>
              <a:ext uri="{FF2B5EF4-FFF2-40B4-BE49-F238E27FC236}">
                <a16:creationId xmlns:a16="http://schemas.microsoft.com/office/drawing/2014/main" id="{A7AF0C0F-268B-4D6C-8FB6-CE3EA8AFB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>
            <a:off x="9350146" y="0"/>
            <a:ext cx="2841853" cy="1960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2388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1628800"/>
            <a:ext cx="8229600" cy="1066800"/>
          </a:xfrm>
        </p:spPr>
        <p:txBody>
          <a:bodyPr/>
          <a:lstStyle/>
          <a:p>
            <a:pPr algn="ctr"/>
            <a:r>
              <a:rPr lang="uk-UA" dirty="0"/>
              <a:t>Вплив проекту (</a:t>
            </a:r>
            <a:r>
              <a:rPr lang="ru-RU" dirty="0"/>
              <a:t>розд</a:t>
            </a:r>
            <a:r>
              <a:rPr lang="uk-UA" dirty="0"/>
              <a:t>іл </a:t>
            </a:r>
            <a:r>
              <a:rPr lang="en-US" dirty="0"/>
              <a:t>G1)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2780928"/>
            <a:ext cx="8229600" cy="3893000"/>
          </a:xfrm>
        </p:spPr>
        <p:txBody>
          <a:bodyPr>
            <a:normAutofit/>
          </a:bodyPr>
          <a:lstStyle/>
          <a:p>
            <a:r>
              <a:rPr lang="uk-UA" dirty="0"/>
              <a:t>Вплив на всі категорії бенефіціарів та стейкхолдерів</a:t>
            </a:r>
          </a:p>
          <a:p>
            <a:r>
              <a:rPr lang="uk-UA" dirty="0"/>
              <a:t>Вплив на трьох рівнях: локальному, регіональному, (інтер)національному </a:t>
            </a:r>
          </a:p>
          <a:p>
            <a:r>
              <a:rPr lang="uk-UA" dirty="0"/>
              <a:t>Індикатори вимірювання впливу</a:t>
            </a:r>
          </a:p>
          <a:p>
            <a:r>
              <a:rPr lang="uk-UA" dirty="0"/>
              <a:t>Гарантії усталеності впливу після завершення життєвого циклу проекту  </a:t>
            </a:r>
          </a:p>
          <a:p>
            <a:endParaRPr lang="en-US" dirty="0"/>
          </a:p>
        </p:txBody>
      </p:sp>
      <p:sp>
        <p:nvSpPr>
          <p:cNvPr id="80898" name="AutoShape 2" descr="Картинки по запросу impact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00" name="AutoShape 4" descr="Картинки по запросу impact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02" name="AutoShape 6" descr="ImpactLogo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0903" name="Picture 7"/>
          <p:cNvPicPr>
            <a:picLocks noChangeAspect="1" noChangeArrowheads="1"/>
          </p:cNvPicPr>
          <p:nvPr/>
        </p:nvPicPr>
        <p:blipFill>
          <a:blip r:embed="rId2" cstate="print"/>
          <a:srcRect l="9131" t="23622" r="60317" b="59547"/>
          <a:stretch>
            <a:fillRect/>
          </a:stretch>
        </p:blipFill>
        <p:spPr bwMode="auto">
          <a:xfrm>
            <a:off x="4147" y="0"/>
            <a:ext cx="3974793" cy="1231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2050715"/>
              </p:ext>
            </p:extLst>
          </p:nvPr>
        </p:nvGraphicFramePr>
        <p:xfrm>
          <a:off x="1524000" y="338936"/>
          <a:ext cx="9144000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476672"/>
            <a:ext cx="8229600" cy="1066800"/>
          </a:xfrm>
        </p:spPr>
        <p:txBody>
          <a:bodyPr/>
          <a:lstStyle/>
          <a:p>
            <a:pPr algn="ctr"/>
            <a:r>
              <a:rPr lang="uk-UA" dirty="0"/>
              <a:t>Індикатори впливу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412191"/>
              </p:ext>
            </p:extLst>
          </p:nvPr>
        </p:nvGraphicFramePr>
        <p:xfrm>
          <a:off x="650240" y="1628801"/>
          <a:ext cx="10993120" cy="5005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6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6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1021">
                <a:tc>
                  <a:txBody>
                    <a:bodyPr/>
                    <a:lstStyle/>
                    <a:p>
                      <a:pPr algn="ctr"/>
                      <a:r>
                        <a:rPr lang="uk-UA" sz="2200" dirty="0"/>
                        <a:t>ВИМІРНІ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dirty="0"/>
                        <a:t>НЕВИМІРНІ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6894">
                <a:tc>
                  <a:txBody>
                    <a:bodyPr/>
                    <a:lstStyle/>
                    <a:p>
                      <a:r>
                        <a:rPr lang="uk-UA" sz="2200" dirty="0"/>
                        <a:t>Кількість завантажень</a:t>
                      </a:r>
                      <a:r>
                        <a:rPr lang="uk-UA" sz="2200" baseline="0" dirty="0"/>
                        <a:t> матеріалів курсу, розміщених онлайн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200" dirty="0"/>
                        <a:t>Професійна</a:t>
                      </a:r>
                      <a:r>
                        <a:rPr lang="uk-UA" sz="2200" baseline="0" dirty="0"/>
                        <a:t> успішність студентів, що завершили курс 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9849">
                <a:tc>
                  <a:txBody>
                    <a:bodyPr/>
                    <a:lstStyle/>
                    <a:p>
                      <a:r>
                        <a:rPr lang="uk-UA" sz="2200" dirty="0"/>
                        <a:t>Кількість учасників заходів,</a:t>
                      </a:r>
                      <a:r>
                        <a:rPr lang="uk-UA" sz="2200" baseline="0" dirty="0"/>
                        <a:t> проведених у рамках проекту 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200" dirty="0"/>
                        <a:t>Підвищення рівню обізнаності місцевої</a:t>
                      </a:r>
                      <a:r>
                        <a:rPr lang="uk-UA" sz="2200" baseline="0" dirty="0"/>
                        <a:t> громади у галузі європейських студій 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6894">
                <a:tc>
                  <a:txBody>
                    <a:bodyPr/>
                    <a:lstStyle/>
                    <a:p>
                      <a:r>
                        <a:rPr lang="uk-UA" sz="2200" dirty="0"/>
                        <a:t>Кількість студентів, що успішно завершили курс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200" dirty="0"/>
                        <a:t>Модернізація</a:t>
                      </a:r>
                      <a:r>
                        <a:rPr lang="uk-UA" sz="2200" baseline="0" dirty="0"/>
                        <a:t> навчальних планів в рамках освітньої реформи 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1021">
                <a:tc>
                  <a:txBody>
                    <a:bodyPr/>
                    <a:lstStyle/>
                    <a:p>
                      <a:pPr algn="ctr"/>
                      <a:r>
                        <a:rPr lang="uk-UA" sz="2200" dirty="0"/>
                        <a:t>?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dirty="0"/>
                        <a:t>?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anchor="ctr">
            <a:normAutofit/>
          </a:bodyPr>
          <a:lstStyle/>
          <a:p>
            <a:pPr algn="ctr"/>
            <a:r>
              <a:rPr lang="uk-UA" dirty="0"/>
              <a:t>Гарантії усталеності впливу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9926246"/>
              </p:ext>
            </p:extLst>
          </p:nvPr>
        </p:nvGraphicFramePr>
        <p:xfrm>
          <a:off x="1000874" y="2385390"/>
          <a:ext cx="10190252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Контроль якості та моніторинг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4173836"/>
              </p:ext>
            </p:extLst>
          </p:nvPr>
        </p:nvGraphicFramePr>
        <p:xfrm>
          <a:off x="4207933" y="729885"/>
          <a:ext cx="7347538" cy="539920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647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0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7919">
                <a:tc>
                  <a:txBody>
                    <a:bodyPr/>
                    <a:lstStyle/>
                    <a:p>
                      <a:r>
                        <a:rPr lang="uk-UA" sz="2300"/>
                        <a:t>Внутрішній</a:t>
                      </a:r>
                      <a:endParaRPr lang="en-US" sz="2300"/>
                    </a:p>
                  </a:txBody>
                  <a:tcPr marL="96300" marR="96300" marT="48150" marB="48150"/>
                </a:tc>
                <a:tc>
                  <a:txBody>
                    <a:bodyPr/>
                    <a:lstStyle/>
                    <a:p>
                      <a:r>
                        <a:rPr lang="uk-UA" sz="2300"/>
                        <a:t>Зовнішній</a:t>
                      </a:r>
                      <a:endParaRPr lang="en-US" sz="2300"/>
                    </a:p>
                  </a:txBody>
                  <a:tcPr marL="96300" marR="96300" marT="48150" marB="4815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1018">
                <a:tc>
                  <a:txBody>
                    <a:bodyPr/>
                    <a:lstStyle/>
                    <a:p>
                      <a:r>
                        <a:rPr lang="uk-UA" sz="2300"/>
                        <a:t>Самоаналіз </a:t>
                      </a:r>
                      <a:endParaRPr lang="en-US" sz="2300"/>
                    </a:p>
                  </a:txBody>
                  <a:tcPr marL="96300" marR="96300" marT="48150" marB="48150"/>
                </a:tc>
                <a:tc>
                  <a:txBody>
                    <a:bodyPr/>
                    <a:lstStyle/>
                    <a:p>
                      <a:r>
                        <a:rPr lang="uk-UA" sz="2300"/>
                        <a:t>Експертиза навчальних матеріалів</a:t>
                      </a:r>
                      <a:endParaRPr lang="en-US" sz="2300"/>
                    </a:p>
                  </a:txBody>
                  <a:tcPr marL="96300" marR="96300" marT="48150" marB="481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1018">
                <a:tc>
                  <a:txBody>
                    <a:bodyPr/>
                    <a:lstStyle/>
                    <a:p>
                      <a:r>
                        <a:rPr lang="uk-UA" sz="2300"/>
                        <a:t>Опитування студентів</a:t>
                      </a:r>
                      <a:endParaRPr lang="en-US" sz="2300"/>
                    </a:p>
                  </a:txBody>
                  <a:tcPr marL="96300" marR="96300" marT="48150" marB="48150"/>
                </a:tc>
                <a:tc>
                  <a:txBody>
                    <a:bodyPr/>
                    <a:lstStyle/>
                    <a:p>
                      <a:r>
                        <a:rPr lang="uk-UA" sz="2300"/>
                        <a:t>Опитування учасників заходів </a:t>
                      </a:r>
                      <a:endParaRPr lang="en-US" sz="2300"/>
                    </a:p>
                  </a:txBody>
                  <a:tcPr marL="96300" marR="96300" marT="48150" marB="4815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1018">
                <a:tc>
                  <a:txBody>
                    <a:bodyPr/>
                    <a:lstStyle/>
                    <a:p>
                      <a:r>
                        <a:rPr lang="uk-UA" sz="2300"/>
                        <a:t>Опитування викладачів </a:t>
                      </a:r>
                      <a:endParaRPr lang="en-US" sz="2300"/>
                    </a:p>
                  </a:txBody>
                  <a:tcPr marL="96300" marR="96300" marT="48150" marB="48150"/>
                </a:tc>
                <a:tc>
                  <a:txBody>
                    <a:bodyPr/>
                    <a:lstStyle/>
                    <a:p>
                      <a:r>
                        <a:rPr lang="uk-UA" sz="2300"/>
                        <a:t>Опитування відвідувачів сайту</a:t>
                      </a:r>
                      <a:endParaRPr lang="en-US" sz="2300"/>
                    </a:p>
                  </a:txBody>
                  <a:tcPr marL="96300" marR="96300" marT="48150" marB="4815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47216">
                <a:tc>
                  <a:txBody>
                    <a:bodyPr/>
                    <a:lstStyle/>
                    <a:p>
                      <a:r>
                        <a:rPr lang="uk-UA" sz="2300"/>
                        <a:t>Стандартний контроль</a:t>
                      </a:r>
                      <a:r>
                        <a:rPr lang="uk-UA" sz="2300" baseline="0"/>
                        <a:t> академічної успішності</a:t>
                      </a:r>
                      <a:endParaRPr lang="en-US" sz="2300"/>
                    </a:p>
                  </a:txBody>
                  <a:tcPr marL="96300" marR="96300" marT="48150" marB="48150"/>
                </a:tc>
                <a:tc>
                  <a:txBody>
                    <a:bodyPr/>
                    <a:lstStyle/>
                    <a:p>
                      <a:r>
                        <a:rPr lang="uk-UA" sz="2300"/>
                        <a:t>Збір статистики з веб-сайту, акаунтів</a:t>
                      </a:r>
                      <a:r>
                        <a:rPr lang="uk-UA" sz="2300" baseline="0"/>
                        <a:t> у соцмережах, пошукових систем</a:t>
                      </a:r>
                      <a:endParaRPr lang="en-US" sz="2300"/>
                    </a:p>
                  </a:txBody>
                  <a:tcPr marL="96300" marR="96300" marT="48150" marB="4815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1018">
                <a:tc>
                  <a:txBody>
                    <a:bodyPr/>
                    <a:lstStyle/>
                    <a:p>
                      <a:r>
                        <a:rPr lang="uk-UA" sz="2300"/>
                        <a:t>Відвідування занять колегами </a:t>
                      </a:r>
                      <a:endParaRPr lang="en-US" sz="2300"/>
                    </a:p>
                  </a:txBody>
                  <a:tcPr marL="96300" marR="96300" marT="48150" marB="48150"/>
                </a:tc>
                <a:tc>
                  <a:txBody>
                    <a:bodyPr/>
                    <a:lstStyle/>
                    <a:p>
                      <a:r>
                        <a:rPr lang="uk-UA" sz="2300"/>
                        <a:t>Моніторинговий</a:t>
                      </a:r>
                      <a:r>
                        <a:rPr lang="uk-UA" sz="2300" baseline="0"/>
                        <a:t> візит Еразмус-офісу в Україні</a:t>
                      </a:r>
                      <a:endParaRPr lang="en-US" sz="2300"/>
                    </a:p>
                  </a:txBody>
                  <a:tcPr marL="96300" marR="96300" marT="48150" marB="4815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4402377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00" y="762000"/>
            <a:ext cx="3759200" cy="3340100"/>
          </a:xfrm>
        </p:spPr>
        <p:txBody>
          <a:bodyPr>
            <a:normAutofit/>
          </a:bodyPr>
          <a:lstStyle/>
          <a:p>
            <a:r>
              <a:rPr lang="uk-UA">
                <a:solidFill>
                  <a:srgbClr val="FFFFFF"/>
                </a:solidFill>
              </a:rPr>
              <a:t>ДОДАТКОВІ РЕСУРСИ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8949" y="450221"/>
            <a:ext cx="2115455" cy="1898903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9E0F7F6-CD4C-49F0-A64B-A1C3C4B3F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3078" y="2576514"/>
            <a:ext cx="1705848" cy="170584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1" y="4521269"/>
            <a:ext cx="6697525" cy="1877811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11418" y="450221"/>
            <a:ext cx="4421661" cy="5948858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7658102" y="458922"/>
            <a:ext cx="3934457" cy="5940158"/>
          </a:xfrm>
        </p:spPr>
        <p:txBody>
          <a:bodyPr anchor="ctr">
            <a:normAutofit/>
          </a:bodyPr>
          <a:lstStyle/>
          <a:p>
            <a:r>
              <a:rPr lang="uk-UA" sz="2400" dirty="0"/>
              <a:t>Сайт національного Еразмус-офісу в Україні: </a:t>
            </a:r>
          </a:p>
          <a:p>
            <a:pPr>
              <a:buNone/>
            </a:pPr>
            <a:endParaRPr lang="uk-UA" sz="2400" dirty="0"/>
          </a:p>
          <a:p>
            <a:pPr>
              <a:buNone/>
            </a:pPr>
            <a:r>
              <a:rPr lang="ru-RU" sz="2400" dirty="0"/>
              <a:t>	</a:t>
            </a:r>
            <a:r>
              <a:rPr lang="en-US" sz="2400" dirty="0"/>
              <a:t>erasmusplus.org.ua </a:t>
            </a:r>
            <a:endParaRPr lang="uk-UA" sz="2400" dirty="0"/>
          </a:p>
          <a:p>
            <a:pPr>
              <a:buNone/>
            </a:pPr>
            <a:endParaRPr lang="uk-UA" sz="2400" dirty="0"/>
          </a:p>
          <a:p>
            <a:r>
              <a:rPr lang="uk-UA" sz="2400" dirty="0"/>
              <a:t>Сторінка програми на сайті ЕАСЕА:</a:t>
            </a:r>
          </a:p>
          <a:p>
            <a:pPr>
              <a:buNone/>
            </a:pPr>
            <a:endParaRPr lang="uk-UA" sz="2400" dirty="0"/>
          </a:p>
          <a:p>
            <a:pPr>
              <a:buNone/>
            </a:pPr>
            <a:r>
              <a:rPr lang="ru-RU" sz="2400" dirty="0"/>
              <a:t>	</a:t>
            </a:r>
            <a:r>
              <a:rPr lang="en-US" sz="2400" dirty="0"/>
              <a:t>https://eacea.ec.europa.eu/erasmus-plus/actions/jean-monnet_en</a:t>
            </a:r>
            <a:endParaRPr lang="uk-UA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5E272D-9776-47CC-8CE6-81252E217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82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Erasmus+ Jean Monnet </a:t>
            </a:r>
            <a:r>
              <a:rPr lang="ru-RU" dirty="0"/>
              <a:t>в </a:t>
            </a:r>
            <a:r>
              <a:rPr lang="uk-UA" dirty="0"/>
              <a:t>Україні (20</a:t>
            </a:r>
            <a:r>
              <a:rPr lang="en-US" dirty="0"/>
              <a:t>20</a:t>
            </a:r>
            <a:r>
              <a:rPr lang="uk-UA" dirty="0"/>
              <a:t>)</a:t>
            </a:r>
            <a:endParaRPr lang="en-US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F670DEE-CC7E-41AC-9D57-5A2D44E382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0525717"/>
              </p:ext>
            </p:extLst>
          </p:nvPr>
        </p:nvGraphicFramePr>
        <p:xfrm>
          <a:off x="452487" y="1385740"/>
          <a:ext cx="11491274" cy="5288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6993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A221EE-AC13-476D-A01D-2E14B1E91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21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Erasmus+ Jean Monnet Modules </a:t>
            </a:r>
            <a:r>
              <a:rPr lang="uk-UA" dirty="0"/>
              <a:t>у ЗНУ</a:t>
            </a:r>
            <a:endParaRPr lang="en-US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DDFB2EB9-6BF8-4294-83B0-822A472300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7045243"/>
              </p:ext>
            </p:extLst>
          </p:nvPr>
        </p:nvGraphicFramePr>
        <p:xfrm>
          <a:off x="-934720" y="1381761"/>
          <a:ext cx="13756640" cy="5242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308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C286D667-FF2A-4082-A1B8-6167AC007129}"/>
              </a:ext>
            </a:extLst>
          </p:cNvPr>
          <p:cNvGrpSpPr/>
          <p:nvPr/>
        </p:nvGrpSpPr>
        <p:grpSpPr>
          <a:xfrm>
            <a:off x="738874" y="0"/>
            <a:ext cx="10714253" cy="6858000"/>
            <a:chOff x="737285" y="0"/>
            <a:chExt cx="10714253" cy="6858000"/>
          </a:xfrm>
        </p:grpSpPr>
        <p:sp>
          <p:nvSpPr>
            <p:cNvPr id="8" name="Шестиугольник 7">
              <a:extLst>
                <a:ext uri="{FF2B5EF4-FFF2-40B4-BE49-F238E27FC236}">
                  <a16:creationId xmlns:a16="http://schemas.microsoft.com/office/drawing/2014/main" id="{362BC1B2-C72D-4FBA-A118-75B2C7F31800}"/>
                </a:ext>
              </a:extLst>
            </p:cNvPr>
            <p:cNvSpPr/>
            <p:nvPr/>
          </p:nvSpPr>
          <p:spPr>
            <a:xfrm>
              <a:off x="3389063" y="5408218"/>
              <a:ext cx="352498" cy="303809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Шестиугольник 8">
              <a:extLst>
                <a:ext uri="{FF2B5EF4-FFF2-40B4-BE49-F238E27FC236}">
                  <a16:creationId xmlns:a16="http://schemas.microsoft.com/office/drawing/2014/main" id="{E54E26D7-6ED7-4179-923D-B160194C9784}"/>
                </a:ext>
              </a:extLst>
            </p:cNvPr>
            <p:cNvSpPr/>
            <p:nvPr/>
          </p:nvSpPr>
          <p:spPr>
            <a:xfrm>
              <a:off x="737285" y="2868015"/>
              <a:ext cx="3010705" cy="2595753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7000" r="-7000"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Шестиугольник 11">
              <a:extLst>
                <a:ext uri="{FF2B5EF4-FFF2-40B4-BE49-F238E27FC236}">
                  <a16:creationId xmlns:a16="http://schemas.microsoft.com/office/drawing/2014/main" id="{52CEBA5F-8549-49E1-A95D-AE36AEB00A99}"/>
                </a:ext>
              </a:extLst>
            </p:cNvPr>
            <p:cNvSpPr/>
            <p:nvPr/>
          </p:nvSpPr>
          <p:spPr>
            <a:xfrm>
              <a:off x="7934049" y="5087264"/>
              <a:ext cx="352498" cy="303809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Шестиугольник 12">
              <a:extLst>
                <a:ext uri="{FF2B5EF4-FFF2-40B4-BE49-F238E27FC236}">
                  <a16:creationId xmlns:a16="http://schemas.microsoft.com/office/drawing/2014/main" id="{794C375B-73F7-4637-B3E2-57A5F6AF4B30}"/>
                </a:ext>
              </a:extLst>
            </p:cNvPr>
            <p:cNvSpPr/>
            <p:nvPr/>
          </p:nvSpPr>
          <p:spPr>
            <a:xfrm>
              <a:off x="8440833" y="4262247"/>
              <a:ext cx="3010705" cy="2595753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6000" r="-26000"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Шестиугольник 15">
              <a:extLst>
                <a:ext uri="{FF2B5EF4-FFF2-40B4-BE49-F238E27FC236}">
                  <a16:creationId xmlns:a16="http://schemas.microsoft.com/office/drawing/2014/main" id="{4ED75A26-B64B-44B1-85F6-3604D3F3702A}"/>
                </a:ext>
              </a:extLst>
            </p:cNvPr>
            <p:cNvSpPr/>
            <p:nvPr/>
          </p:nvSpPr>
          <p:spPr>
            <a:xfrm>
              <a:off x="5351914" y="1474470"/>
              <a:ext cx="352498" cy="303809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Шестиугольник 16">
              <a:extLst>
                <a:ext uri="{FF2B5EF4-FFF2-40B4-BE49-F238E27FC236}">
                  <a16:creationId xmlns:a16="http://schemas.microsoft.com/office/drawing/2014/main" id="{E9CBA925-00CB-4933-BF2D-FAE116DC45F3}"/>
                </a:ext>
              </a:extLst>
            </p:cNvPr>
            <p:cNvSpPr/>
            <p:nvPr/>
          </p:nvSpPr>
          <p:spPr>
            <a:xfrm>
              <a:off x="5875841" y="0"/>
              <a:ext cx="3010705" cy="2595753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1000" r="-21000"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5" name="Шестиугольник 4">
            <a:extLst>
              <a:ext uri="{FF2B5EF4-FFF2-40B4-BE49-F238E27FC236}">
                <a16:creationId xmlns:a16="http://schemas.microsoft.com/office/drawing/2014/main" id="{E3A0054B-98FF-4388-B7E3-18867AE613EF}"/>
              </a:ext>
            </a:extLst>
          </p:cNvPr>
          <p:cNvSpPr/>
          <p:nvPr/>
        </p:nvSpPr>
        <p:spPr>
          <a:xfrm>
            <a:off x="762001" y="34160"/>
            <a:ext cx="3010705" cy="2595753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000" r="-15000"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Шестиугольник 18">
            <a:extLst>
              <a:ext uri="{FF2B5EF4-FFF2-40B4-BE49-F238E27FC236}">
                <a16:creationId xmlns:a16="http://schemas.microsoft.com/office/drawing/2014/main" id="{EB0F6F94-4118-4CD2-B91A-A24262A6738A}"/>
              </a:ext>
            </a:extLst>
          </p:cNvPr>
          <p:cNvSpPr/>
          <p:nvPr/>
        </p:nvSpPr>
        <p:spPr>
          <a:xfrm>
            <a:off x="3308151" y="1458668"/>
            <a:ext cx="3010705" cy="2595753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00" r="-8000"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Шестиугольник 19">
            <a:extLst>
              <a:ext uri="{FF2B5EF4-FFF2-40B4-BE49-F238E27FC236}">
                <a16:creationId xmlns:a16="http://schemas.microsoft.com/office/drawing/2014/main" id="{8EAF6CA5-54B0-456B-848B-25FF361643AC}"/>
              </a:ext>
            </a:extLst>
          </p:cNvPr>
          <p:cNvSpPr/>
          <p:nvPr/>
        </p:nvSpPr>
        <p:spPr>
          <a:xfrm>
            <a:off x="5886002" y="2834543"/>
            <a:ext cx="3010705" cy="2595753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00" b="-2000"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Шестиугольник 20">
            <a:extLst>
              <a:ext uri="{FF2B5EF4-FFF2-40B4-BE49-F238E27FC236}">
                <a16:creationId xmlns:a16="http://schemas.microsoft.com/office/drawing/2014/main" id="{6842FE96-4C92-45C9-9125-0B1ACAF021AE}"/>
              </a:ext>
            </a:extLst>
          </p:cNvPr>
          <p:cNvSpPr/>
          <p:nvPr/>
        </p:nvSpPr>
        <p:spPr>
          <a:xfrm>
            <a:off x="3308152" y="4228089"/>
            <a:ext cx="3010705" cy="2595753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6000" r="-26000"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8EDA1D7-CCFE-432C-AB86-0E6E9809EF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1" y="533400"/>
            <a:ext cx="3470237" cy="274648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внешний, небо, знак&#10;&#10;Автоматически созданное описание">
            <a:extLst>
              <a:ext uri="{FF2B5EF4-FFF2-40B4-BE49-F238E27FC236}">
                <a16:creationId xmlns:a16="http://schemas.microsoft.com/office/drawing/2014/main" id="{76B3AC19-9874-4B34-8FF6-4DE3BCB6077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99" y="3429001"/>
            <a:ext cx="2828061" cy="616583"/>
          </a:xfrm>
          <a:prstGeom prst="rect">
            <a:avLst/>
          </a:prstGeom>
        </p:spPr>
      </p:pic>
      <p:sp>
        <p:nvSpPr>
          <p:cNvPr id="31" name="Блок-схема: ручное управление 30">
            <a:extLst>
              <a:ext uri="{FF2B5EF4-FFF2-40B4-BE49-F238E27FC236}">
                <a16:creationId xmlns:a16="http://schemas.microsoft.com/office/drawing/2014/main" id="{0C042DFF-3A53-4582-A54E-6E47AA78F807}"/>
              </a:ext>
            </a:extLst>
          </p:cNvPr>
          <p:cNvSpPr/>
          <p:nvPr/>
        </p:nvSpPr>
        <p:spPr>
          <a:xfrm>
            <a:off x="3390652" y="15804"/>
            <a:ext cx="2857749" cy="1219879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Блок-схема: ручное управление 31">
            <a:extLst>
              <a:ext uri="{FF2B5EF4-FFF2-40B4-BE49-F238E27FC236}">
                <a16:creationId xmlns:a16="http://schemas.microsoft.com/office/drawing/2014/main" id="{B160F756-EA97-472A-ABC9-67E5EAED5873}"/>
              </a:ext>
            </a:extLst>
          </p:cNvPr>
          <p:cNvSpPr/>
          <p:nvPr/>
        </p:nvSpPr>
        <p:spPr>
          <a:xfrm rot="10800000">
            <a:off x="5962479" y="5646960"/>
            <a:ext cx="2857749" cy="1219879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Блок-схема: ручное управление 32">
            <a:extLst>
              <a:ext uri="{FF2B5EF4-FFF2-40B4-BE49-F238E27FC236}">
                <a16:creationId xmlns:a16="http://schemas.microsoft.com/office/drawing/2014/main" id="{C9DBC582-C721-4BF4-82E8-34DF474268AA}"/>
              </a:ext>
            </a:extLst>
          </p:cNvPr>
          <p:cNvSpPr/>
          <p:nvPr/>
        </p:nvSpPr>
        <p:spPr>
          <a:xfrm rot="10800000">
            <a:off x="811063" y="5622319"/>
            <a:ext cx="2857749" cy="1219879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17F0E06-0310-410C-BD2A-EECB29FFB42F}"/>
              </a:ext>
            </a:extLst>
          </p:cNvPr>
          <p:cNvSpPr txBox="1"/>
          <p:nvPr/>
        </p:nvSpPr>
        <p:spPr>
          <a:xfrm>
            <a:off x="3897436" y="152400"/>
            <a:ext cx="18085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600" dirty="0" err="1">
                <a:solidFill>
                  <a:schemeClr val="bg1"/>
                </a:solidFill>
              </a:rPr>
              <a:t>Промо</a:t>
            </a:r>
            <a:r>
              <a:rPr lang="uk-UA" sz="2600" dirty="0">
                <a:solidFill>
                  <a:schemeClr val="bg1"/>
                </a:solidFill>
              </a:rPr>
              <a:t>-заходи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66B6F9C-A193-4A05-BF44-3A4C300EC5F6}"/>
              </a:ext>
            </a:extLst>
          </p:cNvPr>
          <p:cNvSpPr txBox="1"/>
          <p:nvPr/>
        </p:nvSpPr>
        <p:spPr>
          <a:xfrm>
            <a:off x="6473143" y="5974288"/>
            <a:ext cx="18085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600" dirty="0">
                <a:solidFill>
                  <a:schemeClr val="bg1"/>
                </a:solidFill>
              </a:rPr>
              <a:t>Навчальна аудиторія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5F4BF49-8799-4A0C-B065-8D86BAFD19C9}"/>
              </a:ext>
            </a:extLst>
          </p:cNvPr>
          <p:cNvSpPr txBox="1"/>
          <p:nvPr/>
        </p:nvSpPr>
        <p:spPr>
          <a:xfrm>
            <a:off x="1030856" y="5966497"/>
            <a:ext cx="247299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600" dirty="0">
                <a:solidFill>
                  <a:schemeClr val="bg1"/>
                </a:solidFill>
              </a:rPr>
              <a:t>Семінари для вчителів</a:t>
            </a:r>
            <a:endParaRPr lang="en-US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26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4FA4E7-97C0-428F-BDE0-82271B486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uk-UA">
                <a:solidFill>
                  <a:srgbClr val="FFFFFF"/>
                </a:solidFill>
              </a:rPr>
              <a:t>Модуль Жана Моне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22856A60-5427-4F48-897D-2183AE37DC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218437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2672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11FA33-FFCA-4E98-B577-16911AF1E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Erasmus+ Jean Monnet: </a:t>
            </a:r>
            <a:r>
              <a:rPr lang="uk-UA" dirty="0"/>
              <a:t>формула успіху</a:t>
            </a:r>
            <a:endParaRPr lang="en-US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66136BEC-069F-4A5C-AA1C-934A962579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1693053"/>
              </p:ext>
            </p:extLst>
          </p:nvPr>
        </p:nvGraphicFramePr>
        <p:xfrm>
          <a:off x="367645" y="1106227"/>
          <a:ext cx="11594968" cy="4945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4792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24503E-5423-41CD-B8AD-1664CAB4F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Тестуємо ідею: вудочка чи риба? 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12C4F9-9EF2-4AE7-9A89-7EEA82BDE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734175" cy="4881562"/>
          </a:xfrm>
        </p:spPr>
        <p:txBody>
          <a:bodyPr/>
          <a:lstStyle/>
          <a:p>
            <a:pPr marL="365760" lvl="0" indent="-256032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ru-RU" dirty="0" err="1">
                <a:solidFill>
                  <a:prstClr val="black"/>
                </a:solidFill>
                <a:latin typeface="Georgia"/>
              </a:rPr>
              <a:t>Розвива</a:t>
            </a:r>
            <a:r>
              <a:rPr lang="uk-UA" dirty="0" err="1">
                <a:solidFill>
                  <a:prstClr val="black"/>
                </a:solidFill>
                <a:latin typeface="Georgia"/>
              </a:rPr>
              <a:t>ємо</a:t>
            </a:r>
            <a:r>
              <a:rPr lang="uk-UA" dirty="0">
                <a:solidFill>
                  <a:prstClr val="black"/>
                </a:solidFill>
                <a:latin typeface="Georgia"/>
              </a:rPr>
              <a:t> </a:t>
            </a:r>
            <a:r>
              <a:rPr lang="uk-UA" b="1" dirty="0">
                <a:solidFill>
                  <a:prstClr val="black"/>
                </a:solidFill>
                <a:latin typeface="Georgia"/>
              </a:rPr>
              <a:t>компетенції (навички та вміння)</a:t>
            </a:r>
            <a:r>
              <a:rPr lang="uk-UA" dirty="0">
                <a:solidFill>
                  <a:prstClr val="black"/>
                </a:solidFill>
                <a:latin typeface="Georgia"/>
              </a:rPr>
              <a:t>, а не матеріально-технічну базу</a:t>
            </a:r>
          </a:p>
          <a:p>
            <a:pPr marL="365760" lvl="0" indent="-256032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uk-UA" dirty="0">
                <a:solidFill>
                  <a:prstClr val="black"/>
                </a:solidFill>
                <a:latin typeface="Georgia"/>
              </a:rPr>
              <a:t>Розробляємо </a:t>
            </a:r>
            <a:r>
              <a:rPr lang="uk-UA" b="1" dirty="0" err="1">
                <a:solidFill>
                  <a:prstClr val="black"/>
                </a:solidFill>
                <a:latin typeface="Georgia"/>
              </a:rPr>
              <a:t>унікальный</a:t>
            </a:r>
            <a:r>
              <a:rPr lang="uk-UA" b="1" dirty="0">
                <a:solidFill>
                  <a:prstClr val="black"/>
                </a:solidFill>
                <a:latin typeface="Georgia"/>
              </a:rPr>
              <a:t> продукт</a:t>
            </a:r>
            <a:r>
              <a:rPr lang="uk-UA" dirty="0">
                <a:solidFill>
                  <a:prstClr val="black"/>
                </a:solidFill>
                <a:latin typeface="Georgia"/>
              </a:rPr>
              <a:t>, а не запозичуємо готове рішення</a:t>
            </a:r>
          </a:p>
          <a:p>
            <a:pPr marL="365760" lvl="0" indent="-256032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ru-RU" dirty="0" err="1">
                <a:solidFill>
                  <a:prstClr val="black"/>
                </a:solidFill>
                <a:latin typeface="Georgia"/>
              </a:rPr>
              <a:t>Забезпечуємо</a:t>
            </a:r>
            <a:r>
              <a:rPr lang="ru-RU" dirty="0">
                <a:solidFill>
                  <a:prstClr val="black"/>
                </a:solidFill>
                <a:latin typeface="Georgia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Georgia"/>
              </a:rPr>
              <a:t>усталеність</a:t>
            </a:r>
            <a:r>
              <a:rPr lang="ru-RU" b="1" dirty="0">
                <a:solidFill>
                  <a:prstClr val="black"/>
                </a:solidFill>
                <a:latin typeface="Georgia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Georgia"/>
              </a:rPr>
              <a:t>результатів</a:t>
            </a:r>
            <a:r>
              <a:rPr lang="ru-RU" b="1" dirty="0">
                <a:solidFill>
                  <a:prstClr val="black"/>
                </a:solidFill>
                <a:latin typeface="Georgia"/>
              </a:rPr>
              <a:t> </a:t>
            </a:r>
            <a:r>
              <a:rPr lang="ru-RU" dirty="0">
                <a:solidFill>
                  <a:prstClr val="black"/>
                </a:solidFill>
                <a:latin typeface="Georgia"/>
              </a:rPr>
              <a:t>і </a:t>
            </a:r>
            <a:r>
              <a:rPr lang="ru-RU" dirty="0" err="1">
                <a:solidFill>
                  <a:prstClr val="black"/>
                </a:solidFill>
                <a:latin typeface="Georgia"/>
              </a:rPr>
              <a:t>якісний</a:t>
            </a:r>
            <a:r>
              <a:rPr lang="ru-RU" dirty="0">
                <a:solidFill>
                  <a:prstClr val="black"/>
                </a:solidFill>
                <a:latin typeface="Georgia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Georgia"/>
              </a:rPr>
              <a:t>розвиток</a:t>
            </a:r>
            <a:r>
              <a:rPr lang="ru-RU" dirty="0">
                <a:solidFill>
                  <a:prstClr val="black"/>
                </a:solidFill>
                <a:latin typeface="Georgia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Georgia"/>
              </a:rPr>
              <a:t>після</a:t>
            </a:r>
            <a:r>
              <a:rPr lang="ru-RU" dirty="0">
                <a:solidFill>
                  <a:prstClr val="black"/>
                </a:solidFill>
                <a:latin typeface="Georgia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Georgia"/>
              </a:rPr>
              <a:t>завершення</a:t>
            </a:r>
            <a:r>
              <a:rPr lang="ru-RU" dirty="0">
                <a:solidFill>
                  <a:prstClr val="black"/>
                </a:solidFill>
                <a:latin typeface="Georgia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Georgia"/>
              </a:rPr>
              <a:t>фінансування</a:t>
            </a:r>
            <a:endParaRPr lang="en-US" dirty="0">
              <a:solidFill>
                <a:prstClr val="black"/>
              </a:solidFill>
              <a:latin typeface="Georgia"/>
            </a:endParaRPr>
          </a:p>
          <a:p>
            <a:endParaRPr lang="en-US" dirty="0"/>
          </a:p>
        </p:txBody>
      </p:sp>
      <p:pic>
        <p:nvPicPr>
          <p:cNvPr id="4" name="Picture 2" descr="ÐÐ°ÑÑÐ¸Ð½ÐºÐ¸ Ð¿Ð¾ Ð·Ð°Ð¿ÑÐ¾ÑÑ fishing drawing">
            <a:extLst>
              <a:ext uri="{FF2B5EF4-FFF2-40B4-BE49-F238E27FC236}">
                <a16:creationId xmlns:a16="http://schemas.microsoft.com/office/drawing/2014/main" id="{3861A0CD-8774-45FD-909E-440561358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0534" y="1825625"/>
            <a:ext cx="3797084" cy="4667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61556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1016</Words>
  <Application>Microsoft Office PowerPoint</Application>
  <PresentationFormat>Широкоэкранный</PresentationFormat>
  <Paragraphs>245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Arial</vt:lpstr>
      <vt:lpstr>Arial Black</vt:lpstr>
      <vt:lpstr>Calibri</vt:lpstr>
      <vt:lpstr>Calibri Light</vt:lpstr>
      <vt:lpstr>Georgia</vt:lpstr>
      <vt:lpstr>Тема Office</vt:lpstr>
      <vt:lpstr>Секрети успішної заявки</vt:lpstr>
      <vt:lpstr>Програма ім. Жана Моне: переваги</vt:lpstr>
      <vt:lpstr>Презентация PowerPoint</vt:lpstr>
      <vt:lpstr>Erasmus+ Jean Monnet в Україні (2020)</vt:lpstr>
      <vt:lpstr>Erasmus+ Jean Monnet Modules у ЗНУ</vt:lpstr>
      <vt:lpstr>Презентация PowerPoint</vt:lpstr>
      <vt:lpstr>Модуль Жана Моне</vt:lpstr>
      <vt:lpstr>Erasmus+ Jean Monnet: формула успіху</vt:lpstr>
      <vt:lpstr>Тестуємо ідею: вудочка чи риба? </vt:lpstr>
      <vt:lpstr>Перевіряємо конкурентоспроможність</vt:lpstr>
      <vt:lpstr>Пріоритет 1:   молоді дослідники</vt:lpstr>
      <vt:lpstr>Пріоритет 2:  навички та вміння для кар’єри</vt:lpstr>
      <vt:lpstr>Технологія Flipped Classroom</vt:lpstr>
      <vt:lpstr>Пріоритет 3:  європейська перспектива</vt:lpstr>
      <vt:lpstr>Пріоритет 4:  поширення інформації про ЄС</vt:lpstr>
      <vt:lpstr>Якість команди (розділи E3, H)</vt:lpstr>
      <vt:lpstr>Плануємо час</vt:lpstr>
      <vt:lpstr>Презентация PowerPoint</vt:lpstr>
      <vt:lpstr>Основа планування - цикл Дьомінга</vt:lpstr>
      <vt:lpstr>Робочі пакети (розділ F2)</vt:lpstr>
      <vt:lpstr>Робочий пакет “Викладання”  (F 2.1)</vt:lpstr>
      <vt:lpstr>Робочий пакет “Матеріальні результати” (F 2.2) </vt:lpstr>
      <vt:lpstr>Робочий пакет  “Матеріальні результати” (F 2.2) </vt:lpstr>
      <vt:lpstr>Продукти</vt:lpstr>
      <vt:lpstr>Робочий пакет “Заходи”  (F 2.4)</vt:lpstr>
      <vt:lpstr>Робочий пакет “Заходи” (F 2.4)</vt:lpstr>
      <vt:lpstr>Плануємо заходи</vt:lpstr>
      <vt:lpstr>Методологія (розділ F3)</vt:lpstr>
      <vt:lpstr>Методологія: корисні поради</vt:lpstr>
      <vt:lpstr>Вплив проекту (розділ G1)</vt:lpstr>
      <vt:lpstr>Презентация PowerPoint</vt:lpstr>
      <vt:lpstr>Індикатори впливу</vt:lpstr>
      <vt:lpstr>Гарантії усталеності впливу</vt:lpstr>
      <vt:lpstr>Контроль якості та моніторинг</vt:lpstr>
      <vt:lpstr>ДОДАТКОВІ РЕСУРСИ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Секрети успішної заявки</dc:title>
  <dc:creator>E. T.</dc:creator>
  <cp:lastModifiedBy>E. T.</cp:lastModifiedBy>
  <cp:revision>1</cp:revision>
  <dcterms:created xsi:type="dcterms:W3CDTF">2019-04-11T05:40:27Z</dcterms:created>
  <dcterms:modified xsi:type="dcterms:W3CDTF">2020-10-14T19:34:20Z</dcterms:modified>
</cp:coreProperties>
</file>