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307" r:id="rId3"/>
    <p:sldId id="319" r:id="rId4"/>
    <p:sldId id="320" r:id="rId5"/>
    <p:sldId id="321" r:id="rId6"/>
    <p:sldId id="322" r:id="rId7"/>
    <p:sldId id="323" r:id="rId8"/>
    <p:sldId id="324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6" autoAdjust="0"/>
    <p:restoredTop sz="87399" autoAdjust="0"/>
  </p:normalViewPr>
  <p:slideViewPr>
    <p:cSldViewPr snapToGrid="0">
      <p:cViewPr varScale="1">
        <p:scale>
          <a:sx n="88" d="100"/>
          <a:sy n="88" d="100"/>
        </p:scale>
        <p:origin x="7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50313-5EF1-4798-8FB6-71C03137020E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2FC87-B5D2-429D-956C-524883F24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itcoinaverag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548" y="529001"/>
            <a:ext cx="8915399" cy="1636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Технології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Blockchain</a:t>
            </a:r>
            <a:r>
              <a:rPr lang="ru-RU" dirty="0"/>
              <a:t> та </a:t>
            </a:r>
            <a:r>
              <a:rPr lang="ru-RU" dirty="0" err="1"/>
              <a:t>криптовалюти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1386" y="2050623"/>
            <a:ext cx="10887456" cy="504745"/>
          </a:xfrm>
        </p:spPr>
        <p:txBody>
          <a:bodyPr>
            <a:noAutofit/>
          </a:bodyPr>
          <a:lstStyle/>
          <a:p>
            <a:r>
              <a:rPr lang="ru-RU" sz="2000" dirty="0" smtClean="0"/>
              <a:t>Робота з </a:t>
            </a:r>
            <a:r>
              <a:rPr lang="en-US" sz="2000" dirty="0" smtClean="0"/>
              <a:t>Bitcoin</a:t>
            </a:r>
            <a:endParaRPr lang="uk-UA" sz="20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005" y="266093"/>
            <a:ext cx="8915399" cy="363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Кафедра </a:t>
            </a:r>
            <a:r>
              <a:rPr lang="uk-UA" dirty="0"/>
              <a:t>е</a:t>
            </a:r>
            <a:r>
              <a:rPr lang="ru-RU" dirty="0" err="1" smtClean="0"/>
              <a:t>кономічної</a:t>
            </a:r>
            <a:r>
              <a:rPr lang="ru-RU" dirty="0" smtClean="0"/>
              <a:t> </a:t>
            </a:r>
            <a:r>
              <a:rPr lang="ru-RU" dirty="0" err="1" smtClean="0"/>
              <a:t>кібернетики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454" y="2555368"/>
            <a:ext cx="475297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1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337" y="1343972"/>
            <a:ext cx="8667184" cy="4381914"/>
          </a:xfrm>
          <a:prstGeom prst="rect">
            <a:avLst/>
          </a:prstGeo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1. Створення гаманця. Легкий клієнт </a:t>
            </a:r>
            <a:r>
              <a:rPr lang="en-US" sz="2400" b="1" dirty="0"/>
              <a:t>Multibit</a:t>
            </a:r>
            <a:r>
              <a:rPr lang="en-US" dirty="0"/>
              <a:t>.</a:t>
            </a:r>
            <a:endParaRPr lang="uk-UA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76400" y="5907141"/>
            <a:ext cx="9733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Биткоин-гаманець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паролем,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2. Визначення курсу. </a:t>
            </a:r>
            <a:r>
              <a:rPr lang="en-US" b="1" i="1" dirty="0">
                <a:hlinkClick r:id="rId2"/>
              </a:rPr>
              <a:t>https://bitcoinaverage.com</a:t>
            </a:r>
            <a:r>
              <a:rPr lang="en-US" b="1" i="1" dirty="0" smtClean="0">
                <a:hlinkClick r:id="rId2"/>
              </a:rPr>
              <a:t>/</a:t>
            </a:r>
            <a:endParaRPr lang="uk-UA" b="1" i="1" dirty="0" smtClean="0"/>
          </a:p>
          <a:p>
            <a:pPr marL="0" indent="0">
              <a:buNone/>
            </a:pPr>
            <a:endParaRPr lang="uk-UA" sz="24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067" y="1197293"/>
            <a:ext cx="9442274" cy="553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0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3. Створення транзакції</a:t>
            </a:r>
            <a:endParaRPr lang="uk-UA" b="1" i="1" dirty="0" smtClean="0"/>
          </a:p>
          <a:p>
            <a:pPr marL="0" indent="0">
              <a:buNone/>
            </a:pPr>
            <a:endParaRPr lang="uk-UA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79350" y="1494221"/>
            <a:ext cx="86811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якоїсь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коштами.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принаймні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3. Створення транзакції</a:t>
            </a:r>
            <a:endParaRPr lang="uk-UA" b="1" i="1" dirty="0" smtClean="0"/>
          </a:p>
          <a:p>
            <a:pPr marL="0" indent="0">
              <a:buNone/>
            </a:pPr>
            <a:endParaRPr lang="uk-UA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425" y="1208842"/>
            <a:ext cx="7905006" cy="547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6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3. Створення транзакції</a:t>
            </a:r>
            <a:endParaRPr lang="uk-UA" b="1" i="1" dirty="0" smtClean="0"/>
          </a:p>
          <a:p>
            <a:pPr marL="0" indent="0">
              <a:buNone/>
            </a:pPr>
            <a:endParaRPr lang="uk-UA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543" y="1135707"/>
            <a:ext cx="8683945" cy="543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/>
              <a:t>Види транзакцій</a:t>
            </a:r>
            <a:endParaRPr lang="uk-UA" b="1" i="1" dirty="0" smtClean="0"/>
          </a:p>
          <a:p>
            <a:pPr marL="0" indent="0">
              <a:buNone/>
            </a:pPr>
            <a:endParaRPr lang="uk-UA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195" y="1104172"/>
            <a:ext cx="4561518" cy="26211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1100" y="1104172"/>
            <a:ext cx="4870634" cy="262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28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467293" y="515737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 smtClean="0"/>
              <a:t>Крок 4. </a:t>
            </a:r>
            <a:r>
              <a:rPr lang="uk-UA" sz="2400" b="1" dirty="0" err="1" smtClean="0"/>
              <a:t>Майнінг</a:t>
            </a:r>
            <a:endParaRPr lang="uk-UA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388" y="305577"/>
            <a:ext cx="5589001" cy="629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40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2905" y="275370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1561</TotalTime>
  <Words>136</Words>
  <Application>Microsoft Office PowerPoint</Application>
  <PresentationFormat>Широкоэкранный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Технології на базі Blockchain та криптовалюти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нової зустрічі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Блокчейн и криптовалюты</dc:title>
  <dc:creator>Kozin</dc:creator>
  <cp:lastModifiedBy>User</cp:lastModifiedBy>
  <cp:revision>108</cp:revision>
  <dcterms:created xsi:type="dcterms:W3CDTF">2018-10-18T04:47:30Z</dcterms:created>
  <dcterms:modified xsi:type="dcterms:W3CDTF">2024-10-30T10:11:05Z</dcterms:modified>
</cp:coreProperties>
</file>