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85" r:id="rId3"/>
    <p:sldId id="286" r:id="rId4"/>
    <p:sldId id="287" r:id="rId5"/>
    <p:sldId id="288" r:id="rId6"/>
    <p:sldId id="289" r:id="rId7"/>
    <p:sldId id="290" r:id="rId8"/>
    <p:sldId id="291" r:id="rId9"/>
    <p:sldId id="292" r:id="rId10"/>
    <p:sldId id="293" r:id="rId11"/>
    <p:sldId id="294" r:id="rId12"/>
    <p:sldId id="275" r:id="rId13"/>
    <p:sldId id="276" r:id="rId14"/>
    <p:sldId id="277" r:id="rId15"/>
    <p:sldId id="278" r:id="rId16"/>
    <p:sldId id="279" r:id="rId17"/>
    <p:sldId id="280" r:id="rId18"/>
    <p:sldId id="281" r:id="rId19"/>
    <p:sldId id="282" r:id="rId20"/>
    <p:sldId id="283" r:id="rId21"/>
    <p:sldId id="284" r:id="rId22"/>
    <p:sldId id="295" r:id="rId23"/>
    <p:sldId id="296" r:id="rId24"/>
    <p:sldId id="297" r:id="rId25"/>
    <p:sldId id="298" r:id="rId26"/>
    <p:sldId id="300"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1"/>
  </p:normalViewPr>
  <p:slideViewPr>
    <p:cSldViewPr snapToGrid="0" snapToObjects="1">
      <p:cViewPr>
        <p:scale>
          <a:sx n="64" d="100"/>
          <a:sy n="64" d="100"/>
        </p:scale>
        <p:origin x="-570" y="-9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DC434-A66A-41A3-A431-DDC9401EA0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3F60B0AD-820D-4B44-8DE1-3B57BDCEAFBD}">
      <dgm:prSet phldrT="[Текст]"/>
      <dgm:spPr/>
      <dgm:t>
        <a:bodyPr/>
        <a:lstStyle/>
        <a:p>
          <a:r>
            <a:rPr lang="ru-RU"/>
            <a:t>Транспарентність</a:t>
          </a:r>
        </a:p>
      </dgm:t>
    </dgm:pt>
    <dgm:pt modelId="{8C38C9D6-5C49-4AB9-8B03-DF04C130A26F}" type="parTrans" cxnId="{4B8AC365-8C81-4CE9-AC76-5C676E22C0B3}">
      <dgm:prSet/>
      <dgm:spPr/>
      <dgm:t>
        <a:bodyPr/>
        <a:lstStyle/>
        <a:p>
          <a:endParaRPr lang="ru-RU"/>
        </a:p>
      </dgm:t>
    </dgm:pt>
    <dgm:pt modelId="{9477E92B-384F-46B9-96B1-90D32E89FC67}" type="sibTrans" cxnId="{4B8AC365-8C81-4CE9-AC76-5C676E22C0B3}">
      <dgm:prSet/>
      <dgm:spPr/>
      <dgm:t>
        <a:bodyPr/>
        <a:lstStyle/>
        <a:p>
          <a:endParaRPr lang="ru-RU"/>
        </a:p>
      </dgm:t>
    </dgm:pt>
    <dgm:pt modelId="{8292B302-CA0D-41DC-A3DA-A81C332E6B26}">
      <dgm:prSet phldrT="[Текст]"/>
      <dgm:spPr/>
      <dgm:t>
        <a:bodyPr/>
        <a:lstStyle/>
        <a:p>
          <a:r>
            <a:rPr lang="ru-RU"/>
            <a:t>Відкритість</a:t>
          </a:r>
        </a:p>
      </dgm:t>
    </dgm:pt>
    <dgm:pt modelId="{67D8B11D-84C3-4E3F-AB80-468DDFA9B497}" type="parTrans" cxnId="{932052A6-5795-43C0-BE97-573D0B8C2898}">
      <dgm:prSet/>
      <dgm:spPr/>
      <dgm:t>
        <a:bodyPr/>
        <a:lstStyle/>
        <a:p>
          <a:endParaRPr lang="ru-RU"/>
        </a:p>
      </dgm:t>
    </dgm:pt>
    <dgm:pt modelId="{278A68D7-18F5-4052-8226-C734F1495ECD}" type="sibTrans" cxnId="{932052A6-5795-43C0-BE97-573D0B8C2898}">
      <dgm:prSet/>
      <dgm:spPr/>
      <dgm:t>
        <a:bodyPr/>
        <a:lstStyle/>
        <a:p>
          <a:endParaRPr lang="ru-RU"/>
        </a:p>
      </dgm:t>
    </dgm:pt>
    <dgm:pt modelId="{6DDA3018-A9F1-4AC3-866E-B3CE416651CE}">
      <dgm:prSet phldrT="[Текст]"/>
      <dgm:spPr/>
      <dgm:t>
        <a:bodyPr/>
        <a:lstStyle/>
        <a:p>
          <a:r>
            <a:rPr lang="ru-RU"/>
            <a:t>Прозорість</a:t>
          </a:r>
        </a:p>
      </dgm:t>
    </dgm:pt>
    <dgm:pt modelId="{6E5E8A46-53FE-414D-A680-B2BCC3DD6F36}" type="parTrans" cxnId="{66D03AA8-14B7-4302-9190-DD35DA38EB9D}">
      <dgm:prSet/>
      <dgm:spPr/>
      <dgm:t>
        <a:bodyPr/>
        <a:lstStyle/>
        <a:p>
          <a:endParaRPr lang="ru-RU"/>
        </a:p>
      </dgm:t>
    </dgm:pt>
    <dgm:pt modelId="{7D5614AE-DF26-49C2-973C-8CC5A4BFF393}" type="sibTrans" cxnId="{66D03AA8-14B7-4302-9190-DD35DA38EB9D}">
      <dgm:prSet/>
      <dgm:spPr/>
      <dgm:t>
        <a:bodyPr/>
        <a:lstStyle/>
        <a:p>
          <a:endParaRPr lang="ru-RU"/>
        </a:p>
      </dgm:t>
    </dgm:pt>
    <dgm:pt modelId="{4CF6ABD1-48EA-4A77-8D7D-03598BE818E1}">
      <dgm:prSet phldrT="[Текст]"/>
      <dgm:spPr/>
      <dgm:t>
        <a:bodyPr/>
        <a:lstStyle/>
        <a:p>
          <a:r>
            <a:rPr lang="ru-RU"/>
            <a:t>Гласність</a:t>
          </a:r>
        </a:p>
      </dgm:t>
    </dgm:pt>
    <dgm:pt modelId="{57236D1E-E506-4776-98E6-F366B6942272}" type="parTrans" cxnId="{39E1480F-7D80-45D3-803C-7CAC515D31D0}">
      <dgm:prSet/>
      <dgm:spPr/>
      <dgm:t>
        <a:bodyPr/>
        <a:lstStyle/>
        <a:p>
          <a:endParaRPr lang="ru-RU"/>
        </a:p>
      </dgm:t>
    </dgm:pt>
    <dgm:pt modelId="{F88A06CF-DC50-4A97-BC1E-ED8F16E06CD6}" type="sibTrans" cxnId="{39E1480F-7D80-45D3-803C-7CAC515D31D0}">
      <dgm:prSet/>
      <dgm:spPr/>
      <dgm:t>
        <a:bodyPr/>
        <a:lstStyle/>
        <a:p>
          <a:endParaRPr lang="ru-RU"/>
        </a:p>
      </dgm:t>
    </dgm:pt>
    <dgm:pt modelId="{64813E5D-C84D-46E9-93F0-917F2F650706}">
      <dgm:prSet phldrT="[Текст]"/>
      <dgm:spPr/>
      <dgm:t>
        <a:bodyPr/>
        <a:lstStyle/>
        <a:p>
          <a:r>
            <a:rPr lang="ru-RU"/>
            <a:t>Підзвітність </a:t>
          </a:r>
        </a:p>
      </dgm:t>
    </dgm:pt>
    <dgm:pt modelId="{493355D1-C84F-4C95-97EA-0C601C4C62B4}" type="parTrans" cxnId="{903C7075-320C-4F4C-8B4C-C5881B56DA15}">
      <dgm:prSet/>
      <dgm:spPr/>
      <dgm:t>
        <a:bodyPr/>
        <a:lstStyle/>
        <a:p>
          <a:endParaRPr lang="ru-RU"/>
        </a:p>
      </dgm:t>
    </dgm:pt>
    <dgm:pt modelId="{5803F6E3-4299-4A0D-883D-7473C355F28A}" type="sibTrans" cxnId="{903C7075-320C-4F4C-8B4C-C5881B56DA15}">
      <dgm:prSet/>
      <dgm:spPr/>
      <dgm:t>
        <a:bodyPr/>
        <a:lstStyle/>
        <a:p>
          <a:endParaRPr lang="ru-RU"/>
        </a:p>
      </dgm:t>
    </dgm:pt>
    <dgm:pt modelId="{468E5960-5138-4A6B-8199-553DC6C84791}" type="pres">
      <dgm:prSet presAssocID="{B50DC434-A66A-41A3-A431-DDC9401EA028}" presName="diagram" presStyleCnt="0">
        <dgm:presLayoutVars>
          <dgm:chMax val="1"/>
          <dgm:dir/>
          <dgm:animLvl val="ctr"/>
          <dgm:resizeHandles val="exact"/>
        </dgm:presLayoutVars>
      </dgm:prSet>
      <dgm:spPr/>
      <dgm:t>
        <a:bodyPr/>
        <a:lstStyle/>
        <a:p>
          <a:endParaRPr lang="ru-RU"/>
        </a:p>
      </dgm:t>
    </dgm:pt>
    <dgm:pt modelId="{C7C87832-CDD5-4508-9D3C-197F5AD7FA30}" type="pres">
      <dgm:prSet presAssocID="{B50DC434-A66A-41A3-A431-DDC9401EA028}" presName="matrix" presStyleCnt="0"/>
      <dgm:spPr/>
    </dgm:pt>
    <dgm:pt modelId="{79E34AF7-19F0-4DE0-A59B-0C2633D03B8D}" type="pres">
      <dgm:prSet presAssocID="{B50DC434-A66A-41A3-A431-DDC9401EA028}" presName="tile1" presStyleLbl="node1" presStyleIdx="0" presStyleCnt="4"/>
      <dgm:spPr/>
      <dgm:t>
        <a:bodyPr/>
        <a:lstStyle/>
        <a:p>
          <a:endParaRPr lang="ru-RU"/>
        </a:p>
      </dgm:t>
    </dgm:pt>
    <dgm:pt modelId="{D5F0437C-C30C-42D9-A02C-4C1C99A9F0C3}" type="pres">
      <dgm:prSet presAssocID="{B50DC434-A66A-41A3-A431-DDC9401EA028}" presName="tile1text" presStyleLbl="node1" presStyleIdx="0" presStyleCnt="4">
        <dgm:presLayoutVars>
          <dgm:chMax val="0"/>
          <dgm:chPref val="0"/>
          <dgm:bulletEnabled val="1"/>
        </dgm:presLayoutVars>
      </dgm:prSet>
      <dgm:spPr/>
      <dgm:t>
        <a:bodyPr/>
        <a:lstStyle/>
        <a:p>
          <a:endParaRPr lang="ru-RU"/>
        </a:p>
      </dgm:t>
    </dgm:pt>
    <dgm:pt modelId="{11B448B4-ABB9-4538-8F3A-05D8AF6ECD9C}" type="pres">
      <dgm:prSet presAssocID="{B50DC434-A66A-41A3-A431-DDC9401EA028}" presName="tile2" presStyleLbl="node1" presStyleIdx="1" presStyleCnt="4"/>
      <dgm:spPr/>
      <dgm:t>
        <a:bodyPr/>
        <a:lstStyle/>
        <a:p>
          <a:endParaRPr lang="ru-RU"/>
        </a:p>
      </dgm:t>
    </dgm:pt>
    <dgm:pt modelId="{7CB8C24B-FC9C-41F1-84DF-2E1B80587444}" type="pres">
      <dgm:prSet presAssocID="{B50DC434-A66A-41A3-A431-DDC9401EA028}" presName="tile2text" presStyleLbl="node1" presStyleIdx="1" presStyleCnt="4">
        <dgm:presLayoutVars>
          <dgm:chMax val="0"/>
          <dgm:chPref val="0"/>
          <dgm:bulletEnabled val="1"/>
        </dgm:presLayoutVars>
      </dgm:prSet>
      <dgm:spPr/>
      <dgm:t>
        <a:bodyPr/>
        <a:lstStyle/>
        <a:p>
          <a:endParaRPr lang="ru-RU"/>
        </a:p>
      </dgm:t>
    </dgm:pt>
    <dgm:pt modelId="{38357F28-D3E7-49FF-A77F-02544ED21521}" type="pres">
      <dgm:prSet presAssocID="{B50DC434-A66A-41A3-A431-DDC9401EA028}" presName="tile3" presStyleLbl="node1" presStyleIdx="2" presStyleCnt="4"/>
      <dgm:spPr/>
      <dgm:t>
        <a:bodyPr/>
        <a:lstStyle/>
        <a:p>
          <a:endParaRPr lang="ru-RU"/>
        </a:p>
      </dgm:t>
    </dgm:pt>
    <dgm:pt modelId="{29441785-29E7-4DBF-9DF0-B3D8448E0DC8}" type="pres">
      <dgm:prSet presAssocID="{B50DC434-A66A-41A3-A431-DDC9401EA028}" presName="tile3text" presStyleLbl="node1" presStyleIdx="2" presStyleCnt="4">
        <dgm:presLayoutVars>
          <dgm:chMax val="0"/>
          <dgm:chPref val="0"/>
          <dgm:bulletEnabled val="1"/>
        </dgm:presLayoutVars>
      </dgm:prSet>
      <dgm:spPr/>
      <dgm:t>
        <a:bodyPr/>
        <a:lstStyle/>
        <a:p>
          <a:endParaRPr lang="ru-RU"/>
        </a:p>
      </dgm:t>
    </dgm:pt>
    <dgm:pt modelId="{F84A3F00-85AD-41F1-81D7-C6FCC49F5230}" type="pres">
      <dgm:prSet presAssocID="{B50DC434-A66A-41A3-A431-DDC9401EA028}" presName="tile4" presStyleLbl="node1" presStyleIdx="3" presStyleCnt="4"/>
      <dgm:spPr/>
      <dgm:t>
        <a:bodyPr/>
        <a:lstStyle/>
        <a:p>
          <a:endParaRPr lang="ru-RU"/>
        </a:p>
      </dgm:t>
    </dgm:pt>
    <dgm:pt modelId="{ACD47041-C42D-4815-BF69-47B26E7AFC19}" type="pres">
      <dgm:prSet presAssocID="{B50DC434-A66A-41A3-A431-DDC9401EA028}" presName="tile4text" presStyleLbl="node1" presStyleIdx="3" presStyleCnt="4">
        <dgm:presLayoutVars>
          <dgm:chMax val="0"/>
          <dgm:chPref val="0"/>
          <dgm:bulletEnabled val="1"/>
        </dgm:presLayoutVars>
      </dgm:prSet>
      <dgm:spPr/>
      <dgm:t>
        <a:bodyPr/>
        <a:lstStyle/>
        <a:p>
          <a:endParaRPr lang="ru-RU"/>
        </a:p>
      </dgm:t>
    </dgm:pt>
    <dgm:pt modelId="{6DDB333A-F746-491B-9C57-3E8D158EEB60}" type="pres">
      <dgm:prSet presAssocID="{B50DC434-A66A-41A3-A431-DDC9401EA028}" presName="centerTile" presStyleLbl="fgShp" presStyleIdx="0" presStyleCnt="1" custScaleX="158565">
        <dgm:presLayoutVars>
          <dgm:chMax val="0"/>
          <dgm:chPref val="0"/>
        </dgm:presLayoutVars>
      </dgm:prSet>
      <dgm:spPr/>
      <dgm:t>
        <a:bodyPr/>
        <a:lstStyle/>
        <a:p>
          <a:endParaRPr lang="ru-RU"/>
        </a:p>
      </dgm:t>
    </dgm:pt>
  </dgm:ptLst>
  <dgm:cxnLst>
    <dgm:cxn modelId="{395DDEF4-6218-4389-84FD-7DFD4B630320}" type="presOf" srcId="{B50DC434-A66A-41A3-A431-DDC9401EA028}" destId="{468E5960-5138-4A6B-8199-553DC6C84791}" srcOrd="0" destOrd="0" presId="urn:microsoft.com/office/officeart/2005/8/layout/matrix1"/>
    <dgm:cxn modelId="{38C9929D-5C2A-467F-8D4E-C845A2744B0F}" type="presOf" srcId="{3F60B0AD-820D-4B44-8DE1-3B57BDCEAFBD}" destId="{6DDB333A-F746-491B-9C57-3E8D158EEB60}" srcOrd="0" destOrd="0" presId="urn:microsoft.com/office/officeart/2005/8/layout/matrix1"/>
    <dgm:cxn modelId="{4B8AC365-8C81-4CE9-AC76-5C676E22C0B3}" srcId="{B50DC434-A66A-41A3-A431-DDC9401EA028}" destId="{3F60B0AD-820D-4B44-8DE1-3B57BDCEAFBD}" srcOrd="0" destOrd="0" parTransId="{8C38C9D6-5C49-4AB9-8B03-DF04C130A26F}" sibTransId="{9477E92B-384F-46B9-96B1-90D32E89FC67}"/>
    <dgm:cxn modelId="{928C2482-41FF-4883-B543-2E0EB76E9991}" type="presOf" srcId="{64813E5D-C84D-46E9-93F0-917F2F650706}" destId="{F84A3F00-85AD-41F1-81D7-C6FCC49F5230}" srcOrd="0" destOrd="0" presId="urn:microsoft.com/office/officeart/2005/8/layout/matrix1"/>
    <dgm:cxn modelId="{932052A6-5795-43C0-BE97-573D0B8C2898}" srcId="{3F60B0AD-820D-4B44-8DE1-3B57BDCEAFBD}" destId="{8292B302-CA0D-41DC-A3DA-A81C332E6B26}" srcOrd="0" destOrd="0" parTransId="{67D8B11D-84C3-4E3F-AB80-468DDFA9B497}" sibTransId="{278A68D7-18F5-4052-8226-C734F1495ECD}"/>
    <dgm:cxn modelId="{903C7075-320C-4F4C-8B4C-C5881B56DA15}" srcId="{3F60B0AD-820D-4B44-8DE1-3B57BDCEAFBD}" destId="{64813E5D-C84D-46E9-93F0-917F2F650706}" srcOrd="3" destOrd="0" parTransId="{493355D1-C84F-4C95-97EA-0C601C4C62B4}" sibTransId="{5803F6E3-4299-4A0D-883D-7473C355F28A}"/>
    <dgm:cxn modelId="{66D03AA8-14B7-4302-9190-DD35DA38EB9D}" srcId="{3F60B0AD-820D-4B44-8DE1-3B57BDCEAFBD}" destId="{6DDA3018-A9F1-4AC3-866E-B3CE416651CE}" srcOrd="1" destOrd="0" parTransId="{6E5E8A46-53FE-414D-A680-B2BCC3DD6F36}" sibTransId="{7D5614AE-DF26-49C2-973C-8CC5A4BFF393}"/>
    <dgm:cxn modelId="{A8B8AEC3-2B70-45B9-8E00-9CDFFF707F2D}" type="presOf" srcId="{6DDA3018-A9F1-4AC3-866E-B3CE416651CE}" destId="{11B448B4-ABB9-4538-8F3A-05D8AF6ECD9C}" srcOrd="0" destOrd="0" presId="urn:microsoft.com/office/officeart/2005/8/layout/matrix1"/>
    <dgm:cxn modelId="{853395B5-1953-4191-9B92-CC8449C5A123}" type="presOf" srcId="{8292B302-CA0D-41DC-A3DA-A81C332E6B26}" destId="{79E34AF7-19F0-4DE0-A59B-0C2633D03B8D}" srcOrd="0" destOrd="0" presId="urn:microsoft.com/office/officeart/2005/8/layout/matrix1"/>
    <dgm:cxn modelId="{28A104C0-1E69-495E-9445-5882C65C0635}" type="presOf" srcId="{4CF6ABD1-48EA-4A77-8D7D-03598BE818E1}" destId="{29441785-29E7-4DBF-9DF0-B3D8448E0DC8}" srcOrd="1" destOrd="0" presId="urn:microsoft.com/office/officeart/2005/8/layout/matrix1"/>
    <dgm:cxn modelId="{E3FB9A24-CF6C-417E-BE92-9DAE5676E67F}" type="presOf" srcId="{6DDA3018-A9F1-4AC3-866E-B3CE416651CE}" destId="{7CB8C24B-FC9C-41F1-84DF-2E1B80587444}" srcOrd="1" destOrd="0" presId="urn:microsoft.com/office/officeart/2005/8/layout/matrix1"/>
    <dgm:cxn modelId="{8922DBB7-2343-495F-AD1C-1DD77E254175}" type="presOf" srcId="{64813E5D-C84D-46E9-93F0-917F2F650706}" destId="{ACD47041-C42D-4815-BF69-47B26E7AFC19}" srcOrd="1" destOrd="0" presId="urn:microsoft.com/office/officeart/2005/8/layout/matrix1"/>
    <dgm:cxn modelId="{59771F4C-2795-465E-8DEB-96F9EE884077}" type="presOf" srcId="{8292B302-CA0D-41DC-A3DA-A81C332E6B26}" destId="{D5F0437C-C30C-42D9-A02C-4C1C99A9F0C3}" srcOrd="1" destOrd="0" presId="urn:microsoft.com/office/officeart/2005/8/layout/matrix1"/>
    <dgm:cxn modelId="{39E1480F-7D80-45D3-803C-7CAC515D31D0}" srcId="{3F60B0AD-820D-4B44-8DE1-3B57BDCEAFBD}" destId="{4CF6ABD1-48EA-4A77-8D7D-03598BE818E1}" srcOrd="2" destOrd="0" parTransId="{57236D1E-E506-4776-98E6-F366B6942272}" sibTransId="{F88A06CF-DC50-4A97-BC1E-ED8F16E06CD6}"/>
    <dgm:cxn modelId="{01E2E5DC-E648-4C2F-B0D6-F0C6F9AE5B9D}" type="presOf" srcId="{4CF6ABD1-48EA-4A77-8D7D-03598BE818E1}" destId="{38357F28-D3E7-49FF-A77F-02544ED21521}" srcOrd="0" destOrd="0" presId="urn:microsoft.com/office/officeart/2005/8/layout/matrix1"/>
    <dgm:cxn modelId="{D8D23AAB-4832-4BF8-AAD3-0684A162B6B1}" type="presParOf" srcId="{468E5960-5138-4A6B-8199-553DC6C84791}" destId="{C7C87832-CDD5-4508-9D3C-197F5AD7FA30}" srcOrd="0" destOrd="0" presId="urn:microsoft.com/office/officeart/2005/8/layout/matrix1"/>
    <dgm:cxn modelId="{002F6EC6-1483-4755-98BA-E2A9A20DC3E0}" type="presParOf" srcId="{C7C87832-CDD5-4508-9D3C-197F5AD7FA30}" destId="{79E34AF7-19F0-4DE0-A59B-0C2633D03B8D}" srcOrd="0" destOrd="0" presId="urn:microsoft.com/office/officeart/2005/8/layout/matrix1"/>
    <dgm:cxn modelId="{FA7EBB41-4A35-4C95-8DCE-AABCF1E06F8D}" type="presParOf" srcId="{C7C87832-CDD5-4508-9D3C-197F5AD7FA30}" destId="{D5F0437C-C30C-42D9-A02C-4C1C99A9F0C3}" srcOrd="1" destOrd="0" presId="urn:microsoft.com/office/officeart/2005/8/layout/matrix1"/>
    <dgm:cxn modelId="{ECA66323-15FE-40C3-B18A-0CFA403421EB}" type="presParOf" srcId="{C7C87832-CDD5-4508-9D3C-197F5AD7FA30}" destId="{11B448B4-ABB9-4538-8F3A-05D8AF6ECD9C}" srcOrd="2" destOrd="0" presId="urn:microsoft.com/office/officeart/2005/8/layout/matrix1"/>
    <dgm:cxn modelId="{D94909AD-8385-45CD-B2C3-AB8258C81A0D}" type="presParOf" srcId="{C7C87832-CDD5-4508-9D3C-197F5AD7FA30}" destId="{7CB8C24B-FC9C-41F1-84DF-2E1B80587444}" srcOrd="3" destOrd="0" presId="urn:microsoft.com/office/officeart/2005/8/layout/matrix1"/>
    <dgm:cxn modelId="{C992EBBE-1746-4D10-8877-A41BB72F1B95}" type="presParOf" srcId="{C7C87832-CDD5-4508-9D3C-197F5AD7FA30}" destId="{38357F28-D3E7-49FF-A77F-02544ED21521}" srcOrd="4" destOrd="0" presId="urn:microsoft.com/office/officeart/2005/8/layout/matrix1"/>
    <dgm:cxn modelId="{28BC86B9-59CB-450E-9B97-ADB21D78E1E7}" type="presParOf" srcId="{C7C87832-CDD5-4508-9D3C-197F5AD7FA30}" destId="{29441785-29E7-4DBF-9DF0-B3D8448E0DC8}" srcOrd="5" destOrd="0" presId="urn:microsoft.com/office/officeart/2005/8/layout/matrix1"/>
    <dgm:cxn modelId="{780C5549-ED75-4F88-A477-90678D170DE7}" type="presParOf" srcId="{C7C87832-CDD5-4508-9D3C-197F5AD7FA30}" destId="{F84A3F00-85AD-41F1-81D7-C6FCC49F5230}" srcOrd="6" destOrd="0" presId="urn:microsoft.com/office/officeart/2005/8/layout/matrix1"/>
    <dgm:cxn modelId="{E9EDEC2E-4A1D-4F17-B028-D015AF6D09B0}" type="presParOf" srcId="{C7C87832-CDD5-4508-9D3C-197F5AD7FA30}" destId="{ACD47041-C42D-4815-BF69-47B26E7AFC19}" srcOrd="7" destOrd="0" presId="urn:microsoft.com/office/officeart/2005/8/layout/matrix1"/>
    <dgm:cxn modelId="{00B03D9E-769B-433C-849F-E9D081F11660}" type="presParOf" srcId="{468E5960-5138-4A6B-8199-553DC6C84791}" destId="{6DDB333A-F746-491B-9C57-3E8D158EEB6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7FAC01-E105-4061-836C-0F3B89FD980A}" type="doc">
      <dgm:prSet loTypeId="urn:microsoft.com/office/officeart/2005/8/layout/vList5" loCatId="list" qsTypeId="urn:microsoft.com/office/officeart/2005/8/quickstyle/simple2" qsCatId="simple" csTypeId="urn:microsoft.com/office/officeart/2005/8/colors/accent0_1" csCatId="mainScheme" phldr="1"/>
      <dgm:spPr/>
      <dgm:t>
        <a:bodyPr/>
        <a:lstStyle/>
        <a:p>
          <a:endParaRPr lang="ru-RU"/>
        </a:p>
      </dgm:t>
    </dgm:pt>
    <dgm:pt modelId="{7D486FFD-4A2F-49AE-91E3-9CECE8ACA1E8}">
      <dgm:prSet phldrT="[Текст]"/>
      <dgm:spPr>
        <a:xfrm>
          <a:off x="0" y="1726"/>
          <a:ext cx="4323969" cy="1005287"/>
        </a:xfrm>
        <a:prstGeom prst="roundRect">
          <a:avLst/>
        </a:prstGeom>
      </dgm:spPr>
      <dgm:t>
        <a:bodyPr/>
        <a:lstStyle/>
        <a:p>
          <a:r>
            <a:rPr lang="ru-RU" smtClean="0">
              <a:latin typeface="Calibri"/>
              <a:ea typeface="+mn-ea"/>
              <a:cs typeface="+mn-cs"/>
            </a:rPr>
            <a:t>Закон про громадські асоціації від 01.07.1901</a:t>
          </a:r>
          <a:endParaRPr lang="ru-RU">
            <a:latin typeface="Calibri"/>
            <a:ea typeface="+mn-ea"/>
            <a:cs typeface="+mn-cs"/>
          </a:endParaRPr>
        </a:p>
      </dgm:t>
    </dgm:pt>
    <dgm:pt modelId="{1EEF983C-EAD7-4B25-9267-E7C3D3F6C359}" type="parTrans" cxnId="{AD5D55A8-F8CB-4DBD-B042-ADA8D4651B56}">
      <dgm:prSet/>
      <dgm:spPr/>
      <dgm:t>
        <a:bodyPr/>
        <a:lstStyle/>
        <a:p>
          <a:endParaRPr lang="ru-RU"/>
        </a:p>
      </dgm:t>
    </dgm:pt>
    <dgm:pt modelId="{F06FADC0-B85B-42D4-ADB3-930E77C460B9}" type="sibTrans" cxnId="{AD5D55A8-F8CB-4DBD-B042-ADA8D4651B56}">
      <dgm:prSet/>
      <dgm:spPr/>
      <dgm:t>
        <a:bodyPr/>
        <a:lstStyle/>
        <a:p>
          <a:endParaRPr lang="ru-RU"/>
        </a:p>
      </dgm:t>
    </dgm:pt>
    <dgm:pt modelId="{306CE4FB-92EA-4D16-9ED0-796DFA28DCD6}">
      <dgm:prSet phldrT="[Текст]" custT="1"/>
      <dgm:spPr>
        <a:xfrm rot="5400000">
          <a:off x="7748223" y="-3339157"/>
          <a:ext cx="838546" cy="7687056"/>
        </a:xfrm>
        <a:prstGeom prst="round2SameRect">
          <a:avLst/>
        </a:prstGeom>
      </dgm:spPr>
      <dgm:t>
        <a:bodyPr/>
        <a:lstStyle/>
        <a:p>
          <a:pPr algn="just"/>
          <a:r>
            <a:rPr lang="ru-RU" sz="1250" dirty="0" err="1" smtClean="0">
              <a:latin typeface="Calibri"/>
              <a:ea typeface="+mn-ea"/>
              <a:cs typeface="+mn-cs"/>
            </a:rPr>
            <a:t>Громадські</a:t>
          </a:r>
          <a:r>
            <a:rPr lang="ru-RU" sz="1250" dirty="0" smtClean="0">
              <a:latin typeface="Calibri"/>
              <a:ea typeface="+mn-ea"/>
              <a:cs typeface="+mn-cs"/>
            </a:rPr>
            <a:t> </a:t>
          </a:r>
          <a:r>
            <a:rPr lang="ru-RU" sz="1250" dirty="0" err="1" smtClean="0">
              <a:latin typeface="Calibri"/>
              <a:ea typeface="+mn-ea"/>
              <a:cs typeface="+mn-cs"/>
            </a:rPr>
            <a:t>об'єднання</a:t>
          </a:r>
          <a:r>
            <a:rPr lang="ru-RU" sz="1250" dirty="0" smtClean="0">
              <a:latin typeface="Calibri"/>
              <a:ea typeface="+mn-ea"/>
              <a:cs typeface="+mn-cs"/>
            </a:rPr>
            <a:t> </a:t>
          </a:r>
          <a:r>
            <a:rPr lang="ru-RU" sz="1250" dirty="0" err="1" smtClean="0">
              <a:latin typeface="Calibri"/>
              <a:ea typeface="+mn-ea"/>
              <a:cs typeface="+mn-cs"/>
            </a:rPr>
            <a:t>мають</a:t>
          </a:r>
          <a:r>
            <a:rPr lang="ru-RU" sz="1250" dirty="0" smtClean="0">
              <a:latin typeface="Calibri"/>
              <a:ea typeface="+mn-ea"/>
              <a:cs typeface="+mn-cs"/>
            </a:rPr>
            <a:t> свободу </a:t>
          </a:r>
          <a:r>
            <a:rPr lang="ru-RU" sz="1250" dirty="0" err="1" smtClean="0">
              <a:latin typeface="Calibri"/>
              <a:ea typeface="+mn-ea"/>
              <a:cs typeface="+mn-cs"/>
            </a:rPr>
            <a:t>самоорганізуватися</a:t>
          </a:r>
          <a:r>
            <a:rPr lang="ru-RU" sz="1250" dirty="0" smtClean="0">
              <a:latin typeface="Calibri"/>
              <a:ea typeface="+mn-ea"/>
              <a:cs typeface="+mn-cs"/>
            </a:rPr>
            <a:t> (</a:t>
          </a:r>
          <a:r>
            <a:rPr lang="ru-RU" sz="1250" dirty="0" err="1" smtClean="0">
              <a:latin typeface="Calibri"/>
              <a:ea typeface="+mn-ea"/>
              <a:cs typeface="+mn-cs"/>
            </a:rPr>
            <a:t>відповідно</a:t>
          </a:r>
          <a:r>
            <a:rPr lang="ru-RU" sz="1250" dirty="0" smtClean="0">
              <a:latin typeface="Calibri"/>
              <a:ea typeface="+mn-ea"/>
              <a:cs typeface="+mn-cs"/>
            </a:rPr>
            <a:t> до чинного </a:t>
          </a:r>
          <a:r>
            <a:rPr lang="ru-RU" sz="1250" dirty="0" err="1" smtClean="0">
              <a:latin typeface="Calibri"/>
              <a:ea typeface="+mn-ea"/>
              <a:cs typeface="+mn-cs"/>
            </a:rPr>
            <a:t>законодавства</a:t>
          </a:r>
          <a:r>
            <a:rPr lang="ru-RU" sz="1250" dirty="0" smtClean="0">
              <a:latin typeface="Calibri"/>
              <a:ea typeface="+mn-ea"/>
              <a:cs typeface="+mn-cs"/>
            </a:rPr>
            <a:t>); обрати мету </a:t>
          </a:r>
          <a:r>
            <a:rPr lang="ru-RU" sz="1250" dirty="0" err="1" smtClean="0">
              <a:latin typeface="Calibri"/>
              <a:ea typeface="+mn-ea"/>
              <a:cs typeface="+mn-cs"/>
            </a:rPr>
            <a:t>об’єднання</a:t>
          </a:r>
          <a:r>
            <a:rPr lang="ru-RU" sz="1250" dirty="0" smtClean="0">
              <a:latin typeface="Calibri"/>
              <a:ea typeface="+mn-ea"/>
              <a:cs typeface="+mn-cs"/>
            </a:rPr>
            <a:t>: практично </a:t>
          </a:r>
          <a:r>
            <a:rPr lang="ru-RU" sz="1250" dirty="0" err="1" smtClean="0">
              <a:latin typeface="Calibri"/>
              <a:ea typeface="+mn-ea"/>
              <a:cs typeface="+mn-cs"/>
            </a:rPr>
            <a:t>всі</a:t>
          </a:r>
          <a:r>
            <a:rPr lang="ru-RU" sz="1250" dirty="0" smtClean="0">
              <a:latin typeface="Calibri"/>
              <a:ea typeface="+mn-ea"/>
              <a:cs typeface="+mn-cs"/>
            </a:rPr>
            <a:t> </a:t>
          </a:r>
          <a:r>
            <a:rPr lang="ru-RU" sz="1250" dirty="0" err="1" smtClean="0">
              <a:latin typeface="Calibri"/>
              <a:ea typeface="+mn-ea"/>
              <a:cs typeface="+mn-cs"/>
            </a:rPr>
            <a:t>сфери</a:t>
          </a:r>
          <a:r>
            <a:rPr lang="ru-RU" sz="1250" dirty="0" smtClean="0">
              <a:latin typeface="Calibri"/>
              <a:ea typeface="+mn-ea"/>
              <a:cs typeface="+mn-cs"/>
            </a:rPr>
            <a:t> </a:t>
          </a:r>
          <a:r>
            <a:rPr lang="ru-RU" sz="1250" dirty="0" err="1" smtClean="0">
              <a:latin typeface="Calibri"/>
              <a:ea typeface="+mn-ea"/>
              <a:cs typeface="+mn-cs"/>
            </a:rPr>
            <a:t>діяльності</a:t>
          </a:r>
          <a:r>
            <a:rPr lang="ru-RU" sz="1250" dirty="0" smtClean="0">
              <a:latin typeface="Calibri"/>
              <a:ea typeface="+mn-ea"/>
              <a:cs typeface="+mn-cs"/>
            </a:rPr>
            <a:t> та </a:t>
          </a:r>
          <a:r>
            <a:rPr lang="ru-RU" sz="1250" dirty="0" err="1" smtClean="0">
              <a:latin typeface="Calibri"/>
              <a:ea typeface="+mn-ea"/>
              <a:cs typeface="+mn-cs"/>
            </a:rPr>
            <a:t>соціального</a:t>
          </a:r>
          <a:r>
            <a:rPr lang="ru-RU" sz="1250" dirty="0" smtClean="0">
              <a:latin typeface="Calibri"/>
              <a:ea typeface="+mn-ea"/>
              <a:cs typeface="+mn-cs"/>
            </a:rPr>
            <a:t> </a:t>
          </a:r>
          <a:r>
            <a:rPr lang="ru-RU" sz="1250" dirty="0" err="1" smtClean="0">
              <a:latin typeface="Calibri"/>
              <a:ea typeface="+mn-ea"/>
              <a:cs typeface="+mn-cs"/>
            </a:rPr>
            <a:t>життя</a:t>
          </a:r>
          <a:r>
            <a:rPr lang="ru-RU" sz="1250" dirty="0" smtClean="0">
              <a:latin typeface="Calibri"/>
              <a:ea typeface="+mn-ea"/>
              <a:cs typeface="+mn-cs"/>
            </a:rPr>
            <a:t> </a:t>
          </a:r>
          <a:r>
            <a:rPr lang="ru-RU" sz="1250" dirty="0" err="1" smtClean="0">
              <a:latin typeface="Calibri"/>
              <a:ea typeface="+mn-ea"/>
              <a:cs typeface="+mn-cs"/>
            </a:rPr>
            <a:t>можливі</a:t>
          </a:r>
          <a:r>
            <a:rPr lang="ru-RU" sz="1250" dirty="0" smtClean="0">
              <a:latin typeface="Calibri"/>
              <a:ea typeface="+mn-ea"/>
              <a:cs typeface="+mn-cs"/>
            </a:rPr>
            <a:t> за </a:t>
          </a:r>
          <a:r>
            <a:rPr lang="ru-RU" sz="1250" dirty="0" err="1" smtClean="0">
              <a:latin typeface="Calibri"/>
              <a:ea typeface="+mn-ea"/>
              <a:cs typeface="+mn-cs"/>
            </a:rPr>
            <a:t>умови</a:t>
          </a:r>
          <a:r>
            <a:rPr lang="ru-RU" sz="1250" dirty="0" smtClean="0">
              <a:latin typeface="Calibri"/>
              <a:ea typeface="+mn-ea"/>
              <a:cs typeface="+mn-cs"/>
            </a:rPr>
            <a:t> </a:t>
          </a:r>
          <a:r>
            <a:rPr lang="ru-RU" sz="1250" dirty="0" err="1" smtClean="0">
              <a:latin typeface="Calibri"/>
              <a:ea typeface="+mn-ea"/>
              <a:cs typeface="+mn-cs"/>
            </a:rPr>
            <a:t>законності</a:t>
          </a:r>
          <a:r>
            <a:rPr lang="ru-RU" sz="1250" dirty="0" smtClean="0">
              <a:latin typeface="Calibri"/>
              <a:ea typeface="+mn-ea"/>
              <a:cs typeface="+mn-cs"/>
            </a:rPr>
            <a:t>, </a:t>
          </a:r>
          <a:r>
            <a:rPr lang="ru-RU" sz="1250" dirty="0" err="1" smtClean="0">
              <a:latin typeface="Calibri"/>
              <a:ea typeface="+mn-ea"/>
              <a:cs typeface="+mn-cs"/>
            </a:rPr>
            <a:t>можливість</a:t>
          </a:r>
          <a:r>
            <a:rPr lang="ru-RU" sz="1250" dirty="0" smtClean="0">
              <a:latin typeface="Calibri"/>
              <a:ea typeface="+mn-ea"/>
              <a:cs typeface="+mn-cs"/>
            </a:rPr>
            <a:t> </a:t>
          </a:r>
          <a:r>
            <a:rPr lang="ru-RU" sz="1250" dirty="0" err="1" smtClean="0">
              <a:latin typeface="Calibri"/>
              <a:ea typeface="+mn-ea"/>
              <a:cs typeface="+mn-cs"/>
            </a:rPr>
            <a:t>підписання</a:t>
          </a:r>
          <a:r>
            <a:rPr lang="ru-RU" sz="1250" dirty="0" smtClean="0">
              <a:latin typeface="Calibri"/>
              <a:ea typeface="+mn-ea"/>
              <a:cs typeface="+mn-cs"/>
            </a:rPr>
            <a:t> </a:t>
          </a:r>
          <a:r>
            <a:rPr lang="ru-RU" sz="1250" dirty="0" err="1" smtClean="0">
              <a:latin typeface="Calibri"/>
              <a:ea typeface="+mn-ea"/>
              <a:cs typeface="+mn-cs"/>
            </a:rPr>
            <a:t>правових</a:t>
          </a:r>
          <a:r>
            <a:rPr lang="ru-RU" sz="1250" dirty="0" smtClean="0">
              <a:latin typeface="Calibri"/>
              <a:ea typeface="+mn-ea"/>
              <a:cs typeface="+mn-cs"/>
            </a:rPr>
            <a:t> </a:t>
          </a:r>
          <a:r>
            <a:rPr lang="ru-RU" sz="1250" dirty="0" err="1" smtClean="0">
              <a:latin typeface="Calibri"/>
              <a:ea typeface="+mn-ea"/>
              <a:cs typeface="+mn-cs"/>
            </a:rPr>
            <a:t>актів</a:t>
          </a:r>
          <a:r>
            <a:rPr lang="ru-RU" sz="1250" dirty="0" smtClean="0">
              <a:latin typeface="Calibri"/>
              <a:ea typeface="+mn-ea"/>
              <a:cs typeface="+mn-cs"/>
            </a:rPr>
            <a:t>. </a:t>
          </a:r>
          <a:r>
            <a:rPr lang="ru-RU" sz="1250" dirty="0" err="1" smtClean="0">
              <a:latin typeface="Calibri"/>
              <a:ea typeface="+mn-ea"/>
              <a:cs typeface="+mn-cs"/>
            </a:rPr>
            <a:t>Жодна</a:t>
          </a:r>
          <a:r>
            <a:rPr lang="ru-RU" sz="1250" dirty="0" smtClean="0">
              <a:latin typeface="Calibri"/>
              <a:ea typeface="+mn-ea"/>
              <a:cs typeface="+mn-cs"/>
            </a:rPr>
            <a:t> </a:t>
          </a:r>
          <a:r>
            <a:rPr lang="ru-RU" sz="1250" dirty="0" err="1" smtClean="0">
              <a:latin typeface="Calibri"/>
              <a:ea typeface="+mn-ea"/>
              <a:cs typeface="+mn-cs"/>
            </a:rPr>
            <a:t>адміністрація</a:t>
          </a:r>
          <a:r>
            <a:rPr lang="ru-RU" sz="1250" dirty="0" smtClean="0">
              <a:latin typeface="Calibri"/>
              <a:ea typeface="+mn-ea"/>
              <a:cs typeface="+mn-cs"/>
            </a:rPr>
            <a:t> </a:t>
          </a:r>
          <a:r>
            <a:rPr lang="ru-RU" sz="1250" dirty="0" err="1" smtClean="0">
              <a:latin typeface="Calibri"/>
              <a:ea typeface="+mn-ea"/>
              <a:cs typeface="+mn-cs"/>
            </a:rPr>
            <a:t>чи</a:t>
          </a:r>
          <a:r>
            <a:rPr lang="ru-RU" sz="1250" dirty="0" smtClean="0">
              <a:latin typeface="Calibri"/>
              <a:ea typeface="+mn-ea"/>
              <a:cs typeface="+mn-cs"/>
            </a:rPr>
            <a:t> </a:t>
          </a:r>
          <a:r>
            <a:rPr lang="ru-RU" sz="1250" dirty="0" err="1" smtClean="0">
              <a:latin typeface="Calibri"/>
              <a:ea typeface="+mn-ea"/>
              <a:cs typeface="+mn-cs"/>
            </a:rPr>
            <a:t>державний</a:t>
          </a:r>
          <a:r>
            <a:rPr lang="ru-RU" sz="1250" dirty="0" smtClean="0">
              <a:latin typeface="Calibri"/>
              <a:ea typeface="+mn-ea"/>
              <a:cs typeface="+mn-cs"/>
            </a:rPr>
            <a:t> орган не </a:t>
          </a:r>
          <a:r>
            <a:rPr lang="ru-RU" sz="1250" dirty="0" err="1" smtClean="0">
              <a:latin typeface="Calibri"/>
              <a:ea typeface="+mn-ea"/>
              <a:cs typeface="+mn-cs"/>
            </a:rPr>
            <a:t>має</a:t>
          </a:r>
          <a:r>
            <a:rPr lang="ru-RU" sz="1250" dirty="0" smtClean="0">
              <a:latin typeface="Calibri"/>
              <a:ea typeface="+mn-ea"/>
              <a:cs typeface="+mn-cs"/>
            </a:rPr>
            <a:t> </a:t>
          </a:r>
          <a:r>
            <a:rPr lang="ru-RU" sz="1250" dirty="0" err="1" smtClean="0">
              <a:latin typeface="Calibri"/>
              <a:ea typeface="+mn-ea"/>
              <a:cs typeface="+mn-cs"/>
            </a:rPr>
            <a:t>повноважень</a:t>
          </a:r>
          <a:r>
            <a:rPr lang="ru-RU" sz="1250" dirty="0" smtClean="0">
              <a:latin typeface="Calibri"/>
              <a:ea typeface="+mn-ea"/>
              <a:cs typeface="+mn-cs"/>
            </a:rPr>
            <a:t> </a:t>
          </a:r>
          <a:r>
            <a:rPr lang="ru-RU" sz="1250" dirty="0" err="1" smtClean="0">
              <a:latin typeface="Calibri"/>
              <a:ea typeface="+mn-ea"/>
              <a:cs typeface="+mn-cs"/>
            </a:rPr>
            <a:t>контролювати</a:t>
          </a:r>
          <a:r>
            <a:rPr lang="ru-RU" sz="1250" dirty="0" smtClean="0">
              <a:latin typeface="Calibri"/>
              <a:ea typeface="+mn-ea"/>
              <a:cs typeface="+mn-cs"/>
            </a:rPr>
            <a:t> </a:t>
          </a:r>
          <a:r>
            <a:rPr lang="ru-RU" sz="1250" dirty="0" err="1" smtClean="0">
              <a:latin typeface="Calibri"/>
              <a:ea typeface="+mn-ea"/>
              <a:cs typeface="+mn-cs"/>
            </a:rPr>
            <a:t>декларацію</a:t>
          </a:r>
          <a:r>
            <a:rPr lang="ru-RU" sz="1250" dirty="0" smtClean="0">
              <a:latin typeface="Calibri"/>
              <a:ea typeface="+mn-ea"/>
              <a:cs typeface="+mn-cs"/>
            </a:rPr>
            <a:t> про </a:t>
          </a:r>
          <a:r>
            <a:rPr lang="ru-RU" sz="1250" dirty="0" err="1" smtClean="0">
              <a:latin typeface="Calibri"/>
              <a:ea typeface="+mn-ea"/>
              <a:cs typeface="+mn-cs"/>
            </a:rPr>
            <a:t>створення</a:t>
          </a:r>
          <a:r>
            <a:rPr lang="ru-RU" sz="1250" dirty="0" smtClean="0">
              <a:latin typeface="Calibri"/>
              <a:ea typeface="+mn-ea"/>
              <a:cs typeface="+mn-cs"/>
            </a:rPr>
            <a:t> </a:t>
          </a:r>
          <a:r>
            <a:rPr lang="ru-RU" sz="1250" dirty="0" err="1" smtClean="0">
              <a:latin typeface="Calibri"/>
              <a:ea typeface="+mn-ea"/>
              <a:cs typeface="+mn-cs"/>
            </a:rPr>
            <a:t>громадських</a:t>
          </a:r>
          <a:r>
            <a:rPr lang="ru-RU" sz="1250" dirty="0" smtClean="0">
              <a:latin typeface="Calibri"/>
              <a:ea typeface="+mn-ea"/>
              <a:cs typeface="+mn-cs"/>
            </a:rPr>
            <a:t> </a:t>
          </a:r>
          <a:r>
            <a:rPr lang="ru-RU" sz="1250" dirty="0" err="1" smtClean="0">
              <a:latin typeface="Calibri"/>
              <a:ea typeface="+mn-ea"/>
              <a:cs typeface="+mn-cs"/>
            </a:rPr>
            <a:t>організацій</a:t>
          </a:r>
          <a:r>
            <a:rPr lang="ru-RU" sz="1250" dirty="0" smtClean="0">
              <a:latin typeface="Calibri"/>
              <a:ea typeface="+mn-ea"/>
              <a:cs typeface="+mn-cs"/>
            </a:rPr>
            <a:t>.</a:t>
          </a:r>
          <a:endParaRPr lang="ru-RU" sz="1250" dirty="0">
            <a:latin typeface="Calibri"/>
            <a:ea typeface="+mn-ea"/>
            <a:cs typeface="+mn-cs"/>
          </a:endParaRPr>
        </a:p>
      </dgm:t>
    </dgm:pt>
    <dgm:pt modelId="{E8E28AA5-1F95-4FD0-85B1-918E185C5D0A}" type="parTrans" cxnId="{D1CD6FBA-A685-4C6E-BAD4-C5F3CE8E18D1}">
      <dgm:prSet/>
      <dgm:spPr/>
      <dgm:t>
        <a:bodyPr/>
        <a:lstStyle/>
        <a:p>
          <a:endParaRPr lang="ru-RU"/>
        </a:p>
      </dgm:t>
    </dgm:pt>
    <dgm:pt modelId="{E0E51160-88D8-44E1-9CD1-A076D89DE77D}" type="sibTrans" cxnId="{D1CD6FBA-A685-4C6E-BAD4-C5F3CE8E18D1}">
      <dgm:prSet/>
      <dgm:spPr/>
      <dgm:t>
        <a:bodyPr/>
        <a:lstStyle/>
        <a:p>
          <a:endParaRPr lang="ru-RU"/>
        </a:p>
      </dgm:t>
    </dgm:pt>
    <dgm:pt modelId="{5EA72405-8A9A-41B7-824C-032B4A8B586E}">
      <dgm:prSet phldrT="[Текст]"/>
      <dgm:spPr>
        <a:xfrm>
          <a:off x="0" y="1057278"/>
          <a:ext cx="4323969" cy="1005287"/>
        </a:xfrm>
        <a:prstGeom prst="roundRect">
          <a:avLst/>
        </a:prstGeom>
      </dgm:spPr>
      <dgm:t>
        <a:bodyPr/>
        <a:lstStyle/>
        <a:p>
          <a:r>
            <a:rPr lang="ru-RU" smtClean="0">
              <a:latin typeface="Calibri"/>
              <a:ea typeface="+mn-ea"/>
              <a:cs typeface="+mn-cs"/>
            </a:rPr>
            <a:t>Конституція Франції, Рішення Конституційної ради № 71-44 </a:t>
          </a:r>
          <a:r>
            <a:rPr lang="en-US" smtClean="0">
              <a:latin typeface="Calibri"/>
              <a:ea typeface="+mn-ea"/>
              <a:cs typeface="+mn-cs"/>
            </a:rPr>
            <a:t>DC </a:t>
          </a:r>
          <a:r>
            <a:rPr lang="ru-RU" smtClean="0">
              <a:latin typeface="Calibri"/>
              <a:ea typeface="+mn-ea"/>
              <a:cs typeface="+mn-cs"/>
            </a:rPr>
            <a:t>від 16 липня 1971 року</a:t>
          </a:r>
          <a:endParaRPr lang="ru-RU">
            <a:latin typeface="Calibri"/>
            <a:ea typeface="+mn-ea"/>
            <a:cs typeface="+mn-cs"/>
          </a:endParaRPr>
        </a:p>
      </dgm:t>
    </dgm:pt>
    <dgm:pt modelId="{9AB89ADD-6FFB-4944-AA35-BD3A5BF64E85}" type="parTrans" cxnId="{9FD387EC-E62C-4B9D-B627-B1A9F837A62E}">
      <dgm:prSet/>
      <dgm:spPr/>
      <dgm:t>
        <a:bodyPr/>
        <a:lstStyle/>
        <a:p>
          <a:endParaRPr lang="ru-RU"/>
        </a:p>
      </dgm:t>
    </dgm:pt>
    <dgm:pt modelId="{3EB91459-0494-48D9-A32D-B8CD7F5C9E23}" type="sibTrans" cxnId="{9FD387EC-E62C-4B9D-B627-B1A9F837A62E}">
      <dgm:prSet/>
      <dgm:spPr/>
      <dgm:t>
        <a:bodyPr/>
        <a:lstStyle/>
        <a:p>
          <a:endParaRPr lang="ru-RU"/>
        </a:p>
      </dgm:t>
    </dgm:pt>
    <dgm:pt modelId="{D1443F21-D5E7-4650-ADF2-E6AB444EEE5A}">
      <dgm:prSet phldrT="[Текст]"/>
      <dgm:spPr>
        <a:xfrm>
          <a:off x="0" y="2112830"/>
          <a:ext cx="4323969" cy="1005287"/>
        </a:xfrm>
        <a:prstGeom prst="roundRect">
          <a:avLst/>
        </a:prstGeom>
      </dgm:spPr>
      <dgm:t>
        <a:bodyPr/>
        <a:lstStyle/>
        <a:p>
          <a:r>
            <a:rPr lang="ru-RU" smtClean="0">
              <a:latin typeface="Calibri"/>
              <a:ea typeface="+mn-ea"/>
              <a:cs typeface="+mn-cs"/>
            </a:rPr>
            <a:t>Європейська стратегія зайнятості (</a:t>
          </a:r>
          <a:r>
            <a:rPr lang="en-US" smtClean="0">
              <a:latin typeface="Calibri"/>
              <a:ea typeface="+mn-ea"/>
              <a:cs typeface="+mn-cs"/>
            </a:rPr>
            <a:t>SEE)</a:t>
          </a:r>
          <a:r>
            <a:rPr lang="uk-UA" smtClean="0">
              <a:latin typeface="Calibri"/>
              <a:ea typeface="+mn-ea"/>
              <a:cs typeface="+mn-cs"/>
            </a:rPr>
            <a:t>, </a:t>
          </a:r>
          <a:r>
            <a:rPr lang="ru-RU" smtClean="0">
              <a:latin typeface="Calibri"/>
              <a:ea typeface="+mn-ea"/>
              <a:cs typeface="+mn-cs"/>
            </a:rPr>
            <a:t>1997 р.</a:t>
          </a:r>
          <a:endParaRPr lang="ru-RU">
            <a:latin typeface="Calibri"/>
            <a:ea typeface="+mn-ea"/>
            <a:cs typeface="+mn-cs"/>
          </a:endParaRPr>
        </a:p>
      </dgm:t>
    </dgm:pt>
    <dgm:pt modelId="{A87D8B80-36E7-4429-B8F5-45E9D4F539FA}" type="parTrans" cxnId="{F29B1EBB-E196-409F-B76E-F5868A53857D}">
      <dgm:prSet/>
      <dgm:spPr/>
      <dgm:t>
        <a:bodyPr/>
        <a:lstStyle/>
        <a:p>
          <a:endParaRPr lang="ru-RU"/>
        </a:p>
      </dgm:t>
    </dgm:pt>
    <dgm:pt modelId="{58F167D8-F5C0-4D75-B02B-A19764847907}" type="sibTrans" cxnId="{F29B1EBB-E196-409F-B76E-F5868A53857D}">
      <dgm:prSet/>
      <dgm:spPr/>
      <dgm:t>
        <a:bodyPr/>
        <a:lstStyle/>
        <a:p>
          <a:endParaRPr lang="ru-RU"/>
        </a:p>
      </dgm:t>
    </dgm:pt>
    <dgm:pt modelId="{F7B3D42D-647A-466B-8588-A19B99601F43}">
      <dgm:prSet phldrT="[Текст]" custT="1"/>
      <dgm:spPr>
        <a:xfrm rot="5400000">
          <a:off x="7765382" y="-1228053"/>
          <a:ext cx="804229" cy="7687056"/>
        </a:xfrm>
        <a:prstGeom prst="round2SameRect">
          <a:avLst/>
        </a:prstGeom>
      </dgm:spPr>
      <dgm:t>
        <a:bodyPr/>
        <a:lstStyle/>
        <a:p>
          <a:pPr algn="just"/>
          <a:r>
            <a:rPr lang="ru-RU" sz="1250" dirty="0" err="1" smtClean="0">
              <a:latin typeface="Calibri"/>
              <a:ea typeface="+mn-ea"/>
              <a:cs typeface="+mn-cs"/>
            </a:rPr>
            <a:t>Визначення</a:t>
          </a:r>
          <a:r>
            <a:rPr lang="ru-RU" sz="1250" dirty="0" smtClean="0">
              <a:latin typeface="Calibri"/>
              <a:ea typeface="+mn-ea"/>
              <a:cs typeface="+mn-cs"/>
            </a:rPr>
            <a:t> </a:t>
          </a:r>
          <a:r>
            <a:rPr lang="ru-RU" sz="1250" dirty="0" err="1" smtClean="0">
              <a:latin typeface="Calibri"/>
              <a:ea typeface="+mn-ea"/>
              <a:cs typeface="+mn-cs"/>
            </a:rPr>
            <a:t>олітики</a:t>
          </a:r>
          <a:r>
            <a:rPr lang="ru-RU" sz="1250" dirty="0" smtClean="0">
              <a:latin typeface="Calibri"/>
              <a:ea typeface="+mn-ea"/>
              <a:cs typeface="+mn-cs"/>
            </a:rPr>
            <a:t> </a:t>
          </a:r>
          <a:r>
            <a:rPr lang="ru-RU" sz="1250" dirty="0" err="1" smtClean="0">
              <a:latin typeface="Calibri"/>
              <a:ea typeface="+mn-ea"/>
              <a:cs typeface="+mn-cs"/>
            </a:rPr>
            <a:t>взаємодії</a:t>
          </a:r>
          <a:r>
            <a:rPr lang="ru-RU" sz="1250" dirty="0" smtClean="0">
              <a:latin typeface="Calibri"/>
              <a:ea typeface="+mn-ea"/>
              <a:cs typeface="+mn-cs"/>
            </a:rPr>
            <a:t> </a:t>
          </a:r>
          <a:r>
            <a:rPr lang="ru-RU" sz="1250" dirty="0" err="1" smtClean="0">
              <a:latin typeface="Calibri"/>
              <a:ea typeface="+mn-ea"/>
              <a:cs typeface="+mn-cs"/>
            </a:rPr>
            <a:t>державних</a:t>
          </a:r>
          <a:r>
            <a:rPr lang="ru-RU" sz="1250" dirty="0" smtClean="0">
              <a:latin typeface="Calibri"/>
              <a:ea typeface="+mn-ea"/>
              <a:cs typeface="+mn-cs"/>
            </a:rPr>
            <a:t> </a:t>
          </a:r>
          <a:r>
            <a:rPr lang="ru-RU" sz="1250" dirty="0" err="1" smtClean="0">
              <a:latin typeface="Calibri"/>
              <a:ea typeface="+mn-ea"/>
              <a:cs typeface="+mn-cs"/>
            </a:rPr>
            <a:t>органів</a:t>
          </a:r>
          <a:r>
            <a:rPr lang="ru-RU" sz="1250" dirty="0" smtClean="0">
              <a:latin typeface="Calibri"/>
              <a:ea typeface="+mn-ea"/>
              <a:cs typeface="+mn-cs"/>
            </a:rPr>
            <a:t> з </a:t>
          </a:r>
          <a:r>
            <a:rPr lang="ru-RU" sz="1250" dirty="0" err="1" smtClean="0">
              <a:latin typeface="Calibri"/>
              <a:ea typeface="+mn-ea"/>
              <a:cs typeface="+mn-cs"/>
            </a:rPr>
            <a:t>громадянськими</a:t>
          </a:r>
          <a:r>
            <a:rPr lang="ru-RU" sz="1250" dirty="0" smtClean="0">
              <a:latin typeface="Calibri"/>
              <a:ea typeface="+mn-ea"/>
              <a:cs typeface="+mn-cs"/>
            </a:rPr>
            <a:t> </a:t>
          </a:r>
          <a:r>
            <a:rPr lang="ru-RU" sz="1250" dirty="0" err="1" smtClean="0">
              <a:latin typeface="Calibri"/>
              <a:ea typeface="+mn-ea"/>
              <a:cs typeface="+mn-cs"/>
            </a:rPr>
            <a:t>організаціями</a:t>
          </a:r>
          <a:r>
            <a:rPr lang="ru-RU" sz="1250" dirty="0" smtClean="0">
              <a:latin typeface="Calibri"/>
              <a:ea typeface="+mn-ea"/>
              <a:cs typeface="+mn-cs"/>
            </a:rPr>
            <a:t> та </a:t>
          </a:r>
          <a:r>
            <a:rPr lang="ru-RU" sz="1250" dirty="0" err="1" smtClean="0">
              <a:latin typeface="Calibri"/>
              <a:ea typeface="+mn-ea"/>
              <a:cs typeface="+mn-cs"/>
            </a:rPr>
            <a:t>зайнятості</a:t>
          </a:r>
          <a:r>
            <a:rPr lang="ru-RU" sz="1250" dirty="0" smtClean="0">
              <a:latin typeface="Calibri"/>
              <a:ea typeface="+mn-ea"/>
              <a:cs typeface="+mn-cs"/>
            </a:rPr>
            <a:t> </a:t>
          </a:r>
          <a:r>
            <a:rPr lang="ru-RU" sz="1250" dirty="0" err="1" smtClean="0">
              <a:latin typeface="Calibri"/>
              <a:ea typeface="+mn-ea"/>
              <a:cs typeface="+mn-cs"/>
            </a:rPr>
            <a:t>пріоритетними</a:t>
          </a:r>
          <a:r>
            <a:rPr lang="ru-RU" sz="1250" dirty="0" smtClean="0">
              <a:latin typeface="Calibri"/>
              <a:ea typeface="+mn-ea"/>
              <a:cs typeface="+mn-cs"/>
            </a:rPr>
            <a:t> </a:t>
          </a:r>
          <a:r>
            <a:rPr lang="ru-RU" sz="1250" dirty="0" err="1" smtClean="0">
              <a:latin typeface="Calibri"/>
              <a:ea typeface="+mn-ea"/>
              <a:cs typeface="+mn-cs"/>
            </a:rPr>
            <a:t>напрямками</a:t>
          </a:r>
          <a:r>
            <a:rPr lang="ru-RU" sz="1250" dirty="0" smtClean="0">
              <a:latin typeface="Calibri"/>
              <a:ea typeface="+mn-ea"/>
              <a:cs typeface="+mn-cs"/>
            </a:rPr>
            <a:t> </a:t>
          </a:r>
          <a:r>
            <a:rPr lang="ru-RU" sz="1250" dirty="0" err="1" smtClean="0">
              <a:latin typeface="Calibri"/>
              <a:ea typeface="+mn-ea"/>
              <a:cs typeface="+mn-cs"/>
            </a:rPr>
            <a:t>розвитку</a:t>
          </a:r>
          <a:r>
            <a:rPr lang="ru-RU" sz="1250" dirty="0" smtClean="0">
              <a:latin typeface="Calibri"/>
              <a:ea typeface="+mn-ea"/>
              <a:cs typeface="+mn-cs"/>
            </a:rPr>
            <a:t> </a:t>
          </a:r>
          <a:r>
            <a:rPr lang="ru-RU" sz="1250" dirty="0" err="1" smtClean="0">
              <a:latin typeface="Calibri"/>
              <a:ea typeface="+mn-ea"/>
              <a:cs typeface="+mn-cs"/>
            </a:rPr>
            <a:t>соціальної</a:t>
          </a:r>
          <a:r>
            <a:rPr lang="ru-RU" sz="1250" dirty="0" smtClean="0">
              <a:latin typeface="Calibri"/>
              <a:ea typeface="+mn-ea"/>
              <a:cs typeface="+mn-cs"/>
            </a:rPr>
            <a:t> </a:t>
          </a:r>
          <a:r>
            <a:rPr lang="ru-RU" sz="1250" dirty="0" err="1" smtClean="0">
              <a:latin typeface="Calibri"/>
              <a:ea typeface="+mn-ea"/>
              <a:cs typeface="+mn-cs"/>
            </a:rPr>
            <a:t>політики</a:t>
          </a:r>
          <a:r>
            <a:rPr lang="ru-RU" sz="1250" dirty="0" smtClean="0">
              <a:latin typeface="Calibri"/>
              <a:ea typeface="+mn-ea"/>
              <a:cs typeface="+mn-cs"/>
            </a:rPr>
            <a:t>.</a:t>
          </a:r>
          <a:endParaRPr lang="ru-RU" sz="1250" dirty="0">
            <a:latin typeface="Calibri"/>
            <a:ea typeface="+mn-ea"/>
            <a:cs typeface="+mn-cs"/>
          </a:endParaRPr>
        </a:p>
      </dgm:t>
    </dgm:pt>
    <dgm:pt modelId="{5481E781-6340-46A4-AD50-B49F39E55253}" type="parTrans" cxnId="{AD26E9AB-4708-4C26-B4A4-9C395C8D5D2B}">
      <dgm:prSet/>
      <dgm:spPr/>
      <dgm:t>
        <a:bodyPr/>
        <a:lstStyle/>
        <a:p>
          <a:endParaRPr lang="ru-RU"/>
        </a:p>
      </dgm:t>
    </dgm:pt>
    <dgm:pt modelId="{BC151804-C5BA-4C40-8C09-D5182E820C0F}" type="sibTrans" cxnId="{AD26E9AB-4708-4C26-B4A4-9C395C8D5D2B}">
      <dgm:prSet/>
      <dgm:spPr/>
      <dgm:t>
        <a:bodyPr/>
        <a:lstStyle/>
        <a:p>
          <a:endParaRPr lang="ru-RU"/>
        </a:p>
      </dgm:t>
    </dgm:pt>
    <dgm:pt modelId="{31AC92C0-6162-454E-ACD7-1F7E4970FE2B}">
      <dgm:prSet custT="1"/>
      <dgm:spPr>
        <a:xfrm rot="5400000">
          <a:off x="7697870" y="-2283605"/>
          <a:ext cx="939252" cy="7687056"/>
        </a:xfrm>
        <a:prstGeom prst="round2SameRect">
          <a:avLst/>
        </a:prstGeom>
      </dgm:spPr>
      <dgm:t>
        <a:bodyPr/>
        <a:lstStyle/>
        <a:p>
          <a:pPr algn="just"/>
          <a:r>
            <a:rPr lang="ru-RU" sz="1250" dirty="0" err="1" smtClean="0">
              <a:latin typeface="Calibri"/>
              <a:ea typeface="+mn-ea"/>
              <a:cs typeface="+mn-cs"/>
            </a:rPr>
            <a:t>Об’єднання</a:t>
          </a:r>
          <a:r>
            <a:rPr lang="ru-RU" sz="1250" dirty="0" smtClean="0">
              <a:latin typeface="Calibri"/>
              <a:ea typeface="+mn-ea"/>
              <a:cs typeface="+mn-cs"/>
            </a:rPr>
            <a:t> </a:t>
          </a:r>
          <a:r>
            <a:rPr lang="ru-RU" sz="1250" dirty="0" err="1" smtClean="0">
              <a:latin typeface="Calibri"/>
              <a:ea typeface="+mn-ea"/>
              <a:cs typeface="+mn-cs"/>
            </a:rPr>
            <a:t>можуть</a:t>
          </a:r>
          <a:r>
            <a:rPr lang="ru-RU" sz="1250" dirty="0" smtClean="0">
              <a:latin typeface="Calibri"/>
              <a:ea typeface="+mn-ea"/>
              <a:cs typeface="+mn-cs"/>
            </a:rPr>
            <a:t> </a:t>
          </a:r>
          <a:r>
            <a:rPr lang="ru-RU" sz="1250" dirty="0" err="1" smtClean="0">
              <a:latin typeface="Calibri"/>
              <a:ea typeface="+mn-ea"/>
              <a:cs typeface="+mn-cs"/>
            </a:rPr>
            <a:t>вільно</a:t>
          </a:r>
          <a:r>
            <a:rPr lang="ru-RU" sz="1250" dirty="0" smtClean="0">
              <a:latin typeface="Calibri"/>
              <a:ea typeface="+mn-ea"/>
              <a:cs typeface="+mn-cs"/>
            </a:rPr>
            <a:t> </a:t>
          </a:r>
          <a:r>
            <a:rPr lang="ru-RU" sz="1250" dirty="0" err="1" smtClean="0">
              <a:latin typeface="Calibri"/>
              <a:ea typeface="+mn-ea"/>
              <a:cs typeface="+mn-cs"/>
            </a:rPr>
            <a:t>утворюватися</a:t>
          </a:r>
          <a:r>
            <a:rPr lang="ru-RU" sz="1250" dirty="0" smtClean="0">
              <a:latin typeface="Calibri"/>
              <a:ea typeface="+mn-ea"/>
              <a:cs typeface="+mn-cs"/>
            </a:rPr>
            <a:t> і </a:t>
          </a:r>
          <a:r>
            <a:rPr lang="ru-RU" sz="1250" dirty="0" err="1" smtClean="0">
              <a:latin typeface="Calibri"/>
              <a:ea typeface="+mn-ea"/>
              <a:cs typeface="+mn-cs"/>
            </a:rPr>
            <a:t>можуть</a:t>
          </a:r>
          <a:r>
            <a:rPr lang="ru-RU" sz="1250" dirty="0" smtClean="0">
              <a:latin typeface="Calibri"/>
              <a:ea typeface="+mn-ea"/>
              <a:cs typeface="+mn-cs"/>
            </a:rPr>
            <a:t> </a:t>
          </a:r>
          <a:r>
            <a:rPr lang="ru-RU" sz="1250" dirty="0" err="1" smtClean="0">
              <a:latin typeface="Calibri"/>
              <a:ea typeface="+mn-ea"/>
              <a:cs typeface="+mn-cs"/>
            </a:rPr>
            <a:t>оприлюднюватися</a:t>
          </a:r>
          <a:r>
            <a:rPr lang="ru-RU" sz="1250" dirty="0" smtClean="0">
              <a:latin typeface="Calibri"/>
              <a:ea typeface="+mn-ea"/>
              <a:cs typeface="+mn-cs"/>
            </a:rPr>
            <a:t> за </a:t>
          </a:r>
          <a:r>
            <a:rPr lang="ru-RU" sz="1250" dirty="0" err="1" smtClean="0">
              <a:latin typeface="Calibri"/>
              <a:ea typeface="+mn-ea"/>
              <a:cs typeface="+mn-cs"/>
            </a:rPr>
            <a:t>простої</a:t>
          </a:r>
          <a:r>
            <a:rPr lang="ru-RU" sz="1250" dirty="0" smtClean="0">
              <a:latin typeface="Calibri"/>
              <a:ea typeface="+mn-ea"/>
              <a:cs typeface="+mn-cs"/>
            </a:rPr>
            <a:t> </a:t>
          </a:r>
          <a:r>
            <a:rPr lang="ru-RU" sz="1250" dirty="0" err="1" smtClean="0">
              <a:latin typeface="Calibri"/>
              <a:ea typeface="+mn-ea"/>
              <a:cs typeface="+mn-cs"/>
            </a:rPr>
            <a:t>умови</a:t>
          </a:r>
          <a:r>
            <a:rPr lang="ru-RU" sz="1250" dirty="0" smtClean="0">
              <a:latin typeface="Calibri"/>
              <a:ea typeface="+mn-ea"/>
              <a:cs typeface="+mn-cs"/>
            </a:rPr>
            <a:t> </a:t>
          </a:r>
          <a:r>
            <a:rPr lang="ru-RU" sz="1250" dirty="0" err="1" smtClean="0">
              <a:latin typeface="Calibri"/>
              <a:ea typeface="+mn-ea"/>
              <a:cs typeface="+mn-cs"/>
            </a:rPr>
            <a:t>попереднього</a:t>
          </a:r>
          <a:r>
            <a:rPr lang="ru-RU" sz="1250" dirty="0" smtClean="0">
              <a:latin typeface="Calibri"/>
              <a:ea typeface="+mn-ea"/>
              <a:cs typeface="+mn-cs"/>
            </a:rPr>
            <a:t> </a:t>
          </a:r>
          <a:r>
            <a:rPr lang="ru-RU" sz="1250" dirty="0" err="1" smtClean="0">
              <a:latin typeface="Calibri"/>
              <a:ea typeface="+mn-ea"/>
              <a:cs typeface="+mn-cs"/>
            </a:rPr>
            <a:t>сповіщення</a:t>
          </a:r>
          <a:r>
            <a:rPr lang="ru-RU" sz="1250" dirty="0" smtClean="0">
              <a:latin typeface="Calibri"/>
              <a:ea typeface="+mn-ea"/>
              <a:cs typeface="+mn-cs"/>
            </a:rPr>
            <a:t>; </a:t>
          </a:r>
          <a:r>
            <a:rPr lang="ru-RU" sz="1250" dirty="0" err="1" smtClean="0">
              <a:latin typeface="Calibri"/>
              <a:ea typeface="+mn-ea"/>
              <a:cs typeface="+mn-cs"/>
            </a:rPr>
            <a:t>що</a:t>
          </a:r>
          <a:r>
            <a:rPr lang="ru-RU" sz="1250" dirty="0" smtClean="0">
              <a:latin typeface="Calibri"/>
              <a:ea typeface="+mn-ea"/>
              <a:cs typeface="+mn-cs"/>
            </a:rPr>
            <a:t>, таким чином, за </a:t>
          </a:r>
          <a:r>
            <a:rPr lang="ru-RU" sz="1250" dirty="0" err="1" smtClean="0">
              <a:latin typeface="Calibri"/>
              <a:ea typeface="+mn-ea"/>
              <a:cs typeface="+mn-cs"/>
            </a:rPr>
            <a:t>винятком</a:t>
          </a:r>
          <a:r>
            <a:rPr lang="ru-RU" sz="1250" dirty="0" smtClean="0">
              <a:latin typeface="Calibri"/>
              <a:ea typeface="+mn-ea"/>
              <a:cs typeface="+mn-cs"/>
            </a:rPr>
            <a:t> </a:t>
          </a:r>
          <a:r>
            <a:rPr lang="ru-RU" sz="1250" dirty="0" err="1" smtClean="0">
              <a:latin typeface="Calibri"/>
              <a:ea typeface="+mn-ea"/>
              <a:cs typeface="+mn-cs"/>
            </a:rPr>
            <a:t>заходів</a:t>
          </a:r>
          <a:r>
            <a:rPr lang="ru-RU" sz="1250" dirty="0" smtClean="0">
              <a:latin typeface="Calibri"/>
              <a:ea typeface="+mn-ea"/>
              <a:cs typeface="+mn-cs"/>
            </a:rPr>
            <a:t>, </a:t>
          </a:r>
          <a:r>
            <a:rPr lang="ru-RU" sz="1250" dirty="0" err="1" smtClean="0">
              <a:latin typeface="Calibri"/>
              <a:ea typeface="+mn-ea"/>
              <a:cs typeface="+mn-cs"/>
            </a:rPr>
            <a:t>що</a:t>
          </a:r>
          <a:r>
            <a:rPr lang="ru-RU" sz="1250" dirty="0" smtClean="0">
              <a:latin typeface="Calibri"/>
              <a:ea typeface="+mn-ea"/>
              <a:cs typeface="+mn-cs"/>
            </a:rPr>
            <a:t> </a:t>
          </a:r>
          <a:r>
            <a:rPr lang="ru-RU" sz="1250" dirty="0" err="1" smtClean="0">
              <a:latin typeface="Calibri"/>
              <a:ea typeface="+mn-ea"/>
              <a:cs typeface="+mn-cs"/>
            </a:rPr>
            <a:t>мають</a:t>
          </a:r>
          <a:r>
            <a:rPr lang="ru-RU" sz="1250" dirty="0" smtClean="0">
              <a:latin typeface="Calibri"/>
              <a:ea typeface="+mn-ea"/>
              <a:cs typeface="+mn-cs"/>
            </a:rPr>
            <a:t> бути </a:t>
          </a:r>
          <a:r>
            <a:rPr lang="ru-RU" sz="1250" dirty="0" err="1" smtClean="0">
              <a:latin typeface="Calibri"/>
              <a:ea typeface="+mn-ea"/>
              <a:cs typeface="+mn-cs"/>
            </a:rPr>
            <a:t>вжиті</a:t>
          </a:r>
          <a:r>
            <a:rPr lang="ru-RU" sz="1250" dirty="0" smtClean="0">
              <a:latin typeface="Calibri"/>
              <a:ea typeface="+mn-ea"/>
              <a:cs typeface="+mn-cs"/>
            </a:rPr>
            <a:t> </a:t>
          </a:r>
          <a:r>
            <a:rPr lang="ru-RU" sz="1250" dirty="0" err="1" smtClean="0">
              <a:latin typeface="Calibri"/>
              <a:ea typeface="+mn-ea"/>
              <a:cs typeface="+mn-cs"/>
            </a:rPr>
            <a:t>стосовно</a:t>
          </a:r>
          <a:r>
            <a:rPr lang="ru-RU" sz="1250" dirty="0" smtClean="0">
              <a:latin typeface="Calibri"/>
              <a:ea typeface="+mn-ea"/>
              <a:cs typeface="+mn-cs"/>
            </a:rPr>
            <a:t> </a:t>
          </a:r>
          <a:r>
            <a:rPr lang="ru-RU" sz="1250" dirty="0" err="1" smtClean="0">
              <a:latin typeface="Calibri"/>
              <a:ea typeface="+mn-ea"/>
              <a:cs typeface="+mn-cs"/>
            </a:rPr>
            <a:t>окремих</a:t>
          </a:r>
          <a:r>
            <a:rPr lang="ru-RU" sz="1250" dirty="0" smtClean="0">
              <a:latin typeface="Calibri"/>
              <a:ea typeface="+mn-ea"/>
              <a:cs typeface="+mn-cs"/>
            </a:rPr>
            <a:t> </a:t>
          </a:r>
          <a:r>
            <a:rPr lang="ru-RU" sz="1250" dirty="0" err="1" smtClean="0">
              <a:latin typeface="Calibri"/>
              <a:ea typeface="+mn-ea"/>
              <a:cs typeface="+mn-cs"/>
            </a:rPr>
            <a:t>категорій</a:t>
          </a:r>
          <a:r>
            <a:rPr lang="ru-RU" sz="1250" dirty="0" smtClean="0">
              <a:latin typeface="Calibri"/>
              <a:ea typeface="+mn-ea"/>
              <a:cs typeface="+mn-cs"/>
            </a:rPr>
            <a:t> </a:t>
          </a:r>
          <a:r>
            <a:rPr lang="ru-RU" sz="1250" dirty="0" err="1" smtClean="0">
              <a:latin typeface="Calibri"/>
              <a:ea typeface="+mn-ea"/>
              <a:cs typeface="+mn-cs"/>
            </a:rPr>
            <a:t>об’єднань</a:t>
          </a:r>
          <a:r>
            <a:rPr lang="ru-RU" sz="1250" dirty="0" smtClean="0">
              <a:latin typeface="Calibri"/>
              <a:ea typeface="+mn-ea"/>
              <a:cs typeface="+mn-cs"/>
            </a:rPr>
            <a:t>, </a:t>
          </a:r>
          <a:r>
            <a:rPr lang="ru-RU" sz="1250" dirty="0" err="1" smtClean="0">
              <a:latin typeface="Calibri"/>
              <a:ea typeface="+mn-ea"/>
              <a:cs typeface="+mn-cs"/>
            </a:rPr>
            <a:t>дійсність</a:t>
          </a:r>
          <a:r>
            <a:rPr lang="ru-RU" sz="1250" dirty="0" smtClean="0">
              <a:latin typeface="Calibri"/>
              <a:ea typeface="+mn-ea"/>
              <a:cs typeface="+mn-cs"/>
            </a:rPr>
            <a:t> </a:t>
          </a:r>
          <a:r>
            <a:rPr lang="ru-RU" sz="1250" dirty="0" err="1" smtClean="0">
              <a:latin typeface="Calibri"/>
              <a:ea typeface="+mn-ea"/>
              <a:cs typeface="+mn-cs"/>
            </a:rPr>
            <a:t>утворення</a:t>
          </a:r>
          <a:r>
            <a:rPr lang="ru-RU" sz="1250" dirty="0" smtClean="0">
              <a:latin typeface="Calibri"/>
              <a:ea typeface="+mn-ea"/>
              <a:cs typeface="+mn-cs"/>
            </a:rPr>
            <a:t> </a:t>
          </a:r>
          <a:r>
            <a:rPr lang="ru-RU" sz="1250" dirty="0" err="1" smtClean="0">
              <a:latin typeface="Calibri"/>
              <a:ea typeface="+mn-ea"/>
              <a:cs typeface="+mn-cs"/>
            </a:rPr>
            <a:t>об’єднань</a:t>
          </a:r>
          <a:r>
            <a:rPr lang="ru-RU" sz="1250" dirty="0" smtClean="0">
              <a:latin typeface="Calibri"/>
              <a:ea typeface="+mn-ea"/>
              <a:cs typeface="+mn-cs"/>
            </a:rPr>
            <a:t> не </a:t>
          </a:r>
          <a:r>
            <a:rPr lang="ru-RU" sz="1250" dirty="0" err="1" smtClean="0">
              <a:latin typeface="Calibri"/>
              <a:ea typeface="+mn-ea"/>
              <a:cs typeface="+mn-cs"/>
            </a:rPr>
            <a:t>може</a:t>
          </a:r>
          <a:r>
            <a:rPr lang="ru-RU" sz="1250" dirty="0" smtClean="0">
              <a:latin typeface="Calibri"/>
              <a:ea typeface="+mn-ea"/>
              <a:cs typeface="+mn-cs"/>
            </a:rPr>
            <a:t> </a:t>
          </a:r>
          <a:r>
            <a:rPr lang="ru-RU" sz="1250" dirty="0" err="1" smtClean="0">
              <a:latin typeface="Calibri"/>
              <a:ea typeface="+mn-ea"/>
              <a:cs typeface="+mn-cs"/>
            </a:rPr>
            <a:t>залежати</a:t>
          </a:r>
          <a:r>
            <a:rPr lang="ru-RU" sz="1250" dirty="0" smtClean="0">
              <a:latin typeface="Calibri"/>
              <a:ea typeface="+mn-ea"/>
              <a:cs typeface="+mn-cs"/>
            </a:rPr>
            <a:t> </a:t>
          </a:r>
          <a:r>
            <a:rPr lang="ru-RU" sz="1250" dirty="0" err="1" smtClean="0">
              <a:latin typeface="Calibri"/>
              <a:ea typeface="+mn-ea"/>
              <a:cs typeface="+mn-cs"/>
            </a:rPr>
            <a:t>від</a:t>
          </a:r>
          <a:r>
            <a:rPr lang="ru-RU" sz="1250" dirty="0" smtClean="0">
              <a:latin typeface="Calibri"/>
              <a:ea typeface="+mn-ea"/>
              <a:cs typeface="+mn-cs"/>
            </a:rPr>
            <a:t> </a:t>
          </a:r>
          <a:r>
            <a:rPr lang="ru-RU" sz="1250" dirty="0" err="1" smtClean="0">
              <a:latin typeface="Calibri"/>
              <a:ea typeface="+mn-ea"/>
              <a:cs typeface="+mn-cs"/>
            </a:rPr>
            <a:t>попередніх</a:t>
          </a:r>
          <a:r>
            <a:rPr lang="ru-RU" sz="1250" dirty="0" smtClean="0">
              <a:latin typeface="Calibri"/>
              <a:ea typeface="+mn-ea"/>
              <a:cs typeface="+mn-cs"/>
            </a:rPr>
            <a:t> </a:t>
          </a:r>
          <a:r>
            <a:rPr lang="ru-RU" sz="1250" dirty="0" err="1" smtClean="0">
              <a:latin typeface="Calibri"/>
              <a:ea typeface="+mn-ea"/>
              <a:cs typeface="+mn-cs"/>
            </a:rPr>
            <a:t>дій</a:t>
          </a:r>
          <a:r>
            <a:rPr lang="ru-RU" sz="1250" dirty="0" smtClean="0">
              <a:latin typeface="Calibri"/>
              <a:ea typeface="+mn-ea"/>
              <a:cs typeface="+mn-cs"/>
            </a:rPr>
            <a:t> </a:t>
          </a:r>
          <a:r>
            <a:rPr lang="ru-RU" sz="1250" dirty="0" err="1" smtClean="0">
              <a:latin typeface="Calibri"/>
              <a:ea typeface="+mn-ea"/>
              <a:cs typeface="+mn-cs"/>
            </a:rPr>
            <a:t>адміністративних</a:t>
          </a:r>
          <a:r>
            <a:rPr lang="ru-RU" sz="1250" dirty="0" smtClean="0">
              <a:latin typeface="Calibri"/>
              <a:ea typeface="+mn-ea"/>
              <a:cs typeface="+mn-cs"/>
            </a:rPr>
            <a:t> </a:t>
          </a:r>
          <a:r>
            <a:rPr lang="ru-RU" sz="1250" dirty="0" err="1" smtClean="0">
              <a:latin typeface="Calibri"/>
              <a:ea typeface="+mn-ea"/>
              <a:cs typeface="+mn-cs"/>
            </a:rPr>
            <a:t>органів</a:t>
          </a:r>
          <a:r>
            <a:rPr lang="ru-RU" sz="1250" dirty="0" smtClean="0">
              <a:latin typeface="Calibri"/>
              <a:ea typeface="+mn-ea"/>
              <a:cs typeface="+mn-cs"/>
            </a:rPr>
            <a:t> </a:t>
          </a:r>
          <a:r>
            <a:rPr lang="ru-RU" sz="1250" dirty="0" err="1" smtClean="0">
              <a:latin typeface="Calibri"/>
              <a:ea typeface="+mn-ea"/>
              <a:cs typeface="+mn-cs"/>
            </a:rPr>
            <a:t>або</a:t>
          </a:r>
          <a:r>
            <a:rPr lang="ru-RU" sz="1250" dirty="0" smtClean="0">
              <a:latin typeface="Calibri"/>
              <a:ea typeface="+mn-ea"/>
              <a:cs typeface="+mn-cs"/>
            </a:rPr>
            <a:t> й </a:t>
          </a:r>
          <a:r>
            <a:rPr lang="ru-RU" sz="1250" dirty="0" err="1" smtClean="0">
              <a:latin typeface="Calibri"/>
              <a:ea typeface="+mn-ea"/>
              <a:cs typeface="+mn-cs"/>
            </a:rPr>
            <a:t>навіть</a:t>
          </a:r>
          <a:r>
            <a:rPr lang="ru-RU" sz="1250" dirty="0" smtClean="0">
              <a:latin typeface="Calibri"/>
              <a:ea typeface="+mn-ea"/>
              <a:cs typeface="+mn-cs"/>
            </a:rPr>
            <a:t> </a:t>
          </a:r>
          <a:r>
            <a:rPr lang="ru-RU" sz="1250" dirty="0" err="1" smtClean="0">
              <a:latin typeface="Calibri"/>
              <a:ea typeface="+mn-ea"/>
              <a:cs typeface="+mn-cs"/>
            </a:rPr>
            <a:t>судових</a:t>
          </a:r>
          <a:r>
            <a:rPr lang="ru-RU" sz="1250" dirty="0" smtClean="0">
              <a:latin typeface="Calibri"/>
              <a:ea typeface="+mn-ea"/>
              <a:cs typeface="+mn-cs"/>
            </a:rPr>
            <a:t>, </a:t>
          </a:r>
          <a:r>
            <a:rPr lang="ru-RU" sz="1250" dirty="0" err="1" smtClean="0">
              <a:latin typeface="Calibri"/>
              <a:ea typeface="+mn-ea"/>
              <a:cs typeface="+mn-cs"/>
            </a:rPr>
            <a:t>навіть</a:t>
          </a:r>
          <a:r>
            <a:rPr lang="ru-RU" sz="1250" dirty="0" smtClean="0">
              <a:latin typeface="Calibri"/>
              <a:ea typeface="+mn-ea"/>
              <a:cs typeface="+mn-cs"/>
            </a:rPr>
            <a:t> </a:t>
          </a:r>
          <a:r>
            <a:rPr lang="ru-RU" sz="1250" dirty="0" err="1" smtClean="0">
              <a:latin typeface="Calibri"/>
              <a:ea typeface="+mn-ea"/>
              <a:cs typeface="+mn-cs"/>
            </a:rPr>
            <a:t>якщо</a:t>
          </a:r>
          <a:r>
            <a:rPr lang="ru-RU" sz="1250" dirty="0" smtClean="0">
              <a:latin typeface="Calibri"/>
              <a:ea typeface="+mn-ea"/>
              <a:cs typeface="+mn-cs"/>
            </a:rPr>
            <a:t> вони </a:t>
          </a:r>
          <a:r>
            <a:rPr lang="ru-RU" sz="1250" dirty="0" err="1" smtClean="0">
              <a:latin typeface="Calibri"/>
              <a:ea typeface="+mn-ea"/>
              <a:cs typeface="+mn-cs"/>
            </a:rPr>
            <a:t>видаватимуться</a:t>
          </a:r>
          <a:r>
            <a:rPr lang="ru-RU" sz="1250" dirty="0" smtClean="0">
              <a:latin typeface="Calibri"/>
              <a:ea typeface="+mn-ea"/>
              <a:cs typeface="+mn-cs"/>
            </a:rPr>
            <a:t> </a:t>
          </a:r>
          <a:r>
            <a:rPr lang="ru-RU" sz="1250" dirty="0" err="1" smtClean="0">
              <a:latin typeface="Calibri"/>
              <a:ea typeface="+mn-ea"/>
              <a:cs typeface="+mn-cs"/>
            </a:rPr>
            <a:t>недійсними</a:t>
          </a:r>
          <a:r>
            <a:rPr lang="ru-RU" sz="1250" dirty="0" smtClean="0">
              <a:latin typeface="Calibri"/>
              <a:ea typeface="+mn-ea"/>
              <a:cs typeface="+mn-cs"/>
            </a:rPr>
            <a:t> </a:t>
          </a:r>
          <a:r>
            <a:rPr lang="ru-RU" sz="1250" dirty="0" err="1" smtClean="0">
              <a:latin typeface="Calibri"/>
              <a:ea typeface="+mn-ea"/>
              <a:cs typeface="+mn-cs"/>
            </a:rPr>
            <a:t>або</a:t>
          </a:r>
          <a:r>
            <a:rPr lang="ru-RU" sz="1250" dirty="0" smtClean="0">
              <a:latin typeface="Calibri"/>
              <a:ea typeface="+mn-ea"/>
              <a:cs typeface="+mn-cs"/>
            </a:rPr>
            <a:t> </a:t>
          </a:r>
          <a:r>
            <a:rPr lang="ru-RU" sz="1250" dirty="0" err="1" smtClean="0">
              <a:latin typeface="Calibri"/>
              <a:ea typeface="+mn-ea"/>
              <a:cs typeface="+mn-cs"/>
            </a:rPr>
            <a:t>матимуть</a:t>
          </a:r>
          <a:r>
            <a:rPr lang="ru-RU" sz="1250" dirty="0" smtClean="0">
              <a:latin typeface="Calibri"/>
              <a:ea typeface="+mn-ea"/>
              <a:cs typeface="+mn-cs"/>
            </a:rPr>
            <a:t> </a:t>
          </a:r>
          <a:r>
            <a:rPr lang="ru-RU" sz="1250" dirty="0" err="1" smtClean="0">
              <a:latin typeface="Calibri"/>
              <a:ea typeface="+mn-ea"/>
              <a:cs typeface="+mn-cs"/>
            </a:rPr>
            <a:t>протизаконну</a:t>
          </a:r>
          <a:r>
            <a:rPr lang="ru-RU" sz="1250" dirty="0" smtClean="0">
              <a:latin typeface="Calibri"/>
              <a:ea typeface="+mn-ea"/>
              <a:cs typeface="+mn-cs"/>
            </a:rPr>
            <a:t> мету».</a:t>
          </a:r>
          <a:endParaRPr lang="ru-RU" sz="1250" dirty="0">
            <a:latin typeface="Calibri"/>
            <a:ea typeface="+mn-ea"/>
            <a:cs typeface="+mn-cs"/>
          </a:endParaRPr>
        </a:p>
      </dgm:t>
    </dgm:pt>
    <dgm:pt modelId="{5B3D6122-646B-4422-B172-1D65750CB064}" type="parTrans" cxnId="{22536C38-693A-424D-90AD-985F3D62F323}">
      <dgm:prSet/>
      <dgm:spPr/>
      <dgm:t>
        <a:bodyPr/>
        <a:lstStyle/>
        <a:p>
          <a:endParaRPr lang="ru-RU"/>
        </a:p>
      </dgm:t>
    </dgm:pt>
    <dgm:pt modelId="{B7BDE4A4-39F7-4F80-90B5-77B42504F2DF}" type="sibTrans" cxnId="{22536C38-693A-424D-90AD-985F3D62F323}">
      <dgm:prSet/>
      <dgm:spPr/>
      <dgm:t>
        <a:bodyPr/>
        <a:lstStyle/>
        <a:p>
          <a:endParaRPr lang="ru-RU"/>
        </a:p>
      </dgm:t>
    </dgm:pt>
    <dgm:pt modelId="{428FC35C-2FD9-4357-B476-8D9FBF546C43}">
      <dgm:prSet/>
      <dgm:spPr>
        <a:xfrm>
          <a:off x="0" y="3168382"/>
          <a:ext cx="4323969" cy="1005287"/>
        </a:xfrm>
        <a:prstGeom prst="roundRect">
          <a:avLst/>
        </a:prstGeom>
      </dgm:spPr>
      <dgm:t>
        <a:bodyPr/>
        <a:lstStyle/>
        <a:p>
          <a:r>
            <a:rPr lang="en-US" smtClean="0">
              <a:latin typeface="Calibri"/>
              <a:ea typeface="+mn-ea"/>
              <a:cs typeface="+mn-cs"/>
            </a:rPr>
            <a:t>PAGSI </a:t>
          </a:r>
          <a:r>
            <a:rPr lang="ru-RU" smtClean="0">
              <a:latin typeface="Calibri"/>
              <a:ea typeface="+mn-ea"/>
              <a:cs typeface="+mn-cs"/>
            </a:rPr>
            <a:t>(план дій уряду по створенню електронног</a:t>
          </a:r>
          <a:r>
            <a:rPr lang="uk-UA" smtClean="0">
              <a:latin typeface="Calibri"/>
              <a:ea typeface="+mn-ea"/>
              <a:cs typeface="+mn-cs"/>
            </a:rPr>
            <a:t>о </a:t>
          </a:r>
          <a:r>
            <a:rPr lang="ru-RU" smtClean="0">
              <a:latin typeface="Calibri"/>
              <a:ea typeface="+mn-ea"/>
              <a:cs typeface="+mn-cs"/>
            </a:rPr>
            <a:t>суспільства)</a:t>
          </a:r>
          <a:endParaRPr lang="ru-RU">
            <a:latin typeface="Calibri"/>
            <a:ea typeface="+mn-ea"/>
            <a:cs typeface="+mn-cs"/>
          </a:endParaRPr>
        </a:p>
      </dgm:t>
    </dgm:pt>
    <dgm:pt modelId="{98DBE885-0F54-4C39-BA92-8FCFE6405E1A}" type="parTrans" cxnId="{B9362756-FED0-4935-B0D9-E5E6839C1198}">
      <dgm:prSet/>
      <dgm:spPr/>
      <dgm:t>
        <a:bodyPr/>
        <a:lstStyle/>
        <a:p>
          <a:endParaRPr lang="ru-RU"/>
        </a:p>
      </dgm:t>
    </dgm:pt>
    <dgm:pt modelId="{559AE4E1-4050-4304-8AD4-581A769452D8}" type="sibTrans" cxnId="{B9362756-FED0-4935-B0D9-E5E6839C1198}">
      <dgm:prSet/>
      <dgm:spPr/>
      <dgm:t>
        <a:bodyPr/>
        <a:lstStyle/>
        <a:p>
          <a:endParaRPr lang="ru-RU"/>
        </a:p>
      </dgm:t>
    </dgm:pt>
    <dgm:pt modelId="{427502E7-F770-4BA0-812B-97E9B7A9460D}">
      <dgm:prSet custT="1"/>
      <dgm:spPr>
        <a:xfrm rot="5400000">
          <a:off x="7765382" y="883049"/>
          <a:ext cx="804229" cy="7687056"/>
        </a:xfrm>
        <a:prstGeom prst="round2SameRect">
          <a:avLst/>
        </a:prstGeom>
      </dgm:spPr>
      <dgm:t>
        <a:bodyPr/>
        <a:lstStyle/>
        <a:p>
          <a:pPr algn="just"/>
          <a:r>
            <a:rPr lang="ru-RU" sz="1250" dirty="0" err="1" smtClean="0">
              <a:latin typeface="Calibri"/>
              <a:ea typeface="+mn-ea"/>
              <a:cs typeface="+mn-cs"/>
            </a:rPr>
            <a:t>Основна</a:t>
          </a:r>
          <a:r>
            <a:rPr lang="ru-RU" sz="1250" dirty="0" smtClean="0">
              <a:latin typeface="Calibri"/>
              <a:ea typeface="+mn-ea"/>
              <a:cs typeface="+mn-cs"/>
            </a:rPr>
            <a:t> мета </a:t>
          </a:r>
          <a:r>
            <a:rPr lang="ru-RU" sz="1250" dirty="0" err="1" smtClean="0">
              <a:latin typeface="Calibri"/>
              <a:ea typeface="+mn-ea"/>
              <a:cs typeface="+mn-cs"/>
            </a:rPr>
            <a:t>цих</a:t>
          </a:r>
          <a:r>
            <a:rPr lang="ru-RU" sz="1250" dirty="0" smtClean="0">
              <a:latin typeface="Calibri"/>
              <a:ea typeface="+mn-ea"/>
              <a:cs typeface="+mn-cs"/>
            </a:rPr>
            <a:t> </a:t>
          </a:r>
          <a:r>
            <a:rPr lang="ru-RU" sz="1250" dirty="0" err="1" smtClean="0">
              <a:latin typeface="Calibri"/>
              <a:ea typeface="+mn-ea"/>
              <a:cs typeface="+mn-cs"/>
            </a:rPr>
            <a:t>програм</a:t>
          </a:r>
          <a:r>
            <a:rPr lang="ru-RU" sz="1250" dirty="0" smtClean="0">
              <a:latin typeface="Calibri"/>
              <a:ea typeface="+mn-ea"/>
              <a:cs typeface="+mn-cs"/>
            </a:rPr>
            <a:t> - </a:t>
          </a:r>
          <a:r>
            <a:rPr lang="ru-RU" sz="1250" dirty="0" err="1" smtClean="0">
              <a:latin typeface="Calibri"/>
              <a:ea typeface="+mn-ea"/>
              <a:cs typeface="+mn-cs"/>
            </a:rPr>
            <a:t>зміцнення</a:t>
          </a:r>
          <a:r>
            <a:rPr lang="ru-RU" sz="1250" dirty="0" smtClean="0">
              <a:latin typeface="Calibri"/>
              <a:ea typeface="+mn-ea"/>
              <a:cs typeface="+mn-cs"/>
            </a:rPr>
            <a:t> </a:t>
          </a:r>
          <a:r>
            <a:rPr lang="ru-RU" sz="1250" dirty="0" err="1" smtClean="0">
              <a:latin typeface="Calibri"/>
              <a:ea typeface="+mn-ea"/>
              <a:cs typeface="+mn-cs"/>
            </a:rPr>
            <a:t>співпраці</a:t>
          </a:r>
          <a:r>
            <a:rPr lang="ru-RU" sz="1250" dirty="0" smtClean="0">
              <a:latin typeface="Calibri"/>
              <a:ea typeface="+mn-ea"/>
              <a:cs typeface="+mn-cs"/>
            </a:rPr>
            <a:t> </a:t>
          </a:r>
          <a:r>
            <a:rPr lang="ru-RU" sz="1250" dirty="0" err="1" smtClean="0">
              <a:latin typeface="Calibri"/>
              <a:ea typeface="+mn-ea"/>
              <a:cs typeface="+mn-cs"/>
            </a:rPr>
            <a:t>між</a:t>
          </a:r>
          <a:r>
            <a:rPr lang="ru-RU" sz="1250" dirty="0" smtClean="0">
              <a:latin typeface="Calibri"/>
              <a:ea typeface="+mn-ea"/>
              <a:cs typeface="+mn-cs"/>
            </a:rPr>
            <a:t> </a:t>
          </a:r>
          <a:r>
            <a:rPr lang="ru-RU" sz="1250" dirty="0" err="1" smtClean="0">
              <a:latin typeface="Calibri"/>
              <a:ea typeface="+mn-ea"/>
              <a:cs typeface="+mn-cs"/>
            </a:rPr>
            <a:t>громадськими</a:t>
          </a:r>
          <a:r>
            <a:rPr lang="ru-RU" sz="1250" dirty="0" smtClean="0">
              <a:latin typeface="Calibri"/>
              <a:ea typeface="+mn-ea"/>
              <a:cs typeface="+mn-cs"/>
            </a:rPr>
            <a:t> </a:t>
          </a:r>
          <a:r>
            <a:rPr lang="ru-RU" sz="1250" dirty="0" err="1" smtClean="0">
              <a:latin typeface="Calibri"/>
              <a:ea typeface="+mn-ea"/>
              <a:cs typeface="+mn-cs"/>
            </a:rPr>
            <a:t>організаціями</a:t>
          </a:r>
          <a:r>
            <a:rPr lang="ru-RU" sz="1250" dirty="0" smtClean="0">
              <a:latin typeface="Calibri"/>
              <a:ea typeface="+mn-ea"/>
              <a:cs typeface="+mn-cs"/>
            </a:rPr>
            <a:t> з державою.</a:t>
          </a:r>
          <a:endParaRPr lang="ru-RU" sz="1250" dirty="0">
            <a:latin typeface="Calibri"/>
            <a:ea typeface="+mn-ea"/>
            <a:cs typeface="+mn-cs"/>
          </a:endParaRPr>
        </a:p>
      </dgm:t>
    </dgm:pt>
    <dgm:pt modelId="{E872676D-FEF7-424C-8644-0633F308002F}" type="parTrans" cxnId="{1324A5E8-7FD7-4288-B003-4A3869D3635B}">
      <dgm:prSet/>
      <dgm:spPr/>
      <dgm:t>
        <a:bodyPr/>
        <a:lstStyle/>
        <a:p>
          <a:endParaRPr lang="ru-RU"/>
        </a:p>
      </dgm:t>
    </dgm:pt>
    <dgm:pt modelId="{1125FB9D-3DAC-4870-B234-35CE67EB8FB0}" type="sibTrans" cxnId="{1324A5E8-7FD7-4288-B003-4A3869D3635B}">
      <dgm:prSet/>
      <dgm:spPr/>
      <dgm:t>
        <a:bodyPr/>
        <a:lstStyle/>
        <a:p>
          <a:endParaRPr lang="ru-RU"/>
        </a:p>
      </dgm:t>
    </dgm:pt>
    <dgm:pt modelId="{A4B81E88-F108-4DC7-8E7B-865CE48D8416}">
      <dgm:prSet custT="1"/>
      <dgm:spPr>
        <a:xfrm rot="5400000">
          <a:off x="7765382" y="-172502"/>
          <a:ext cx="804229" cy="7687056"/>
        </a:xfrm>
        <a:prstGeom prst="round2SameRect">
          <a:avLst/>
        </a:prstGeom>
      </dgm:spPr>
      <dgm:t>
        <a:bodyPr/>
        <a:lstStyle/>
        <a:p>
          <a:pPr algn="just"/>
          <a:r>
            <a:rPr lang="ru-RU" sz="1250" dirty="0" err="1" smtClean="0">
              <a:latin typeface="Calibri"/>
              <a:ea typeface="+mn-ea"/>
              <a:cs typeface="+mn-cs"/>
            </a:rPr>
            <a:t>Інформаційно-технологічна</a:t>
          </a:r>
          <a:r>
            <a:rPr lang="ru-RU" sz="1250" dirty="0" smtClean="0">
              <a:latin typeface="Calibri"/>
              <a:ea typeface="+mn-ea"/>
              <a:cs typeface="+mn-cs"/>
            </a:rPr>
            <a:t> </a:t>
          </a:r>
          <a:r>
            <a:rPr lang="ru-RU" sz="1250" dirty="0" err="1" smtClean="0">
              <a:latin typeface="Calibri"/>
              <a:ea typeface="+mn-ea"/>
              <a:cs typeface="+mn-cs"/>
            </a:rPr>
            <a:t>модернізація</a:t>
          </a:r>
          <a:r>
            <a:rPr lang="ru-RU" sz="1250" dirty="0" smtClean="0">
              <a:latin typeface="Calibri"/>
              <a:ea typeface="+mn-ea"/>
              <a:cs typeface="+mn-cs"/>
            </a:rPr>
            <a:t> </a:t>
          </a:r>
          <a:r>
            <a:rPr lang="ru-RU" sz="1250" dirty="0" err="1" smtClean="0">
              <a:latin typeface="Calibri"/>
              <a:ea typeface="+mn-ea"/>
              <a:cs typeface="+mn-cs"/>
            </a:rPr>
            <a:t>державних</a:t>
          </a:r>
          <a:r>
            <a:rPr lang="ru-RU" sz="1250" dirty="0" smtClean="0">
              <a:latin typeface="Calibri"/>
              <a:ea typeface="+mn-ea"/>
              <a:cs typeface="+mn-cs"/>
            </a:rPr>
            <a:t> служб з метою </a:t>
          </a:r>
          <a:r>
            <a:rPr lang="ru-RU" sz="1250" dirty="0" err="1" smtClean="0">
              <a:latin typeface="Calibri"/>
              <a:ea typeface="+mn-ea"/>
              <a:cs typeface="+mn-cs"/>
            </a:rPr>
            <a:t>надання</a:t>
          </a:r>
          <a:r>
            <a:rPr lang="ru-RU" sz="1250" dirty="0" smtClean="0">
              <a:latin typeface="Calibri"/>
              <a:ea typeface="+mn-ea"/>
              <a:cs typeface="+mn-cs"/>
            </a:rPr>
            <a:t> </a:t>
          </a:r>
          <a:r>
            <a:rPr lang="ru-RU" sz="1250" dirty="0" err="1" smtClean="0">
              <a:latin typeface="Calibri"/>
              <a:ea typeface="+mn-ea"/>
              <a:cs typeface="+mn-cs"/>
            </a:rPr>
            <a:t>усім</a:t>
          </a:r>
          <a:r>
            <a:rPr lang="ru-RU" sz="1250" dirty="0" smtClean="0">
              <a:latin typeface="Calibri"/>
              <a:ea typeface="+mn-ea"/>
              <a:cs typeface="+mn-cs"/>
            </a:rPr>
            <a:t> </a:t>
          </a:r>
          <a:r>
            <a:rPr lang="ru-RU" sz="1250" dirty="0" err="1" smtClean="0">
              <a:latin typeface="Calibri"/>
              <a:ea typeface="+mn-ea"/>
              <a:cs typeface="+mn-cs"/>
            </a:rPr>
            <a:t>громадським</a:t>
          </a:r>
          <a:r>
            <a:rPr lang="ru-RU" sz="1250" dirty="0" smtClean="0">
              <a:latin typeface="Calibri"/>
              <a:ea typeface="+mn-ea"/>
              <a:cs typeface="+mn-cs"/>
            </a:rPr>
            <a:t> </a:t>
          </a:r>
          <a:r>
            <a:rPr lang="ru-RU" sz="1250" dirty="0" err="1" smtClean="0">
              <a:latin typeface="Calibri"/>
              <a:ea typeface="+mn-ea"/>
              <a:cs typeface="+mn-cs"/>
            </a:rPr>
            <a:t>об'єднанням</a:t>
          </a:r>
          <a:r>
            <a:rPr lang="ru-RU" sz="1250" dirty="0" smtClean="0">
              <a:latin typeface="Calibri"/>
              <a:ea typeface="+mn-ea"/>
              <a:cs typeface="+mn-cs"/>
            </a:rPr>
            <a:t> та </a:t>
          </a:r>
          <a:r>
            <a:rPr lang="ru-RU" sz="1250" dirty="0" err="1" smtClean="0">
              <a:latin typeface="Calibri"/>
              <a:ea typeface="+mn-ea"/>
              <a:cs typeface="+mn-cs"/>
            </a:rPr>
            <a:t>організаціям</a:t>
          </a:r>
          <a:r>
            <a:rPr lang="ru-RU" sz="1250" dirty="0" smtClean="0">
              <a:latin typeface="Calibri"/>
              <a:ea typeface="+mn-ea"/>
              <a:cs typeface="+mn-cs"/>
            </a:rPr>
            <a:t> доступу до </a:t>
          </a:r>
          <a:r>
            <a:rPr lang="ru-RU" sz="1250" dirty="0" err="1" smtClean="0">
              <a:latin typeface="Calibri"/>
              <a:ea typeface="+mn-ea"/>
              <a:cs typeface="+mn-cs"/>
            </a:rPr>
            <a:t>їх</a:t>
          </a:r>
          <a:r>
            <a:rPr lang="ru-RU" sz="1250" dirty="0" smtClean="0">
              <a:latin typeface="Calibri"/>
              <a:ea typeface="+mn-ea"/>
              <a:cs typeface="+mn-cs"/>
            </a:rPr>
            <a:t> </a:t>
          </a:r>
          <a:r>
            <a:rPr lang="ru-RU" sz="1250" dirty="0" err="1" smtClean="0">
              <a:latin typeface="Calibri"/>
              <a:ea typeface="+mn-ea"/>
              <a:cs typeface="+mn-cs"/>
            </a:rPr>
            <a:t>інформаційних</a:t>
          </a:r>
          <a:r>
            <a:rPr lang="ru-RU" sz="1250" dirty="0" smtClean="0">
              <a:latin typeface="Calibri"/>
              <a:ea typeface="+mn-ea"/>
              <a:cs typeface="+mn-cs"/>
            </a:rPr>
            <a:t> </a:t>
          </a:r>
          <a:r>
            <a:rPr lang="ru-RU" sz="1250" dirty="0" err="1" smtClean="0">
              <a:latin typeface="Calibri"/>
              <a:ea typeface="+mn-ea"/>
              <a:cs typeface="+mn-cs"/>
            </a:rPr>
            <a:t>ресурсів</a:t>
          </a:r>
          <a:r>
            <a:rPr lang="ru-RU" sz="1250" dirty="0" smtClean="0">
              <a:latin typeface="Calibri"/>
              <a:ea typeface="+mn-ea"/>
              <a:cs typeface="+mn-cs"/>
            </a:rPr>
            <a:t> </a:t>
          </a:r>
          <a:r>
            <a:rPr lang="ru-RU" sz="1250" dirty="0" err="1" smtClean="0">
              <a:latin typeface="Calibri"/>
              <a:ea typeface="+mn-ea"/>
              <a:cs typeface="+mn-cs"/>
            </a:rPr>
            <a:t>забезпечення</a:t>
          </a:r>
          <a:r>
            <a:rPr lang="ru-RU" sz="1250" dirty="0" smtClean="0">
              <a:latin typeface="Calibri"/>
              <a:ea typeface="+mn-ea"/>
              <a:cs typeface="+mn-cs"/>
            </a:rPr>
            <a:t> </a:t>
          </a:r>
          <a:r>
            <a:rPr lang="ru-RU" sz="1250" dirty="0" err="1" smtClean="0">
              <a:latin typeface="Calibri"/>
              <a:ea typeface="+mn-ea"/>
              <a:cs typeface="+mn-cs"/>
            </a:rPr>
            <a:t>можливості</a:t>
          </a:r>
          <a:r>
            <a:rPr lang="ru-RU" sz="1250" dirty="0" smtClean="0">
              <a:latin typeface="Calibri"/>
              <a:ea typeface="+mn-ea"/>
              <a:cs typeface="+mn-cs"/>
            </a:rPr>
            <a:t> </a:t>
          </a:r>
          <a:r>
            <a:rPr lang="ru-RU" sz="1250" dirty="0" err="1" smtClean="0">
              <a:latin typeface="Calibri"/>
              <a:ea typeface="+mn-ea"/>
              <a:cs typeface="+mn-cs"/>
            </a:rPr>
            <a:t>здійснювати</a:t>
          </a:r>
          <a:r>
            <a:rPr lang="ru-RU" sz="1250" dirty="0" smtClean="0">
              <a:latin typeface="Calibri"/>
              <a:ea typeface="+mn-ea"/>
              <a:cs typeface="+mn-cs"/>
            </a:rPr>
            <a:t> </a:t>
          </a:r>
          <a:r>
            <a:rPr lang="ru-RU" sz="1250" dirty="0" err="1" smtClean="0">
              <a:latin typeface="Calibri"/>
              <a:ea typeface="+mn-ea"/>
              <a:cs typeface="+mn-cs"/>
            </a:rPr>
            <a:t>взаємодію</a:t>
          </a:r>
          <a:r>
            <a:rPr lang="ru-RU" sz="1250" dirty="0" smtClean="0">
              <a:latin typeface="Calibri"/>
              <a:ea typeface="+mn-ea"/>
              <a:cs typeface="+mn-cs"/>
            </a:rPr>
            <a:t> з ними за </a:t>
          </a:r>
          <a:r>
            <a:rPr lang="ru-RU" sz="1250" dirty="0" err="1" smtClean="0">
              <a:latin typeface="Calibri"/>
              <a:ea typeface="+mn-ea"/>
              <a:cs typeface="+mn-cs"/>
            </a:rPr>
            <a:t>допомогою</a:t>
          </a:r>
          <a:r>
            <a:rPr lang="ru-RU" sz="1250" dirty="0" smtClean="0">
              <a:latin typeface="Calibri"/>
              <a:ea typeface="+mn-ea"/>
              <a:cs typeface="+mn-cs"/>
            </a:rPr>
            <a:t>; </a:t>
          </a:r>
          <a:r>
            <a:rPr lang="ru-RU" sz="1250" dirty="0" err="1" smtClean="0">
              <a:latin typeface="Calibri"/>
              <a:ea typeface="+mn-ea"/>
              <a:cs typeface="+mn-cs"/>
            </a:rPr>
            <a:t>вирішення</a:t>
          </a:r>
          <a:r>
            <a:rPr lang="ru-RU" sz="1250" dirty="0" smtClean="0">
              <a:latin typeface="Calibri"/>
              <a:ea typeface="+mn-ea"/>
              <a:cs typeface="+mn-cs"/>
            </a:rPr>
            <a:t> проблем </a:t>
          </a:r>
          <a:r>
            <a:rPr lang="ru-RU" sz="1250" dirty="0" err="1" smtClean="0">
              <a:latin typeface="Calibri"/>
              <a:ea typeface="+mn-ea"/>
              <a:cs typeface="+mn-cs"/>
            </a:rPr>
            <a:t>законодавчого</a:t>
          </a:r>
          <a:r>
            <a:rPr lang="ru-RU" sz="1250" dirty="0" smtClean="0">
              <a:latin typeface="Calibri"/>
              <a:ea typeface="+mn-ea"/>
              <a:cs typeface="+mn-cs"/>
            </a:rPr>
            <a:t> </a:t>
          </a:r>
          <a:r>
            <a:rPr lang="ru-RU" sz="1250" dirty="0" err="1" smtClean="0">
              <a:latin typeface="Calibri"/>
              <a:ea typeface="+mn-ea"/>
              <a:cs typeface="+mn-cs"/>
            </a:rPr>
            <a:t>регулювання</a:t>
          </a:r>
          <a:r>
            <a:rPr lang="ru-RU" sz="1250" dirty="0" smtClean="0">
              <a:latin typeface="Calibri"/>
              <a:ea typeface="+mn-ea"/>
              <a:cs typeface="+mn-cs"/>
            </a:rPr>
            <a:t> </a:t>
          </a:r>
          <a:r>
            <a:rPr lang="ru-RU" sz="1250" dirty="0" err="1" smtClean="0">
              <a:latin typeface="Calibri"/>
              <a:ea typeface="+mn-ea"/>
              <a:cs typeface="+mn-cs"/>
            </a:rPr>
            <a:t>діяльності</a:t>
          </a:r>
          <a:r>
            <a:rPr lang="ru-RU" sz="1250" dirty="0" smtClean="0">
              <a:latin typeface="Calibri"/>
              <a:ea typeface="+mn-ea"/>
              <a:cs typeface="+mn-cs"/>
            </a:rPr>
            <a:t> </a:t>
          </a:r>
          <a:r>
            <a:rPr lang="ru-RU" sz="1250" dirty="0" err="1" smtClean="0">
              <a:latin typeface="Calibri"/>
              <a:ea typeface="+mn-ea"/>
              <a:cs typeface="+mn-cs"/>
            </a:rPr>
            <a:t>держави</a:t>
          </a:r>
          <a:r>
            <a:rPr lang="ru-RU" sz="1250" dirty="0" smtClean="0">
              <a:latin typeface="Calibri"/>
              <a:ea typeface="+mn-ea"/>
              <a:cs typeface="+mn-cs"/>
            </a:rPr>
            <a:t>, </a:t>
          </a:r>
          <a:r>
            <a:rPr lang="ru-RU" sz="1250" dirty="0" err="1" smtClean="0">
              <a:latin typeface="Calibri"/>
              <a:ea typeface="+mn-ea"/>
              <a:cs typeface="+mn-cs"/>
            </a:rPr>
            <a:t>органів</a:t>
          </a:r>
          <a:r>
            <a:rPr lang="ru-RU" sz="1250" dirty="0" smtClean="0">
              <a:latin typeface="Calibri"/>
              <a:ea typeface="+mn-ea"/>
              <a:cs typeface="+mn-cs"/>
            </a:rPr>
            <a:t> </a:t>
          </a:r>
          <a:r>
            <a:rPr lang="ru-RU" sz="1250" dirty="0" err="1" smtClean="0">
              <a:latin typeface="Calibri"/>
              <a:ea typeface="+mn-ea"/>
              <a:cs typeface="+mn-cs"/>
            </a:rPr>
            <a:t>місцевого</a:t>
          </a:r>
          <a:r>
            <a:rPr lang="ru-RU" sz="1250" dirty="0" smtClean="0">
              <a:latin typeface="Calibri"/>
              <a:ea typeface="+mn-ea"/>
              <a:cs typeface="+mn-cs"/>
            </a:rPr>
            <a:t> </a:t>
          </a:r>
          <a:r>
            <a:rPr lang="ru-RU" sz="1250" dirty="0" err="1" smtClean="0">
              <a:latin typeface="Calibri"/>
              <a:ea typeface="+mn-ea"/>
              <a:cs typeface="+mn-cs"/>
            </a:rPr>
            <a:t>самоврядування</a:t>
          </a:r>
          <a:r>
            <a:rPr lang="ru-RU" sz="1250" dirty="0" smtClean="0">
              <a:latin typeface="Calibri"/>
              <a:ea typeface="+mn-ea"/>
              <a:cs typeface="+mn-cs"/>
            </a:rPr>
            <a:t> й </a:t>
          </a:r>
          <a:r>
            <a:rPr lang="ru-RU" sz="1250" dirty="0" err="1" smtClean="0">
              <a:latin typeface="Calibri"/>
              <a:ea typeface="+mn-ea"/>
              <a:cs typeface="+mn-cs"/>
            </a:rPr>
            <a:t>громадських</a:t>
          </a:r>
          <a:r>
            <a:rPr lang="ru-RU" sz="1250" dirty="0" smtClean="0">
              <a:latin typeface="Calibri"/>
              <a:ea typeface="+mn-ea"/>
              <a:cs typeface="+mn-cs"/>
            </a:rPr>
            <a:t> </a:t>
          </a:r>
          <a:r>
            <a:rPr lang="ru-RU" sz="1250" dirty="0" err="1" smtClean="0">
              <a:latin typeface="Calibri"/>
              <a:ea typeface="+mn-ea"/>
              <a:cs typeface="+mn-cs"/>
            </a:rPr>
            <a:t>об'єднань</a:t>
          </a:r>
          <a:r>
            <a:rPr lang="ru-RU" sz="1250" dirty="0" smtClean="0">
              <a:latin typeface="Calibri"/>
              <a:ea typeface="+mn-ea"/>
              <a:cs typeface="+mn-cs"/>
            </a:rPr>
            <a:t> в </a:t>
          </a:r>
          <a:r>
            <a:rPr lang="ru-RU" sz="1250" dirty="0" err="1" smtClean="0">
              <a:latin typeface="Calibri"/>
              <a:ea typeface="+mn-ea"/>
              <a:cs typeface="+mn-cs"/>
            </a:rPr>
            <a:t>Інтернеті</a:t>
          </a:r>
          <a:r>
            <a:rPr lang="ru-RU" sz="1250" dirty="0" smtClean="0">
              <a:latin typeface="Calibri"/>
              <a:ea typeface="+mn-ea"/>
              <a:cs typeface="+mn-cs"/>
            </a:rPr>
            <a:t>.</a:t>
          </a:r>
          <a:endParaRPr lang="ru-RU" sz="1250" dirty="0">
            <a:latin typeface="Calibri"/>
            <a:ea typeface="+mn-ea"/>
            <a:cs typeface="+mn-cs"/>
          </a:endParaRPr>
        </a:p>
      </dgm:t>
    </dgm:pt>
    <dgm:pt modelId="{6DF2385F-9CAF-4B38-B879-8997BBC27037}" type="parTrans" cxnId="{7CC70276-88C8-4C38-9250-BB7E445D6E1C}">
      <dgm:prSet/>
      <dgm:spPr/>
      <dgm:t>
        <a:bodyPr/>
        <a:lstStyle/>
        <a:p>
          <a:endParaRPr lang="ru-RU"/>
        </a:p>
      </dgm:t>
    </dgm:pt>
    <dgm:pt modelId="{7E7BFA5A-97DB-4562-80EE-EE5B0B3F0852}" type="sibTrans" cxnId="{7CC70276-88C8-4C38-9250-BB7E445D6E1C}">
      <dgm:prSet/>
      <dgm:spPr/>
      <dgm:t>
        <a:bodyPr/>
        <a:lstStyle/>
        <a:p>
          <a:endParaRPr lang="ru-RU"/>
        </a:p>
      </dgm:t>
    </dgm:pt>
    <dgm:pt modelId="{270A3540-37AD-4174-A472-C6B170F8F742}">
      <dgm:prSet/>
      <dgm:spPr>
        <a:xfrm>
          <a:off x="0" y="4223934"/>
          <a:ext cx="4323969" cy="1005287"/>
        </a:xfrm>
        <a:prstGeom prst="roundRect">
          <a:avLst/>
        </a:prstGeom>
      </dgm:spPr>
      <dgm:t>
        <a:bodyPr/>
        <a:lstStyle/>
        <a:p>
          <a:r>
            <a:rPr lang="ru-RU" smtClean="0">
              <a:latin typeface="Calibri"/>
              <a:ea typeface="+mn-ea"/>
              <a:cs typeface="+mn-cs"/>
            </a:rPr>
            <a:t>Паризька декларація про ефективність допомоги, Аккранська програма дій, Пусанське партнерство з питань ефективного співробітництва у розвитку</a:t>
          </a:r>
          <a:endParaRPr lang="ru-RU">
            <a:latin typeface="Calibri"/>
            <a:ea typeface="+mn-ea"/>
            <a:cs typeface="+mn-cs"/>
          </a:endParaRPr>
        </a:p>
      </dgm:t>
    </dgm:pt>
    <dgm:pt modelId="{4B869BC9-9A97-455D-8F65-B163E9534FCC}" type="parTrans" cxnId="{E6267A3B-FF8F-45A3-B416-A120A0FF8298}">
      <dgm:prSet/>
      <dgm:spPr/>
      <dgm:t>
        <a:bodyPr/>
        <a:lstStyle/>
        <a:p>
          <a:endParaRPr lang="ru-RU"/>
        </a:p>
      </dgm:t>
    </dgm:pt>
    <dgm:pt modelId="{E39591B5-697A-42A3-80F6-F1195FC675FD}" type="sibTrans" cxnId="{E6267A3B-FF8F-45A3-B416-A120A0FF8298}">
      <dgm:prSet/>
      <dgm:spPr/>
      <dgm:t>
        <a:bodyPr/>
        <a:lstStyle/>
        <a:p>
          <a:endParaRPr lang="ru-RU"/>
        </a:p>
      </dgm:t>
    </dgm:pt>
    <dgm:pt modelId="{A6F4563A-BDB4-49CE-AD15-8EFF49AD3816}">
      <dgm:prSet custT="1"/>
      <dgm:spPr>
        <a:xfrm rot="5400000">
          <a:off x="7765382" y="1938601"/>
          <a:ext cx="804229" cy="7687056"/>
        </a:xfrm>
        <a:prstGeom prst="round2SameRect">
          <a:avLst/>
        </a:prstGeom>
      </dgm:spPr>
      <dgm:t>
        <a:bodyPr/>
        <a:lstStyle/>
        <a:p>
          <a:pPr algn="just"/>
          <a:r>
            <a:rPr lang="ru-RU" sz="1250" dirty="0" err="1" smtClean="0">
              <a:latin typeface="Calibri"/>
              <a:ea typeface="+mn-ea"/>
              <a:cs typeface="+mn-cs"/>
            </a:rPr>
            <a:t>Демократія</a:t>
          </a:r>
          <a:r>
            <a:rPr lang="ru-RU" sz="1250" dirty="0" smtClean="0">
              <a:latin typeface="Calibri"/>
              <a:ea typeface="+mn-ea"/>
              <a:cs typeface="+mn-cs"/>
            </a:rPr>
            <a:t> </a:t>
          </a:r>
          <a:r>
            <a:rPr lang="ru-RU" sz="1250" dirty="0" err="1" smtClean="0">
              <a:latin typeface="Calibri"/>
              <a:ea typeface="+mn-ea"/>
              <a:cs typeface="+mn-cs"/>
            </a:rPr>
            <a:t>участі</a:t>
          </a:r>
          <a:r>
            <a:rPr lang="ru-RU" sz="1250" dirty="0" smtClean="0">
              <a:latin typeface="Calibri"/>
              <a:ea typeface="+mn-ea"/>
              <a:cs typeface="+mn-cs"/>
            </a:rPr>
            <a:t> </a:t>
          </a:r>
          <a:r>
            <a:rPr lang="ru-RU" sz="1250" dirty="0" err="1" smtClean="0">
              <a:latin typeface="Calibri"/>
              <a:ea typeface="+mn-ea"/>
              <a:cs typeface="+mn-cs"/>
            </a:rPr>
            <a:t>передбачає</a:t>
          </a:r>
          <a:r>
            <a:rPr lang="ru-RU" sz="1250" dirty="0" smtClean="0">
              <a:latin typeface="Calibri"/>
              <a:ea typeface="+mn-ea"/>
              <a:cs typeface="+mn-cs"/>
            </a:rPr>
            <a:t> </a:t>
          </a:r>
          <a:r>
            <a:rPr lang="ru-RU" sz="1250" dirty="0" err="1" smtClean="0">
              <a:latin typeface="Calibri"/>
              <a:ea typeface="+mn-ea"/>
              <a:cs typeface="+mn-cs"/>
            </a:rPr>
            <a:t>безпосередню</a:t>
          </a:r>
          <a:r>
            <a:rPr lang="ru-RU" sz="1250" dirty="0" smtClean="0">
              <a:latin typeface="Calibri"/>
              <a:ea typeface="+mn-ea"/>
              <a:cs typeface="+mn-cs"/>
            </a:rPr>
            <a:t> </a:t>
          </a:r>
          <a:r>
            <a:rPr lang="ru-RU" sz="1250" dirty="0" err="1" smtClean="0">
              <a:latin typeface="Calibri"/>
              <a:ea typeface="+mn-ea"/>
              <a:cs typeface="+mn-cs"/>
            </a:rPr>
            <a:t>активну</a:t>
          </a:r>
          <a:r>
            <a:rPr lang="ru-RU" sz="1250" dirty="0" smtClean="0">
              <a:latin typeface="Calibri"/>
              <a:ea typeface="+mn-ea"/>
              <a:cs typeface="+mn-cs"/>
            </a:rPr>
            <a:t> участь народу, </a:t>
          </a:r>
          <a:r>
            <a:rPr lang="ru-RU" sz="1250" dirty="0" err="1" smtClean="0">
              <a:latin typeface="Calibri"/>
              <a:ea typeface="+mn-ea"/>
              <a:cs typeface="+mn-cs"/>
            </a:rPr>
            <a:t>територіальних</a:t>
          </a:r>
          <a:r>
            <a:rPr lang="ru-RU" sz="1250" dirty="0" smtClean="0">
              <a:latin typeface="Calibri"/>
              <a:ea typeface="+mn-ea"/>
              <a:cs typeface="+mn-cs"/>
            </a:rPr>
            <a:t> громад, </a:t>
          </a:r>
          <a:r>
            <a:rPr lang="ru-RU" sz="1250" dirty="0" err="1" smtClean="0">
              <a:latin typeface="Calibri"/>
              <a:ea typeface="+mn-ea"/>
              <a:cs typeface="+mn-cs"/>
            </a:rPr>
            <a:t>організацій</a:t>
          </a:r>
          <a:r>
            <a:rPr lang="ru-RU" sz="1250" dirty="0" smtClean="0">
              <a:latin typeface="Calibri"/>
              <a:ea typeface="+mn-ea"/>
              <a:cs typeface="+mn-cs"/>
            </a:rPr>
            <a:t> </a:t>
          </a:r>
          <a:r>
            <a:rPr lang="ru-RU" sz="1250" dirty="0" err="1" smtClean="0">
              <a:latin typeface="Calibri"/>
              <a:ea typeface="+mn-ea"/>
              <a:cs typeface="+mn-cs"/>
            </a:rPr>
            <a:t>громадянського</a:t>
          </a:r>
          <a:r>
            <a:rPr lang="ru-RU" sz="1250" dirty="0" smtClean="0">
              <a:latin typeface="Calibri"/>
              <a:ea typeface="+mn-ea"/>
              <a:cs typeface="+mn-cs"/>
            </a:rPr>
            <a:t> </a:t>
          </a:r>
          <a:r>
            <a:rPr lang="ru-RU" sz="1250" dirty="0" err="1" smtClean="0">
              <a:latin typeface="Calibri"/>
              <a:ea typeface="+mn-ea"/>
              <a:cs typeface="+mn-cs"/>
            </a:rPr>
            <a:t>суспільства</a:t>
          </a:r>
          <a:r>
            <a:rPr lang="ru-RU" sz="1250" dirty="0" smtClean="0">
              <a:latin typeface="Calibri"/>
              <a:ea typeface="+mn-ea"/>
              <a:cs typeface="+mn-cs"/>
            </a:rPr>
            <a:t> в </a:t>
          </a:r>
          <a:r>
            <a:rPr lang="ru-RU" sz="1250" dirty="0" err="1" smtClean="0">
              <a:latin typeface="Calibri"/>
              <a:ea typeface="+mn-ea"/>
              <a:cs typeface="+mn-cs"/>
            </a:rPr>
            <a:t>управлінні</a:t>
          </a:r>
          <a:r>
            <a:rPr lang="ru-RU" sz="1250" dirty="0" smtClean="0">
              <a:latin typeface="Calibri"/>
              <a:ea typeface="+mn-ea"/>
              <a:cs typeface="+mn-cs"/>
            </a:rPr>
            <a:t> </a:t>
          </a:r>
          <a:r>
            <a:rPr lang="ru-RU" sz="1250" dirty="0" err="1" smtClean="0">
              <a:latin typeface="Calibri"/>
              <a:ea typeface="+mn-ea"/>
              <a:cs typeface="+mn-cs"/>
            </a:rPr>
            <a:t>державними</a:t>
          </a:r>
          <a:r>
            <a:rPr lang="ru-RU" sz="1250" dirty="0" smtClean="0">
              <a:latin typeface="Calibri"/>
              <a:ea typeface="+mn-ea"/>
              <a:cs typeface="+mn-cs"/>
            </a:rPr>
            <a:t> справами, </a:t>
          </a:r>
          <a:r>
            <a:rPr lang="ru-RU" sz="1250" dirty="0" err="1" smtClean="0">
              <a:latin typeface="Calibri"/>
              <a:ea typeface="+mn-ea"/>
              <a:cs typeface="+mn-cs"/>
            </a:rPr>
            <a:t>здійсненні</a:t>
          </a:r>
          <a:r>
            <a:rPr lang="ru-RU" sz="1250" dirty="0" smtClean="0">
              <a:latin typeface="Calibri"/>
              <a:ea typeface="+mn-ea"/>
              <a:cs typeface="+mn-cs"/>
            </a:rPr>
            <a:t> </a:t>
          </a:r>
          <a:r>
            <a:rPr lang="ru-RU" sz="1250" dirty="0" err="1" smtClean="0">
              <a:latin typeface="Calibri"/>
              <a:ea typeface="+mn-ea"/>
              <a:cs typeface="+mn-cs"/>
            </a:rPr>
            <a:t>місцевого</a:t>
          </a:r>
          <a:r>
            <a:rPr lang="ru-RU" sz="1250" dirty="0" smtClean="0">
              <a:latin typeface="Calibri"/>
              <a:ea typeface="+mn-ea"/>
              <a:cs typeface="+mn-cs"/>
            </a:rPr>
            <a:t> </a:t>
          </a:r>
          <a:r>
            <a:rPr lang="ru-RU" sz="1250" dirty="0" err="1" smtClean="0">
              <a:latin typeface="Calibri"/>
              <a:ea typeface="+mn-ea"/>
              <a:cs typeface="+mn-cs"/>
            </a:rPr>
            <a:t>самоврядування</a:t>
          </a:r>
          <a:r>
            <a:rPr lang="ru-RU" sz="1250" dirty="0" smtClean="0">
              <a:latin typeface="Calibri"/>
              <a:ea typeface="+mn-ea"/>
              <a:cs typeface="+mn-cs"/>
            </a:rPr>
            <a:t>.</a:t>
          </a:r>
          <a:endParaRPr lang="ru-RU" sz="1250" dirty="0">
            <a:latin typeface="Calibri"/>
            <a:ea typeface="+mn-ea"/>
            <a:cs typeface="+mn-cs"/>
          </a:endParaRPr>
        </a:p>
      </dgm:t>
    </dgm:pt>
    <dgm:pt modelId="{97AEDF0D-F34F-41E8-BAE9-3DD47BE4E257}" type="parTrans" cxnId="{4A0DA581-AE09-4177-A024-3BBB28BB4A86}">
      <dgm:prSet/>
      <dgm:spPr/>
      <dgm:t>
        <a:bodyPr/>
        <a:lstStyle/>
        <a:p>
          <a:endParaRPr lang="ru-RU"/>
        </a:p>
      </dgm:t>
    </dgm:pt>
    <dgm:pt modelId="{9E14CF3D-AB1E-4993-934F-5639B20C91FD}" type="sibTrans" cxnId="{4A0DA581-AE09-4177-A024-3BBB28BB4A86}">
      <dgm:prSet/>
      <dgm:spPr/>
      <dgm:t>
        <a:bodyPr/>
        <a:lstStyle/>
        <a:p>
          <a:endParaRPr lang="ru-RU"/>
        </a:p>
      </dgm:t>
    </dgm:pt>
    <dgm:pt modelId="{99CACF2F-B693-4941-9D09-23CAC72D904E}">
      <dgm:prSet/>
      <dgm:spPr>
        <a:xfrm>
          <a:off x="0" y="5279485"/>
          <a:ext cx="4323969" cy="1005287"/>
        </a:xfrm>
        <a:prstGeom prst="roundRect">
          <a:avLst/>
        </a:prstGeom>
      </dgm:spPr>
      <dgm:t>
        <a:bodyPr/>
        <a:lstStyle/>
        <a:p>
          <a:pPr algn="ctr"/>
          <a:r>
            <a:rPr lang="ru-RU" smtClean="0">
              <a:latin typeface="Calibri"/>
              <a:ea typeface="+mn-ea"/>
              <a:cs typeface="+mn-cs"/>
            </a:rPr>
            <a:t>ст. 10 Конвенції про захист прав та основоположних свобод людини, ст. 19 Загальної декларації прав людини, ст. 18 та 19 Міжнародного пакту про громадянські і політичні права</a:t>
          </a:r>
          <a:endParaRPr lang="ru-RU">
            <a:latin typeface="Calibri"/>
            <a:ea typeface="+mn-ea"/>
            <a:cs typeface="+mn-cs"/>
          </a:endParaRPr>
        </a:p>
      </dgm:t>
    </dgm:pt>
    <dgm:pt modelId="{1FFEEDEF-512B-444C-8419-1757C25B3040}" type="parTrans" cxnId="{8475D19B-842D-48B4-835A-8041F9C5826E}">
      <dgm:prSet/>
      <dgm:spPr/>
      <dgm:t>
        <a:bodyPr/>
        <a:lstStyle/>
        <a:p>
          <a:endParaRPr lang="ru-RU"/>
        </a:p>
      </dgm:t>
    </dgm:pt>
    <dgm:pt modelId="{FF5ADB7D-810A-4F19-9A55-96C5B01EAA5C}" type="sibTrans" cxnId="{8475D19B-842D-48B4-835A-8041F9C5826E}">
      <dgm:prSet/>
      <dgm:spPr/>
      <dgm:t>
        <a:bodyPr/>
        <a:lstStyle/>
        <a:p>
          <a:endParaRPr lang="ru-RU"/>
        </a:p>
      </dgm:t>
    </dgm:pt>
    <dgm:pt modelId="{ED482AE7-480F-446D-BCC5-C125F520BA25}" type="pres">
      <dgm:prSet presAssocID="{5F7FAC01-E105-4061-836C-0F3B89FD980A}" presName="Name0" presStyleCnt="0">
        <dgm:presLayoutVars>
          <dgm:dir/>
          <dgm:animLvl val="lvl"/>
          <dgm:resizeHandles val="exact"/>
        </dgm:presLayoutVars>
      </dgm:prSet>
      <dgm:spPr/>
      <dgm:t>
        <a:bodyPr/>
        <a:lstStyle/>
        <a:p>
          <a:endParaRPr lang="ru-RU"/>
        </a:p>
      </dgm:t>
    </dgm:pt>
    <dgm:pt modelId="{C4E0B436-BC02-4437-9B20-F8801A3811CA}" type="pres">
      <dgm:prSet presAssocID="{7D486FFD-4A2F-49AE-91E3-9CECE8ACA1E8}" presName="linNode" presStyleCnt="0"/>
      <dgm:spPr/>
      <dgm:t>
        <a:bodyPr/>
        <a:lstStyle/>
        <a:p>
          <a:endParaRPr lang="ru-RU"/>
        </a:p>
      </dgm:t>
    </dgm:pt>
    <dgm:pt modelId="{D9B32C10-9D6E-4632-840D-0F72E2CAEA3D}" type="pres">
      <dgm:prSet presAssocID="{7D486FFD-4A2F-49AE-91E3-9CECE8ACA1E8}" presName="parentText" presStyleLbl="node1" presStyleIdx="0" presStyleCnt="6">
        <dgm:presLayoutVars>
          <dgm:chMax val="1"/>
          <dgm:bulletEnabled val="1"/>
        </dgm:presLayoutVars>
      </dgm:prSet>
      <dgm:spPr/>
      <dgm:t>
        <a:bodyPr/>
        <a:lstStyle/>
        <a:p>
          <a:endParaRPr lang="ru-RU"/>
        </a:p>
      </dgm:t>
    </dgm:pt>
    <dgm:pt modelId="{22E341D7-5501-4A63-91E1-BC09C2E94E0B}" type="pres">
      <dgm:prSet presAssocID="{7D486FFD-4A2F-49AE-91E3-9CECE8ACA1E8}" presName="descendantText" presStyleLbl="alignAccFollowNode1" presStyleIdx="0" presStyleCnt="6" custScaleY="104267">
        <dgm:presLayoutVars>
          <dgm:bulletEnabled val="1"/>
        </dgm:presLayoutVars>
      </dgm:prSet>
      <dgm:spPr/>
      <dgm:t>
        <a:bodyPr/>
        <a:lstStyle/>
        <a:p>
          <a:endParaRPr lang="ru-RU"/>
        </a:p>
      </dgm:t>
    </dgm:pt>
    <dgm:pt modelId="{08A124BD-C976-4675-A47A-9369B1AFFB56}" type="pres">
      <dgm:prSet presAssocID="{F06FADC0-B85B-42D4-ADB3-930E77C460B9}" presName="sp" presStyleCnt="0"/>
      <dgm:spPr/>
      <dgm:t>
        <a:bodyPr/>
        <a:lstStyle/>
        <a:p>
          <a:endParaRPr lang="ru-RU"/>
        </a:p>
      </dgm:t>
    </dgm:pt>
    <dgm:pt modelId="{FAC0F194-A3B2-4FF7-A486-E5743796E19E}" type="pres">
      <dgm:prSet presAssocID="{5EA72405-8A9A-41B7-824C-032B4A8B586E}" presName="linNode" presStyleCnt="0"/>
      <dgm:spPr/>
      <dgm:t>
        <a:bodyPr/>
        <a:lstStyle/>
        <a:p>
          <a:endParaRPr lang="ru-RU"/>
        </a:p>
      </dgm:t>
    </dgm:pt>
    <dgm:pt modelId="{0C4D5F2B-85D6-423C-84BA-34AF0B966A00}" type="pres">
      <dgm:prSet presAssocID="{5EA72405-8A9A-41B7-824C-032B4A8B586E}" presName="parentText" presStyleLbl="node1" presStyleIdx="1" presStyleCnt="6">
        <dgm:presLayoutVars>
          <dgm:chMax val="1"/>
          <dgm:bulletEnabled val="1"/>
        </dgm:presLayoutVars>
      </dgm:prSet>
      <dgm:spPr/>
      <dgm:t>
        <a:bodyPr/>
        <a:lstStyle/>
        <a:p>
          <a:endParaRPr lang="ru-RU"/>
        </a:p>
      </dgm:t>
    </dgm:pt>
    <dgm:pt modelId="{7674DD9D-26D4-4CBE-901E-340C46698763}" type="pres">
      <dgm:prSet presAssocID="{5EA72405-8A9A-41B7-824C-032B4A8B586E}" presName="descendantText" presStyleLbl="alignAccFollowNode1" presStyleIdx="1" presStyleCnt="6" custScaleY="116789">
        <dgm:presLayoutVars>
          <dgm:bulletEnabled val="1"/>
        </dgm:presLayoutVars>
      </dgm:prSet>
      <dgm:spPr/>
      <dgm:t>
        <a:bodyPr/>
        <a:lstStyle/>
        <a:p>
          <a:endParaRPr lang="ru-RU"/>
        </a:p>
      </dgm:t>
    </dgm:pt>
    <dgm:pt modelId="{D8F27FAF-3854-4174-8822-A6D3A285A53B}" type="pres">
      <dgm:prSet presAssocID="{3EB91459-0494-48D9-A32D-B8CD7F5C9E23}" presName="sp" presStyleCnt="0"/>
      <dgm:spPr/>
      <dgm:t>
        <a:bodyPr/>
        <a:lstStyle/>
        <a:p>
          <a:endParaRPr lang="ru-RU"/>
        </a:p>
      </dgm:t>
    </dgm:pt>
    <dgm:pt modelId="{A39B9239-26CF-42AC-9370-A04F808FBB85}" type="pres">
      <dgm:prSet presAssocID="{D1443F21-D5E7-4650-ADF2-E6AB444EEE5A}" presName="linNode" presStyleCnt="0"/>
      <dgm:spPr/>
      <dgm:t>
        <a:bodyPr/>
        <a:lstStyle/>
        <a:p>
          <a:endParaRPr lang="ru-RU"/>
        </a:p>
      </dgm:t>
    </dgm:pt>
    <dgm:pt modelId="{E040D9E9-D1E7-473A-BFFA-B2ACBF9077FD}" type="pres">
      <dgm:prSet presAssocID="{D1443F21-D5E7-4650-ADF2-E6AB444EEE5A}" presName="parentText" presStyleLbl="node1" presStyleIdx="2" presStyleCnt="6">
        <dgm:presLayoutVars>
          <dgm:chMax val="1"/>
          <dgm:bulletEnabled val="1"/>
        </dgm:presLayoutVars>
      </dgm:prSet>
      <dgm:spPr/>
      <dgm:t>
        <a:bodyPr/>
        <a:lstStyle/>
        <a:p>
          <a:endParaRPr lang="ru-RU"/>
        </a:p>
      </dgm:t>
    </dgm:pt>
    <dgm:pt modelId="{DB077F6A-0706-4A8A-827A-56DC4FB28698}" type="pres">
      <dgm:prSet presAssocID="{D1443F21-D5E7-4650-ADF2-E6AB444EEE5A}" presName="descendantText" presStyleLbl="alignAccFollowNode1" presStyleIdx="2" presStyleCnt="6">
        <dgm:presLayoutVars>
          <dgm:bulletEnabled val="1"/>
        </dgm:presLayoutVars>
      </dgm:prSet>
      <dgm:spPr/>
      <dgm:t>
        <a:bodyPr/>
        <a:lstStyle/>
        <a:p>
          <a:endParaRPr lang="ru-RU"/>
        </a:p>
      </dgm:t>
    </dgm:pt>
    <dgm:pt modelId="{A2601F87-FB92-4C06-B917-FAF4EEC1A8FA}" type="pres">
      <dgm:prSet presAssocID="{58F167D8-F5C0-4D75-B02B-A19764847907}" presName="sp" presStyleCnt="0"/>
      <dgm:spPr/>
      <dgm:t>
        <a:bodyPr/>
        <a:lstStyle/>
        <a:p>
          <a:endParaRPr lang="ru-RU"/>
        </a:p>
      </dgm:t>
    </dgm:pt>
    <dgm:pt modelId="{6B184B49-3AB4-47E7-8C32-81590CC13A20}" type="pres">
      <dgm:prSet presAssocID="{428FC35C-2FD9-4357-B476-8D9FBF546C43}" presName="linNode" presStyleCnt="0"/>
      <dgm:spPr/>
      <dgm:t>
        <a:bodyPr/>
        <a:lstStyle/>
        <a:p>
          <a:endParaRPr lang="ru-RU"/>
        </a:p>
      </dgm:t>
    </dgm:pt>
    <dgm:pt modelId="{5B22C835-6DE1-464B-B146-39E633BE6B8D}" type="pres">
      <dgm:prSet presAssocID="{428FC35C-2FD9-4357-B476-8D9FBF546C43}" presName="parentText" presStyleLbl="node1" presStyleIdx="3" presStyleCnt="6">
        <dgm:presLayoutVars>
          <dgm:chMax val="1"/>
          <dgm:bulletEnabled val="1"/>
        </dgm:presLayoutVars>
      </dgm:prSet>
      <dgm:spPr/>
      <dgm:t>
        <a:bodyPr/>
        <a:lstStyle/>
        <a:p>
          <a:endParaRPr lang="ru-RU"/>
        </a:p>
      </dgm:t>
    </dgm:pt>
    <dgm:pt modelId="{FD7386BF-EA92-4E1A-8683-B459069D5DE3}" type="pres">
      <dgm:prSet presAssocID="{428FC35C-2FD9-4357-B476-8D9FBF546C43}" presName="descendantText" presStyleLbl="alignAccFollowNode1" presStyleIdx="3" presStyleCnt="6" custLinFactNeighborY="0">
        <dgm:presLayoutVars>
          <dgm:bulletEnabled val="1"/>
        </dgm:presLayoutVars>
      </dgm:prSet>
      <dgm:spPr/>
      <dgm:t>
        <a:bodyPr/>
        <a:lstStyle/>
        <a:p>
          <a:endParaRPr lang="ru-RU"/>
        </a:p>
      </dgm:t>
    </dgm:pt>
    <dgm:pt modelId="{DE594A36-B104-45E1-86FD-71B7686BEB09}" type="pres">
      <dgm:prSet presAssocID="{559AE4E1-4050-4304-8AD4-581A769452D8}" presName="sp" presStyleCnt="0"/>
      <dgm:spPr/>
      <dgm:t>
        <a:bodyPr/>
        <a:lstStyle/>
        <a:p>
          <a:endParaRPr lang="ru-RU"/>
        </a:p>
      </dgm:t>
    </dgm:pt>
    <dgm:pt modelId="{1128C8A3-F2DF-48BA-B9D3-7589F3F47D24}" type="pres">
      <dgm:prSet presAssocID="{270A3540-37AD-4174-A472-C6B170F8F742}" presName="linNode" presStyleCnt="0"/>
      <dgm:spPr/>
      <dgm:t>
        <a:bodyPr/>
        <a:lstStyle/>
        <a:p>
          <a:endParaRPr lang="ru-RU"/>
        </a:p>
      </dgm:t>
    </dgm:pt>
    <dgm:pt modelId="{94B5B5BA-34F4-402E-BA85-D16BAE24F70E}" type="pres">
      <dgm:prSet presAssocID="{270A3540-37AD-4174-A472-C6B170F8F742}" presName="parentText" presStyleLbl="node1" presStyleIdx="4" presStyleCnt="6">
        <dgm:presLayoutVars>
          <dgm:chMax val="1"/>
          <dgm:bulletEnabled val="1"/>
        </dgm:presLayoutVars>
      </dgm:prSet>
      <dgm:spPr/>
      <dgm:t>
        <a:bodyPr/>
        <a:lstStyle/>
        <a:p>
          <a:endParaRPr lang="ru-RU"/>
        </a:p>
      </dgm:t>
    </dgm:pt>
    <dgm:pt modelId="{B00C060B-10D2-4C71-9CDA-9435DE50F38C}" type="pres">
      <dgm:prSet presAssocID="{270A3540-37AD-4174-A472-C6B170F8F742}" presName="descendantText" presStyleLbl="alignAccFollowNode1" presStyleIdx="4" presStyleCnt="6">
        <dgm:presLayoutVars>
          <dgm:bulletEnabled val="1"/>
        </dgm:presLayoutVars>
      </dgm:prSet>
      <dgm:spPr/>
      <dgm:t>
        <a:bodyPr/>
        <a:lstStyle/>
        <a:p>
          <a:endParaRPr lang="ru-RU"/>
        </a:p>
      </dgm:t>
    </dgm:pt>
    <dgm:pt modelId="{728B8774-1AEB-4BE7-9955-3B4637F694D6}" type="pres">
      <dgm:prSet presAssocID="{E39591B5-697A-42A3-80F6-F1195FC675FD}" presName="sp" presStyleCnt="0"/>
      <dgm:spPr/>
      <dgm:t>
        <a:bodyPr/>
        <a:lstStyle/>
        <a:p>
          <a:endParaRPr lang="ru-RU"/>
        </a:p>
      </dgm:t>
    </dgm:pt>
    <dgm:pt modelId="{DD0F93B1-BE20-444A-AC62-23457A4614C3}" type="pres">
      <dgm:prSet presAssocID="{99CACF2F-B693-4941-9D09-23CAC72D904E}" presName="linNode" presStyleCnt="0"/>
      <dgm:spPr/>
      <dgm:t>
        <a:bodyPr/>
        <a:lstStyle/>
        <a:p>
          <a:endParaRPr lang="ru-RU"/>
        </a:p>
      </dgm:t>
    </dgm:pt>
    <dgm:pt modelId="{AEC56F13-921D-4CCE-8B92-61BF69819608}" type="pres">
      <dgm:prSet presAssocID="{99CACF2F-B693-4941-9D09-23CAC72D904E}" presName="parentText" presStyleLbl="node1" presStyleIdx="5" presStyleCnt="6">
        <dgm:presLayoutVars>
          <dgm:chMax val="1"/>
          <dgm:bulletEnabled val="1"/>
        </dgm:presLayoutVars>
      </dgm:prSet>
      <dgm:spPr/>
      <dgm:t>
        <a:bodyPr/>
        <a:lstStyle/>
        <a:p>
          <a:endParaRPr lang="ru-RU"/>
        </a:p>
      </dgm:t>
    </dgm:pt>
    <dgm:pt modelId="{1C000D4C-0E05-4E45-859D-4B6B2C7E53BE}" type="pres">
      <dgm:prSet presAssocID="{99CACF2F-B693-4941-9D09-23CAC72D904E}" presName="descendantText" presStyleLbl="alignAccFollowNode1" presStyleIdx="5" presStyleCnt="6">
        <dgm:presLayoutVars>
          <dgm:bulletEnabled val="1"/>
        </dgm:presLayoutVars>
      </dgm:prSet>
      <dgm:spPr/>
      <dgm:t>
        <a:bodyPr/>
        <a:lstStyle/>
        <a:p>
          <a:endParaRPr lang="ru-RU"/>
        </a:p>
      </dgm:t>
    </dgm:pt>
  </dgm:ptLst>
  <dgm:cxnLst>
    <dgm:cxn modelId="{15AA769C-96E8-40EA-A5E5-803AD5981900}" type="presOf" srcId="{5EA72405-8A9A-41B7-824C-032B4A8B586E}" destId="{0C4D5F2B-85D6-423C-84BA-34AF0B966A00}" srcOrd="0" destOrd="0" presId="urn:microsoft.com/office/officeart/2005/8/layout/vList5"/>
    <dgm:cxn modelId="{EC785C65-64F0-4532-B945-3E63742CFFB9}" type="presOf" srcId="{428FC35C-2FD9-4357-B476-8D9FBF546C43}" destId="{5B22C835-6DE1-464B-B146-39E633BE6B8D}" srcOrd="0" destOrd="0" presId="urn:microsoft.com/office/officeart/2005/8/layout/vList5"/>
    <dgm:cxn modelId="{12596ED0-301A-4A77-B9D9-98C03EDA5342}" type="presOf" srcId="{99CACF2F-B693-4941-9D09-23CAC72D904E}" destId="{AEC56F13-921D-4CCE-8B92-61BF69819608}" srcOrd="0" destOrd="0" presId="urn:microsoft.com/office/officeart/2005/8/layout/vList5"/>
    <dgm:cxn modelId="{F29B1EBB-E196-409F-B76E-F5868A53857D}" srcId="{5F7FAC01-E105-4061-836C-0F3B89FD980A}" destId="{D1443F21-D5E7-4650-ADF2-E6AB444EEE5A}" srcOrd="2" destOrd="0" parTransId="{A87D8B80-36E7-4429-B8F5-45E9D4F539FA}" sibTransId="{58F167D8-F5C0-4D75-B02B-A19764847907}"/>
    <dgm:cxn modelId="{AD5D55A8-F8CB-4DBD-B042-ADA8D4651B56}" srcId="{5F7FAC01-E105-4061-836C-0F3B89FD980A}" destId="{7D486FFD-4A2F-49AE-91E3-9CECE8ACA1E8}" srcOrd="0" destOrd="0" parTransId="{1EEF983C-EAD7-4B25-9267-E7C3D3F6C359}" sibTransId="{F06FADC0-B85B-42D4-ADB3-930E77C460B9}"/>
    <dgm:cxn modelId="{4A02A342-F8AF-4DEF-9899-3AAB5536E039}" type="presOf" srcId="{A4B81E88-F108-4DC7-8E7B-865CE48D8416}" destId="{FD7386BF-EA92-4E1A-8683-B459069D5DE3}" srcOrd="0" destOrd="0" presId="urn:microsoft.com/office/officeart/2005/8/layout/vList5"/>
    <dgm:cxn modelId="{E6267A3B-FF8F-45A3-B416-A120A0FF8298}" srcId="{5F7FAC01-E105-4061-836C-0F3B89FD980A}" destId="{270A3540-37AD-4174-A472-C6B170F8F742}" srcOrd="4" destOrd="0" parTransId="{4B869BC9-9A97-455D-8F65-B163E9534FCC}" sibTransId="{E39591B5-697A-42A3-80F6-F1195FC675FD}"/>
    <dgm:cxn modelId="{B9362756-FED0-4935-B0D9-E5E6839C1198}" srcId="{5F7FAC01-E105-4061-836C-0F3B89FD980A}" destId="{428FC35C-2FD9-4357-B476-8D9FBF546C43}" srcOrd="3" destOrd="0" parTransId="{98DBE885-0F54-4C39-BA92-8FCFE6405E1A}" sibTransId="{559AE4E1-4050-4304-8AD4-581A769452D8}"/>
    <dgm:cxn modelId="{1324A5E8-7FD7-4288-B003-4A3869D3635B}" srcId="{270A3540-37AD-4174-A472-C6B170F8F742}" destId="{427502E7-F770-4BA0-812B-97E9B7A9460D}" srcOrd="0" destOrd="0" parTransId="{E872676D-FEF7-424C-8644-0633F308002F}" sibTransId="{1125FB9D-3DAC-4870-B234-35CE67EB8FB0}"/>
    <dgm:cxn modelId="{D1CD6FBA-A685-4C6E-BAD4-C5F3CE8E18D1}" srcId="{7D486FFD-4A2F-49AE-91E3-9CECE8ACA1E8}" destId="{306CE4FB-92EA-4D16-9ED0-796DFA28DCD6}" srcOrd="0" destOrd="0" parTransId="{E8E28AA5-1F95-4FD0-85B1-918E185C5D0A}" sibTransId="{E0E51160-88D8-44E1-9CD1-A076D89DE77D}"/>
    <dgm:cxn modelId="{59D670C1-DBDE-4BC5-834A-BB9E02C856FF}" type="presOf" srcId="{31AC92C0-6162-454E-ACD7-1F7E4970FE2B}" destId="{7674DD9D-26D4-4CBE-901E-340C46698763}" srcOrd="0" destOrd="0" presId="urn:microsoft.com/office/officeart/2005/8/layout/vList5"/>
    <dgm:cxn modelId="{EB5A1C70-5CA0-4402-98EB-678EC4764505}" type="presOf" srcId="{306CE4FB-92EA-4D16-9ED0-796DFA28DCD6}" destId="{22E341D7-5501-4A63-91E1-BC09C2E94E0B}" srcOrd="0" destOrd="0" presId="urn:microsoft.com/office/officeart/2005/8/layout/vList5"/>
    <dgm:cxn modelId="{C053F0BD-DAB5-42D5-AB16-59FCC9EFF46E}" type="presOf" srcId="{427502E7-F770-4BA0-812B-97E9B7A9460D}" destId="{B00C060B-10D2-4C71-9CDA-9435DE50F38C}" srcOrd="0" destOrd="0" presId="urn:microsoft.com/office/officeart/2005/8/layout/vList5"/>
    <dgm:cxn modelId="{0777052C-9D7B-4F4D-9E04-F93F70473ED3}" type="presOf" srcId="{D1443F21-D5E7-4650-ADF2-E6AB444EEE5A}" destId="{E040D9E9-D1E7-473A-BFFA-B2ACBF9077FD}" srcOrd="0" destOrd="0" presId="urn:microsoft.com/office/officeart/2005/8/layout/vList5"/>
    <dgm:cxn modelId="{9EE2423B-90F8-444E-9D62-5E5A7103534D}" type="presOf" srcId="{A6F4563A-BDB4-49CE-AD15-8EFF49AD3816}" destId="{1C000D4C-0E05-4E45-859D-4B6B2C7E53BE}" srcOrd="0" destOrd="0" presId="urn:microsoft.com/office/officeart/2005/8/layout/vList5"/>
    <dgm:cxn modelId="{AD26E9AB-4708-4C26-B4A4-9C395C8D5D2B}" srcId="{D1443F21-D5E7-4650-ADF2-E6AB444EEE5A}" destId="{F7B3D42D-647A-466B-8588-A19B99601F43}" srcOrd="0" destOrd="0" parTransId="{5481E781-6340-46A4-AD50-B49F39E55253}" sibTransId="{BC151804-C5BA-4C40-8C09-D5182E820C0F}"/>
    <dgm:cxn modelId="{22536C38-693A-424D-90AD-985F3D62F323}" srcId="{5EA72405-8A9A-41B7-824C-032B4A8B586E}" destId="{31AC92C0-6162-454E-ACD7-1F7E4970FE2B}" srcOrd="0" destOrd="0" parTransId="{5B3D6122-646B-4422-B172-1D65750CB064}" sibTransId="{B7BDE4A4-39F7-4F80-90B5-77B42504F2DF}"/>
    <dgm:cxn modelId="{8475D19B-842D-48B4-835A-8041F9C5826E}" srcId="{5F7FAC01-E105-4061-836C-0F3B89FD980A}" destId="{99CACF2F-B693-4941-9D09-23CAC72D904E}" srcOrd="5" destOrd="0" parTransId="{1FFEEDEF-512B-444C-8419-1757C25B3040}" sibTransId="{FF5ADB7D-810A-4F19-9A55-96C5B01EAA5C}"/>
    <dgm:cxn modelId="{E2443001-A23F-4DDE-8EAE-A27117931C97}" type="presOf" srcId="{7D486FFD-4A2F-49AE-91E3-9CECE8ACA1E8}" destId="{D9B32C10-9D6E-4632-840D-0F72E2CAEA3D}" srcOrd="0" destOrd="0" presId="urn:microsoft.com/office/officeart/2005/8/layout/vList5"/>
    <dgm:cxn modelId="{7CC70276-88C8-4C38-9250-BB7E445D6E1C}" srcId="{428FC35C-2FD9-4357-B476-8D9FBF546C43}" destId="{A4B81E88-F108-4DC7-8E7B-865CE48D8416}" srcOrd="0" destOrd="0" parTransId="{6DF2385F-9CAF-4B38-B879-8997BBC27037}" sibTransId="{7E7BFA5A-97DB-4562-80EE-EE5B0B3F0852}"/>
    <dgm:cxn modelId="{6C2BFAE1-816A-4532-97B1-DC92640E0E92}" type="presOf" srcId="{F7B3D42D-647A-466B-8588-A19B99601F43}" destId="{DB077F6A-0706-4A8A-827A-56DC4FB28698}" srcOrd="0" destOrd="0" presId="urn:microsoft.com/office/officeart/2005/8/layout/vList5"/>
    <dgm:cxn modelId="{D20E2B26-8441-4F76-A9E5-EC70AF960AE6}" type="presOf" srcId="{270A3540-37AD-4174-A472-C6B170F8F742}" destId="{94B5B5BA-34F4-402E-BA85-D16BAE24F70E}" srcOrd="0" destOrd="0" presId="urn:microsoft.com/office/officeart/2005/8/layout/vList5"/>
    <dgm:cxn modelId="{4A0DA581-AE09-4177-A024-3BBB28BB4A86}" srcId="{99CACF2F-B693-4941-9D09-23CAC72D904E}" destId="{A6F4563A-BDB4-49CE-AD15-8EFF49AD3816}" srcOrd="0" destOrd="0" parTransId="{97AEDF0D-F34F-41E8-BAE9-3DD47BE4E257}" sibTransId="{9E14CF3D-AB1E-4993-934F-5639B20C91FD}"/>
    <dgm:cxn modelId="{8525A10B-F2EF-4312-99EF-6D83496EEC43}" type="presOf" srcId="{5F7FAC01-E105-4061-836C-0F3B89FD980A}" destId="{ED482AE7-480F-446D-BCC5-C125F520BA25}" srcOrd="0" destOrd="0" presId="urn:microsoft.com/office/officeart/2005/8/layout/vList5"/>
    <dgm:cxn modelId="{9FD387EC-E62C-4B9D-B627-B1A9F837A62E}" srcId="{5F7FAC01-E105-4061-836C-0F3B89FD980A}" destId="{5EA72405-8A9A-41B7-824C-032B4A8B586E}" srcOrd="1" destOrd="0" parTransId="{9AB89ADD-6FFB-4944-AA35-BD3A5BF64E85}" sibTransId="{3EB91459-0494-48D9-A32D-B8CD7F5C9E23}"/>
    <dgm:cxn modelId="{C5D2A2A0-5B4A-438E-A2A8-0F7748DC173A}" type="presParOf" srcId="{ED482AE7-480F-446D-BCC5-C125F520BA25}" destId="{C4E0B436-BC02-4437-9B20-F8801A3811CA}" srcOrd="0" destOrd="0" presId="urn:microsoft.com/office/officeart/2005/8/layout/vList5"/>
    <dgm:cxn modelId="{DA18CA2A-3D57-405C-816D-831B0719C06E}" type="presParOf" srcId="{C4E0B436-BC02-4437-9B20-F8801A3811CA}" destId="{D9B32C10-9D6E-4632-840D-0F72E2CAEA3D}" srcOrd="0" destOrd="0" presId="urn:microsoft.com/office/officeart/2005/8/layout/vList5"/>
    <dgm:cxn modelId="{45DD6D44-77B8-44AE-9DA3-F1E8438E68F8}" type="presParOf" srcId="{C4E0B436-BC02-4437-9B20-F8801A3811CA}" destId="{22E341D7-5501-4A63-91E1-BC09C2E94E0B}" srcOrd="1" destOrd="0" presId="urn:microsoft.com/office/officeart/2005/8/layout/vList5"/>
    <dgm:cxn modelId="{E0443376-C9B2-4D8F-9526-0841D7039B2F}" type="presParOf" srcId="{ED482AE7-480F-446D-BCC5-C125F520BA25}" destId="{08A124BD-C976-4675-A47A-9369B1AFFB56}" srcOrd="1" destOrd="0" presId="urn:microsoft.com/office/officeart/2005/8/layout/vList5"/>
    <dgm:cxn modelId="{BBDDEC8D-D7BF-48DD-8D69-D3ED02448E86}" type="presParOf" srcId="{ED482AE7-480F-446D-BCC5-C125F520BA25}" destId="{FAC0F194-A3B2-4FF7-A486-E5743796E19E}" srcOrd="2" destOrd="0" presId="urn:microsoft.com/office/officeart/2005/8/layout/vList5"/>
    <dgm:cxn modelId="{30EE197A-A611-44BC-999C-EC17A8B1D91B}" type="presParOf" srcId="{FAC0F194-A3B2-4FF7-A486-E5743796E19E}" destId="{0C4D5F2B-85D6-423C-84BA-34AF0B966A00}" srcOrd="0" destOrd="0" presId="urn:microsoft.com/office/officeart/2005/8/layout/vList5"/>
    <dgm:cxn modelId="{3E778A6B-D6E2-4091-A4D6-405F08C3D939}" type="presParOf" srcId="{FAC0F194-A3B2-4FF7-A486-E5743796E19E}" destId="{7674DD9D-26D4-4CBE-901E-340C46698763}" srcOrd="1" destOrd="0" presId="urn:microsoft.com/office/officeart/2005/8/layout/vList5"/>
    <dgm:cxn modelId="{BF0A52FC-DC9B-4629-AE54-973337631FF0}" type="presParOf" srcId="{ED482AE7-480F-446D-BCC5-C125F520BA25}" destId="{D8F27FAF-3854-4174-8822-A6D3A285A53B}" srcOrd="3" destOrd="0" presId="urn:microsoft.com/office/officeart/2005/8/layout/vList5"/>
    <dgm:cxn modelId="{390BAA9F-E4CE-4FC1-A990-E465EF6E8080}" type="presParOf" srcId="{ED482AE7-480F-446D-BCC5-C125F520BA25}" destId="{A39B9239-26CF-42AC-9370-A04F808FBB85}" srcOrd="4" destOrd="0" presId="urn:microsoft.com/office/officeart/2005/8/layout/vList5"/>
    <dgm:cxn modelId="{CF4C949B-8CEA-417F-B628-6CB7AD810969}" type="presParOf" srcId="{A39B9239-26CF-42AC-9370-A04F808FBB85}" destId="{E040D9E9-D1E7-473A-BFFA-B2ACBF9077FD}" srcOrd="0" destOrd="0" presId="urn:microsoft.com/office/officeart/2005/8/layout/vList5"/>
    <dgm:cxn modelId="{0D1B0B75-AE53-49BD-BD9A-794EF455978F}" type="presParOf" srcId="{A39B9239-26CF-42AC-9370-A04F808FBB85}" destId="{DB077F6A-0706-4A8A-827A-56DC4FB28698}" srcOrd="1" destOrd="0" presId="urn:microsoft.com/office/officeart/2005/8/layout/vList5"/>
    <dgm:cxn modelId="{7762FE64-B5EB-4C98-9F23-9C6BA02F64BA}" type="presParOf" srcId="{ED482AE7-480F-446D-BCC5-C125F520BA25}" destId="{A2601F87-FB92-4C06-B917-FAF4EEC1A8FA}" srcOrd="5" destOrd="0" presId="urn:microsoft.com/office/officeart/2005/8/layout/vList5"/>
    <dgm:cxn modelId="{EAE4ED91-7561-4263-9686-556ACBD54431}" type="presParOf" srcId="{ED482AE7-480F-446D-BCC5-C125F520BA25}" destId="{6B184B49-3AB4-47E7-8C32-81590CC13A20}" srcOrd="6" destOrd="0" presId="urn:microsoft.com/office/officeart/2005/8/layout/vList5"/>
    <dgm:cxn modelId="{54DE092F-163F-4D2B-89AF-5BA4CA4F9CDC}" type="presParOf" srcId="{6B184B49-3AB4-47E7-8C32-81590CC13A20}" destId="{5B22C835-6DE1-464B-B146-39E633BE6B8D}" srcOrd="0" destOrd="0" presId="urn:microsoft.com/office/officeart/2005/8/layout/vList5"/>
    <dgm:cxn modelId="{C2138481-4B3D-4391-B5B8-256F962EEFE6}" type="presParOf" srcId="{6B184B49-3AB4-47E7-8C32-81590CC13A20}" destId="{FD7386BF-EA92-4E1A-8683-B459069D5DE3}" srcOrd="1" destOrd="0" presId="urn:microsoft.com/office/officeart/2005/8/layout/vList5"/>
    <dgm:cxn modelId="{1C5638B6-897B-43D7-B35E-67B284B38EBA}" type="presParOf" srcId="{ED482AE7-480F-446D-BCC5-C125F520BA25}" destId="{DE594A36-B104-45E1-86FD-71B7686BEB09}" srcOrd="7" destOrd="0" presId="urn:microsoft.com/office/officeart/2005/8/layout/vList5"/>
    <dgm:cxn modelId="{E8394AAF-BC92-442C-ADC1-6341A09F197B}" type="presParOf" srcId="{ED482AE7-480F-446D-BCC5-C125F520BA25}" destId="{1128C8A3-F2DF-48BA-B9D3-7589F3F47D24}" srcOrd="8" destOrd="0" presId="urn:microsoft.com/office/officeart/2005/8/layout/vList5"/>
    <dgm:cxn modelId="{E6FC42C2-5193-4E44-ACD9-BE9883159F56}" type="presParOf" srcId="{1128C8A3-F2DF-48BA-B9D3-7589F3F47D24}" destId="{94B5B5BA-34F4-402E-BA85-D16BAE24F70E}" srcOrd="0" destOrd="0" presId="urn:microsoft.com/office/officeart/2005/8/layout/vList5"/>
    <dgm:cxn modelId="{4FED8552-C58C-407D-B192-812384FB8DC4}" type="presParOf" srcId="{1128C8A3-F2DF-48BA-B9D3-7589F3F47D24}" destId="{B00C060B-10D2-4C71-9CDA-9435DE50F38C}" srcOrd="1" destOrd="0" presId="urn:microsoft.com/office/officeart/2005/8/layout/vList5"/>
    <dgm:cxn modelId="{DDF5E258-C4D7-44B2-9818-CEC6FADD7B69}" type="presParOf" srcId="{ED482AE7-480F-446D-BCC5-C125F520BA25}" destId="{728B8774-1AEB-4BE7-9955-3B4637F694D6}" srcOrd="9" destOrd="0" presId="urn:microsoft.com/office/officeart/2005/8/layout/vList5"/>
    <dgm:cxn modelId="{1A69D914-6D2C-4E32-9918-9EE70AA4D798}" type="presParOf" srcId="{ED482AE7-480F-446D-BCC5-C125F520BA25}" destId="{DD0F93B1-BE20-444A-AC62-23457A4614C3}" srcOrd="10" destOrd="0" presId="urn:microsoft.com/office/officeart/2005/8/layout/vList5"/>
    <dgm:cxn modelId="{9F4DD805-B22D-4DF9-B151-2E9D5695B46B}" type="presParOf" srcId="{DD0F93B1-BE20-444A-AC62-23457A4614C3}" destId="{AEC56F13-921D-4CCE-8B92-61BF69819608}" srcOrd="0" destOrd="0" presId="urn:microsoft.com/office/officeart/2005/8/layout/vList5"/>
    <dgm:cxn modelId="{3AD67596-775B-44C1-B90C-89F047A7CF37}" type="presParOf" srcId="{DD0F93B1-BE20-444A-AC62-23457A4614C3}" destId="{1C000D4C-0E05-4E45-859D-4B6B2C7E53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C7AC6B-F474-4BCF-A922-E468C5B0165B}" type="doc">
      <dgm:prSet loTypeId="urn:microsoft.com/office/officeart/2005/8/layout/rings+Icon" loCatId="officeonline" qsTypeId="urn:microsoft.com/office/officeart/2005/8/quickstyle/simple2" qsCatId="simple" csTypeId="urn:microsoft.com/office/officeart/2005/8/colors/accent0_1" csCatId="mainScheme" phldr="1"/>
      <dgm:spPr/>
    </dgm:pt>
    <dgm:pt modelId="{BF109C7A-1348-4068-9416-A344E9CC370E}">
      <dgm:prSet phldrT="[Текст]"/>
      <dgm:spPr>
        <a:xfrm>
          <a:off x="2750953" y="0"/>
          <a:ext cx="3220864" cy="3220818"/>
        </a:xfrm>
        <a:prstGeom prst="ellipse">
          <a:avLst/>
        </a:prstGeom>
      </dgm:spPr>
      <dgm:t>
        <a:bodyPr/>
        <a:lstStyle/>
        <a:p>
          <a:r>
            <a:rPr lang="ru-RU" smtClean="0">
              <a:latin typeface="Calibri"/>
              <a:ea typeface="+mn-ea"/>
              <a:cs typeface="+mn-cs"/>
            </a:rPr>
            <a:t>Залучаючи громадські об'єднання до процесу прийняття рішень, спільної взаємодії влада виступає як суб'єкт, вона впливає на громадські об'єднання з метою активізації їх діяльності, створює необхідні для цього умови </a:t>
          </a:r>
          <a:endParaRPr lang="ru-RU">
            <a:latin typeface="Calibri"/>
            <a:ea typeface="+mn-ea"/>
            <a:cs typeface="+mn-cs"/>
          </a:endParaRPr>
        </a:p>
      </dgm:t>
    </dgm:pt>
    <dgm:pt modelId="{CD6C38CC-F292-46C7-BBEC-F38EAEAB6536}" type="parTrans" cxnId="{1BF7EDCA-58D0-4CA2-8D64-027053E19A39}">
      <dgm:prSet/>
      <dgm:spPr/>
      <dgm:t>
        <a:bodyPr/>
        <a:lstStyle/>
        <a:p>
          <a:endParaRPr lang="ru-RU"/>
        </a:p>
      </dgm:t>
    </dgm:pt>
    <dgm:pt modelId="{FD330E45-CCC1-4130-9224-2716BA3AD821}" type="sibTrans" cxnId="{1BF7EDCA-58D0-4CA2-8D64-027053E19A39}">
      <dgm:prSet/>
      <dgm:spPr/>
      <dgm:t>
        <a:bodyPr/>
        <a:lstStyle/>
        <a:p>
          <a:endParaRPr lang="ru-RU"/>
        </a:p>
      </dgm:t>
    </dgm:pt>
    <dgm:pt modelId="{3A559BB4-5160-48D7-97AD-16795B060F1F}">
      <dgm:prSet phldrT="[Текст]"/>
      <dgm:spPr>
        <a:xfrm>
          <a:off x="4408760" y="2148106"/>
          <a:ext cx="3220864" cy="3220818"/>
        </a:xfrm>
        <a:prstGeom prst="ellipse">
          <a:avLst/>
        </a:prstGeom>
      </dgm:spPr>
      <dgm:t>
        <a:bodyPr/>
        <a:lstStyle/>
        <a:p>
          <a:r>
            <a:rPr lang="ru-RU" smtClean="0">
              <a:latin typeface="Calibri"/>
              <a:ea typeface="+mn-ea"/>
              <a:cs typeface="+mn-cs"/>
            </a:rPr>
            <a:t>У результаті цього громадські об'єднання, які відігравали роль об'єкта діяльності влади, перетворюються на суб'єкта, вони починають впливати на владу, контролювати її та диктувати свої умови</a:t>
          </a:r>
          <a:endParaRPr lang="ru-RU">
            <a:latin typeface="Calibri"/>
            <a:ea typeface="+mn-ea"/>
            <a:cs typeface="+mn-cs"/>
          </a:endParaRPr>
        </a:p>
      </dgm:t>
    </dgm:pt>
    <dgm:pt modelId="{AC477234-A15C-413C-BCD2-3BFB50BF9F2D}" type="parTrans" cxnId="{ADF9EB38-008D-4E54-AAFB-28DA3BF4057D}">
      <dgm:prSet/>
      <dgm:spPr/>
      <dgm:t>
        <a:bodyPr/>
        <a:lstStyle/>
        <a:p>
          <a:endParaRPr lang="ru-RU"/>
        </a:p>
      </dgm:t>
    </dgm:pt>
    <dgm:pt modelId="{F84CC92A-B482-44D5-B495-2FD8C1E64A71}" type="sibTrans" cxnId="{ADF9EB38-008D-4E54-AAFB-28DA3BF4057D}">
      <dgm:prSet/>
      <dgm:spPr/>
      <dgm:t>
        <a:bodyPr/>
        <a:lstStyle/>
        <a:p>
          <a:endParaRPr lang="ru-RU"/>
        </a:p>
      </dgm:t>
    </dgm:pt>
    <dgm:pt modelId="{6986E0CA-AFDE-4F97-8642-E51283137489}">
      <dgm:prSet phldrT="[Текст]"/>
      <dgm:spPr>
        <a:xfrm>
          <a:off x="6064607" y="0"/>
          <a:ext cx="3220864" cy="3220818"/>
        </a:xfrm>
        <a:prstGeom prst="ellipse">
          <a:avLst/>
        </a:prstGeom>
      </dgm:spPr>
      <dgm:t>
        <a:bodyPr/>
        <a:lstStyle/>
        <a:p>
          <a:r>
            <a:rPr lang="ru-RU" smtClean="0">
              <a:latin typeface="Calibri"/>
              <a:ea typeface="+mn-ea"/>
              <a:cs typeface="+mn-cs"/>
            </a:rPr>
            <a:t>Це своєрідний парадокс, який полягає в тому, що сама влада має стати ініціатором створення умов для перетворення громадських об'єднань на суб'єкта управління</a:t>
          </a:r>
          <a:endParaRPr lang="ru-RU">
            <a:latin typeface="Calibri"/>
            <a:ea typeface="+mn-ea"/>
            <a:cs typeface="+mn-cs"/>
          </a:endParaRPr>
        </a:p>
      </dgm:t>
    </dgm:pt>
    <dgm:pt modelId="{A93DFFBB-8191-47A6-BB30-CC2D31632468}" type="parTrans" cxnId="{99B4F132-C3B8-4EA2-9D45-0E9E9E372D65}">
      <dgm:prSet/>
      <dgm:spPr/>
      <dgm:t>
        <a:bodyPr/>
        <a:lstStyle/>
        <a:p>
          <a:endParaRPr lang="ru-RU"/>
        </a:p>
      </dgm:t>
    </dgm:pt>
    <dgm:pt modelId="{88595551-713B-420E-BF40-008C5E2A75B1}" type="sibTrans" cxnId="{99B4F132-C3B8-4EA2-9D45-0E9E9E372D65}">
      <dgm:prSet/>
      <dgm:spPr/>
      <dgm:t>
        <a:bodyPr/>
        <a:lstStyle/>
        <a:p>
          <a:endParaRPr lang="ru-RU"/>
        </a:p>
      </dgm:t>
    </dgm:pt>
    <dgm:pt modelId="{D66D3099-B605-415B-9BCF-59A30C64384C}" type="pres">
      <dgm:prSet presAssocID="{B4C7AC6B-F474-4BCF-A922-E468C5B0165B}" presName="Name0" presStyleCnt="0">
        <dgm:presLayoutVars>
          <dgm:chMax val="7"/>
          <dgm:dir/>
          <dgm:resizeHandles val="exact"/>
        </dgm:presLayoutVars>
      </dgm:prSet>
      <dgm:spPr/>
    </dgm:pt>
    <dgm:pt modelId="{1F1D9944-50F2-47DB-B75D-53972152DCAC}" type="pres">
      <dgm:prSet presAssocID="{B4C7AC6B-F474-4BCF-A922-E468C5B0165B}" presName="ellipse1" presStyleLbl="vennNode1" presStyleIdx="0" presStyleCnt="3">
        <dgm:presLayoutVars>
          <dgm:bulletEnabled val="1"/>
        </dgm:presLayoutVars>
      </dgm:prSet>
      <dgm:spPr/>
      <dgm:t>
        <a:bodyPr/>
        <a:lstStyle/>
        <a:p>
          <a:endParaRPr lang="ru-RU"/>
        </a:p>
      </dgm:t>
    </dgm:pt>
    <dgm:pt modelId="{2EFC0CA8-E671-42D9-8F3E-FE792B6932F7}" type="pres">
      <dgm:prSet presAssocID="{B4C7AC6B-F474-4BCF-A922-E468C5B0165B}" presName="ellipse2" presStyleLbl="vennNode1" presStyleIdx="1" presStyleCnt="3">
        <dgm:presLayoutVars>
          <dgm:bulletEnabled val="1"/>
        </dgm:presLayoutVars>
      </dgm:prSet>
      <dgm:spPr/>
      <dgm:t>
        <a:bodyPr/>
        <a:lstStyle/>
        <a:p>
          <a:endParaRPr lang="ru-RU"/>
        </a:p>
      </dgm:t>
    </dgm:pt>
    <dgm:pt modelId="{8350646D-7DF1-42BF-88F0-5A0ADA946583}" type="pres">
      <dgm:prSet presAssocID="{B4C7AC6B-F474-4BCF-A922-E468C5B0165B}" presName="ellipse3" presStyleLbl="vennNode1" presStyleIdx="2" presStyleCnt="3">
        <dgm:presLayoutVars>
          <dgm:bulletEnabled val="1"/>
        </dgm:presLayoutVars>
      </dgm:prSet>
      <dgm:spPr/>
      <dgm:t>
        <a:bodyPr/>
        <a:lstStyle/>
        <a:p>
          <a:endParaRPr lang="ru-RU"/>
        </a:p>
      </dgm:t>
    </dgm:pt>
  </dgm:ptLst>
  <dgm:cxnLst>
    <dgm:cxn modelId="{415CC2F9-0C5B-4128-8B2C-15A93C52266B}" type="presOf" srcId="{BF109C7A-1348-4068-9416-A344E9CC370E}" destId="{1F1D9944-50F2-47DB-B75D-53972152DCAC}" srcOrd="0" destOrd="0" presId="urn:microsoft.com/office/officeart/2005/8/layout/rings+Icon"/>
    <dgm:cxn modelId="{ADF9EB38-008D-4E54-AAFB-28DA3BF4057D}" srcId="{B4C7AC6B-F474-4BCF-A922-E468C5B0165B}" destId="{3A559BB4-5160-48D7-97AD-16795B060F1F}" srcOrd="1" destOrd="0" parTransId="{AC477234-A15C-413C-BCD2-3BFB50BF9F2D}" sibTransId="{F84CC92A-B482-44D5-B495-2FD8C1E64A71}"/>
    <dgm:cxn modelId="{99B4F132-C3B8-4EA2-9D45-0E9E9E372D65}" srcId="{B4C7AC6B-F474-4BCF-A922-E468C5B0165B}" destId="{6986E0CA-AFDE-4F97-8642-E51283137489}" srcOrd="2" destOrd="0" parTransId="{A93DFFBB-8191-47A6-BB30-CC2D31632468}" sibTransId="{88595551-713B-420E-BF40-008C5E2A75B1}"/>
    <dgm:cxn modelId="{7921BB6D-609F-456A-ADD1-56092A658D09}" type="presOf" srcId="{B4C7AC6B-F474-4BCF-A922-E468C5B0165B}" destId="{D66D3099-B605-415B-9BCF-59A30C64384C}" srcOrd="0" destOrd="0" presId="urn:microsoft.com/office/officeart/2005/8/layout/rings+Icon"/>
    <dgm:cxn modelId="{0C90457F-3F1E-4738-B362-9687CAFED76A}" type="presOf" srcId="{3A559BB4-5160-48D7-97AD-16795B060F1F}" destId="{2EFC0CA8-E671-42D9-8F3E-FE792B6932F7}" srcOrd="0" destOrd="0" presId="urn:microsoft.com/office/officeart/2005/8/layout/rings+Icon"/>
    <dgm:cxn modelId="{1BF7EDCA-58D0-4CA2-8D64-027053E19A39}" srcId="{B4C7AC6B-F474-4BCF-A922-E468C5B0165B}" destId="{BF109C7A-1348-4068-9416-A344E9CC370E}" srcOrd="0" destOrd="0" parTransId="{CD6C38CC-F292-46C7-BBEC-F38EAEAB6536}" sibTransId="{FD330E45-CCC1-4130-9224-2716BA3AD821}"/>
    <dgm:cxn modelId="{904EA84C-6699-4671-B03D-63215651147E}" type="presOf" srcId="{6986E0CA-AFDE-4F97-8642-E51283137489}" destId="{8350646D-7DF1-42BF-88F0-5A0ADA946583}" srcOrd="0" destOrd="0" presId="urn:microsoft.com/office/officeart/2005/8/layout/rings+Icon"/>
    <dgm:cxn modelId="{3E6EA624-6A6F-42F2-A2CF-8CAF1AE132BB}" type="presParOf" srcId="{D66D3099-B605-415B-9BCF-59A30C64384C}" destId="{1F1D9944-50F2-47DB-B75D-53972152DCAC}" srcOrd="0" destOrd="0" presId="urn:microsoft.com/office/officeart/2005/8/layout/rings+Icon"/>
    <dgm:cxn modelId="{6336F86F-359D-42D5-8F56-2F1E679D2CF8}" type="presParOf" srcId="{D66D3099-B605-415B-9BCF-59A30C64384C}" destId="{2EFC0CA8-E671-42D9-8F3E-FE792B6932F7}" srcOrd="1" destOrd="0" presId="urn:microsoft.com/office/officeart/2005/8/layout/rings+Icon"/>
    <dgm:cxn modelId="{CB7103C2-05F8-45E5-B31D-E6B09A63FFD9}" type="presParOf" srcId="{D66D3099-B605-415B-9BCF-59A30C64384C}" destId="{8350646D-7DF1-42BF-88F0-5A0ADA946583}"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C90A04-90AB-4420-ACEF-9F2BE1AD2396}" type="doc">
      <dgm:prSet loTypeId="urn:microsoft.com/office/officeart/2005/8/layout/radial6" loCatId="relationship" qsTypeId="urn:microsoft.com/office/officeart/2005/8/quickstyle/simple2" qsCatId="simple" csTypeId="urn:microsoft.com/office/officeart/2005/8/colors/accent0_1" csCatId="mainScheme" phldr="1"/>
      <dgm:spPr/>
      <dgm:t>
        <a:bodyPr/>
        <a:lstStyle/>
        <a:p>
          <a:endParaRPr lang="ru-RU"/>
        </a:p>
      </dgm:t>
    </dgm:pt>
    <dgm:pt modelId="{C06CEB1D-8AED-493F-A2F8-CC55026D8B0C}">
      <dgm:prSet phldrT="[Текст]"/>
      <dgm:spPr>
        <a:xfrm>
          <a:off x="4725570" y="2292541"/>
          <a:ext cx="2515434" cy="2515434"/>
        </a:xfrm>
        <a:prstGeom prst="ellipse">
          <a:avLst/>
        </a:prstGeom>
      </dgm:spPr>
      <dgm:t>
        <a:bodyPr/>
        <a:lstStyle/>
        <a:p>
          <a:r>
            <a:rPr lang="ru-RU" smtClean="0">
              <a:latin typeface="Calibri"/>
              <a:ea typeface="+mn-ea"/>
              <a:cs typeface="+mn-cs"/>
            </a:rPr>
            <a:t>Рівні участі громадських об’єднань в сфері комунікації з органами державної влади в Україні</a:t>
          </a:r>
          <a:endParaRPr lang="ru-RU">
            <a:latin typeface="Calibri"/>
            <a:ea typeface="+mn-ea"/>
            <a:cs typeface="+mn-cs"/>
          </a:endParaRPr>
        </a:p>
      </dgm:t>
    </dgm:pt>
    <dgm:pt modelId="{0BE33642-EC9F-452A-85A4-766D6B4EFF84}" type="parTrans" cxnId="{DA1321AE-E732-4F02-AD91-FBEC799A013D}">
      <dgm:prSet/>
      <dgm:spPr/>
      <dgm:t>
        <a:bodyPr/>
        <a:lstStyle/>
        <a:p>
          <a:endParaRPr lang="ru-RU"/>
        </a:p>
      </dgm:t>
    </dgm:pt>
    <dgm:pt modelId="{55B84684-C210-44DA-967F-195EA3B1B21E}" type="sibTrans" cxnId="{DA1321AE-E732-4F02-AD91-FBEC799A013D}">
      <dgm:prSet/>
      <dgm:spPr/>
      <dgm:t>
        <a:bodyPr/>
        <a:lstStyle/>
        <a:p>
          <a:endParaRPr lang="ru-RU"/>
        </a:p>
      </dgm:t>
    </dgm:pt>
    <dgm:pt modelId="{BB0835BA-73FA-4091-B3DB-3FA4F9184DD4}">
      <dgm:prSet phldrT="[Текст]"/>
      <dgm:spPr>
        <a:xfrm>
          <a:off x="5102885" y="2858"/>
          <a:ext cx="1760804" cy="1760804"/>
        </a:xfrm>
        <a:prstGeom prst="ellipse">
          <a:avLst/>
        </a:prstGeom>
      </dgm:spPr>
      <dgm:t>
        <a:bodyPr/>
        <a:lstStyle/>
        <a:p>
          <a:r>
            <a:rPr lang="ru-RU" smtClean="0">
              <a:latin typeface="Calibri"/>
              <a:ea typeface="+mn-ea"/>
              <a:cs typeface="+mn-cs"/>
            </a:rPr>
            <a:t>Підтримка незалежних дій громадськості</a:t>
          </a:r>
          <a:endParaRPr lang="ru-RU">
            <a:latin typeface="Calibri"/>
            <a:ea typeface="+mn-ea"/>
            <a:cs typeface="+mn-cs"/>
          </a:endParaRPr>
        </a:p>
      </dgm:t>
    </dgm:pt>
    <dgm:pt modelId="{AE25EEC8-C421-463C-8FE3-BD8E80AA4CA7}" type="parTrans" cxnId="{F3192DE5-3E7C-4BF8-971A-70E4C254C84E}">
      <dgm:prSet/>
      <dgm:spPr/>
      <dgm:t>
        <a:bodyPr/>
        <a:lstStyle/>
        <a:p>
          <a:endParaRPr lang="ru-RU"/>
        </a:p>
      </dgm:t>
    </dgm:pt>
    <dgm:pt modelId="{3F3046F7-9DC1-488E-A7A1-1F8ED772C5B1}" type="sibTrans" cxnId="{F3192DE5-3E7C-4BF8-971A-70E4C254C84E}">
      <dgm:prSet/>
      <dgm:spPr>
        <a:xfrm>
          <a:off x="3252900" y="819871"/>
          <a:ext cx="5460774" cy="5460774"/>
        </a:xfrm>
        <a:prstGeom prst="blockArc">
          <a:avLst>
            <a:gd name="adj1" fmla="val 16200000"/>
            <a:gd name="adj2" fmla="val 20520000"/>
            <a:gd name="adj3" fmla="val 4643"/>
          </a:avLst>
        </a:prstGeom>
      </dgm:spPr>
      <dgm:t>
        <a:bodyPr/>
        <a:lstStyle/>
        <a:p>
          <a:endParaRPr lang="ru-RU"/>
        </a:p>
      </dgm:t>
    </dgm:pt>
    <dgm:pt modelId="{0353A2CD-84B9-4C07-8851-AF77A479EB59}">
      <dgm:prSet phldrT="[Текст]"/>
      <dgm:spPr>
        <a:xfrm>
          <a:off x="7639351" y="1845708"/>
          <a:ext cx="1760804" cy="1760804"/>
        </a:xfrm>
        <a:prstGeom prst="ellipse">
          <a:avLst/>
        </a:prstGeom>
      </dgm:spPr>
      <dgm:t>
        <a:bodyPr/>
        <a:lstStyle/>
        <a:p>
          <a:r>
            <a:rPr lang="ru-RU" smtClean="0">
              <a:latin typeface="Calibri"/>
              <a:ea typeface="+mn-ea"/>
              <a:cs typeface="+mn-cs"/>
            </a:rPr>
            <a:t>Спільні дії</a:t>
          </a:r>
          <a:endParaRPr lang="ru-RU">
            <a:latin typeface="Calibri"/>
            <a:ea typeface="+mn-ea"/>
            <a:cs typeface="+mn-cs"/>
          </a:endParaRPr>
        </a:p>
      </dgm:t>
    </dgm:pt>
    <dgm:pt modelId="{F7A4E478-367D-4B05-89E5-87AB3C6037F2}" type="parTrans" cxnId="{377DE30B-3E5B-4774-B0E6-823B787D04A0}">
      <dgm:prSet/>
      <dgm:spPr/>
      <dgm:t>
        <a:bodyPr/>
        <a:lstStyle/>
        <a:p>
          <a:endParaRPr lang="ru-RU"/>
        </a:p>
      </dgm:t>
    </dgm:pt>
    <dgm:pt modelId="{D0C404B0-35E5-4CEB-A9E6-C68F69B13D58}" type="sibTrans" cxnId="{377DE30B-3E5B-4774-B0E6-823B787D04A0}">
      <dgm:prSet/>
      <dgm:spPr>
        <a:xfrm>
          <a:off x="3252900" y="819871"/>
          <a:ext cx="5460774" cy="5460774"/>
        </a:xfrm>
        <a:prstGeom prst="blockArc">
          <a:avLst>
            <a:gd name="adj1" fmla="val 20520000"/>
            <a:gd name="adj2" fmla="val 3240000"/>
            <a:gd name="adj3" fmla="val 4643"/>
          </a:avLst>
        </a:prstGeom>
      </dgm:spPr>
      <dgm:t>
        <a:bodyPr/>
        <a:lstStyle/>
        <a:p>
          <a:endParaRPr lang="ru-RU"/>
        </a:p>
      </dgm:t>
    </dgm:pt>
    <dgm:pt modelId="{E39516D9-D961-45B4-BCC9-413405A0E392}">
      <dgm:prSet phldrT="[Текст]"/>
      <dgm:spPr>
        <a:xfrm>
          <a:off x="6670507" y="4827503"/>
          <a:ext cx="1760804" cy="1760804"/>
        </a:xfrm>
        <a:prstGeom prst="ellipse">
          <a:avLst/>
        </a:prstGeom>
      </dgm:spPr>
      <dgm:t>
        <a:bodyPr/>
        <a:lstStyle/>
        <a:p>
          <a:r>
            <a:rPr lang="ru-RU" smtClean="0">
              <a:latin typeface="Calibri"/>
              <a:ea typeface="+mn-ea"/>
              <a:cs typeface="+mn-cs"/>
            </a:rPr>
            <a:t>Спільне прийняття рішень</a:t>
          </a:r>
          <a:endParaRPr lang="ru-RU">
            <a:latin typeface="Calibri"/>
            <a:ea typeface="+mn-ea"/>
            <a:cs typeface="+mn-cs"/>
          </a:endParaRPr>
        </a:p>
      </dgm:t>
    </dgm:pt>
    <dgm:pt modelId="{EBFCB133-B297-451B-B36B-EAFCDC028177}" type="parTrans" cxnId="{C3F83DEE-0F6D-41DD-AA2E-47EF09C6C397}">
      <dgm:prSet/>
      <dgm:spPr/>
      <dgm:t>
        <a:bodyPr/>
        <a:lstStyle/>
        <a:p>
          <a:endParaRPr lang="ru-RU"/>
        </a:p>
      </dgm:t>
    </dgm:pt>
    <dgm:pt modelId="{ADFD2A3E-B173-40D7-AA89-008656A7744B}" type="sibTrans" cxnId="{C3F83DEE-0F6D-41DD-AA2E-47EF09C6C397}">
      <dgm:prSet/>
      <dgm:spPr>
        <a:xfrm>
          <a:off x="3252900" y="819871"/>
          <a:ext cx="5460774" cy="5460774"/>
        </a:xfrm>
        <a:prstGeom prst="blockArc">
          <a:avLst>
            <a:gd name="adj1" fmla="val 3240000"/>
            <a:gd name="adj2" fmla="val 7560000"/>
            <a:gd name="adj3" fmla="val 4643"/>
          </a:avLst>
        </a:prstGeom>
      </dgm:spPr>
      <dgm:t>
        <a:bodyPr/>
        <a:lstStyle/>
        <a:p>
          <a:endParaRPr lang="ru-RU"/>
        </a:p>
      </dgm:t>
    </dgm:pt>
    <dgm:pt modelId="{BFF013DE-B7D0-4FA0-B638-C2E69180B2C0}">
      <dgm:prSet phldrT="[Текст]"/>
      <dgm:spPr>
        <a:xfrm>
          <a:off x="3535262" y="4827503"/>
          <a:ext cx="1760804" cy="1760804"/>
        </a:xfrm>
        <a:prstGeom prst="ellipse">
          <a:avLst/>
        </a:prstGeom>
      </dgm:spPr>
      <dgm:t>
        <a:bodyPr/>
        <a:lstStyle/>
        <a:p>
          <a:r>
            <a:rPr lang="ru-RU" smtClean="0">
              <a:latin typeface="Calibri"/>
              <a:ea typeface="+mn-ea"/>
              <a:cs typeface="+mn-cs"/>
            </a:rPr>
            <a:t>Консультація</a:t>
          </a:r>
          <a:endParaRPr lang="ru-RU">
            <a:latin typeface="Calibri"/>
            <a:ea typeface="+mn-ea"/>
            <a:cs typeface="+mn-cs"/>
          </a:endParaRPr>
        </a:p>
      </dgm:t>
    </dgm:pt>
    <dgm:pt modelId="{E99852C1-C955-4199-86ED-E069170B8D7F}" type="parTrans" cxnId="{CAC78EFD-BE0C-4452-BF91-14FCD0D19C69}">
      <dgm:prSet/>
      <dgm:spPr/>
      <dgm:t>
        <a:bodyPr/>
        <a:lstStyle/>
        <a:p>
          <a:endParaRPr lang="ru-RU"/>
        </a:p>
      </dgm:t>
    </dgm:pt>
    <dgm:pt modelId="{E10E7E17-11F3-4732-8CAC-CBCDCEDB617B}" type="sibTrans" cxnId="{CAC78EFD-BE0C-4452-BF91-14FCD0D19C69}">
      <dgm:prSet/>
      <dgm:spPr>
        <a:xfrm>
          <a:off x="3252900" y="819871"/>
          <a:ext cx="5460774" cy="5460774"/>
        </a:xfrm>
        <a:prstGeom prst="blockArc">
          <a:avLst>
            <a:gd name="adj1" fmla="val 7560000"/>
            <a:gd name="adj2" fmla="val 11880000"/>
            <a:gd name="adj3" fmla="val 4643"/>
          </a:avLst>
        </a:prstGeom>
      </dgm:spPr>
      <dgm:t>
        <a:bodyPr/>
        <a:lstStyle/>
        <a:p>
          <a:endParaRPr lang="ru-RU"/>
        </a:p>
      </dgm:t>
    </dgm:pt>
    <dgm:pt modelId="{AA662F74-A952-4EC8-947D-A31782238438}">
      <dgm:prSet phldrT="[Текст]"/>
      <dgm:spPr>
        <a:xfrm>
          <a:off x="2566419" y="1845708"/>
          <a:ext cx="1760804" cy="1760804"/>
        </a:xfrm>
        <a:prstGeom prst="ellipse">
          <a:avLst/>
        </a:prstGeom>
      </dgm:spPr>
      <dgm:t>
        <a:bodyPr/>
        <a:lstStyle/>
        <a:p>
          <a:r>
            <a:rPr lang="ru-RU" smtClean="0">
              <a:latin typeface="Calibri"/>
              <a:ea typeface="+mn-ea"/>
              <a:cs typeface="+mn-cs"/>
            </a:rPr>
            <a:t>Інформація</a:t>
          </a:r>
          <a:endParaRPr lang="ru-RU">
            <a:latin typeface="Calibri"/>
            <a:ea typeface="+mn-ea"/>
            <a:cs typeface="+mn-cs"/>
          </a:endParaRPr>
        </a:p>
      </dgm:t>
    </dgm:pt>
    <dgm:pt modelId="{EC76836B-3ACF-422A-AEDF-FAAC4D51974B}" type="parTrans" cxnId="{F7276ECF-823F-4A4E-91F5-E215E8CDB151}">
      <dgm:prSet/>
      <dgm:spPr/>
      <dgm:t>
        <a:bodyPr/>
        <a:lstStyle/>
        <a:p>
          <a:endParaRPr lang="ru-RU"/>
        </a:p>
      </dgm:t>
    </dgm:pt>
    <dgm:pt modelId="{2DCF60A1-6C04-4B66-9261-EF1335CFB2FD}" type="sibTrans" cxnId="{F7276ECF-823F-4A4E-91F5-E215E8CDB151}">
      <dgm:prSet/>
      <dgm:spPr>
        <a:xfrm>
          <a:off x="3252900" y="819871"/>
          <a:ext cx="5460774" cy="5460774"/>
        </a:xfrm>
        <a:prstGeom prst="blockArc">
          <a:avLst>
            <a:gd name="adj1" fmla="val 11880000"/>
            <a:gd name="adj2" fmla="val 16200000"/>
            <a:gd name="adj3" fmla="val 4643"/>
          </a:avLst>
        </a:prstGeom>
      </dgm:spPr>
      <dgm:t>
        <a:bodyPr/>
        <a:lstStyle/>
        <a:p>
          <a:endParaRPr lang="ru-RU"/>
        </a:p>
      </dgm:t>
    </dgm:pt>
    <dgm:pt modelId="{81B4664A-87E7-42A7-8231-176F6A7C96C5}" type="pres">
      <dgm:prSet presAssocID="{48C90A04-90AB-4420-ACEF-9F2BE1AD2396}" presName="Name0" presStyleCnt="0">
        <dgm:presLayoutVars>
          <dgm:chMax val="1"/>
          <dgm:dir/>
          <dgm:animLvl val="ctr"/>
          <dgm:resizeHandles val="exact"/>
        </dgm:presLayoutVars>
      </dgm:prSet>
      <dgm:spPr/>
      <dgm:t>
        <a:bodyPr/>
        <a:lstStyle/>
        <a:p>
          <a:endParaRPr lang="ru-RU"/>
        </a:p>
      </dgm:t>
    </dgm:pt>
    <dgm:pt modelId="{8F52E04A-8916-41F4-AF9E-BDBA20C0CDBC}" type="pres">
      <dgm:prSet presAssocID="{C06CEB1D-8AED-493F-A2F8-CC55026D8B0C}" presName="centerShape" presStyleLbl="node0" presStyleIdx="0" presStyleCnt="1"/>
      <dgm:spPr/>
      <dgm:t>
        <a:bodyPr/>
        <a:lstStyle/>
        <a:p>
          <a:endParaRPr lang="ru-RU"/>
        </a:p>
      </dgm:t>
    </dgm:pt>
    <dgm:pt modelId="{866FEAC9-17FE-4B7E-9312-157DD5CFE3F8}" type="pres">
      <dgm:prSet presAssocID="{BB0835BA-73FA-4091-B3DB-3FA4F9184DD4}" presName="node" presStyleLbl="node1" presStyleIdx="0" presStyleCnt="5">
        <dgm:presLayoutVars>
          <dgm:bulletEnabled val="1"/>
        </dgm:presLayoutVars>
      </dgm:prSet>
      <dgm:spPr/>
      <dgm:t>
        <a:bodyPr/>
        <a:lstStyle/>
        <a:p>
          <a:endParaRPr lang="ru-RU"/>
        </a:p>
      </dgm:t>
    </dgm:pt>
    <dgm:pt modelId="{0135465A-727C-44EE-9A50-54D0DB2B90B1}" type="pres">
      <dgm:prSet presAssocID="{BB0835BA-73FA-4091-B3DB-3FA4F9184DD4}" presName="dummy" presStyleCnt="0"/>
      <dgm:spPr/>
      <dgm:t>
        <a:bodyPr/>
        <a:lstStyle/>
        <a:p>
          <a:endParaRPr lang="ru-RU"/>
        </a:p>
      </dgm:t>
    </dgm:pt>
    <dgm:pt modelId="{2701D2EF-D639-4E1F-BC3A-7DE867B62B63}" type="pres">
      <dgm:prSet presAssocID="{3F3046F7-9DC1-488E-A7A1-1F8ED772C5B1}" presName="sibTrans" presStyleLbl="sibTrans2D1" presStyleIdx="0" presStyleCnt="5"/>
      <dgm:spPr/>
      <dgm:t>
        <a:bodyPr/>
        <a:lstStyle/>
        <a:p>
          <a:endParaRPr lang="ru-RU"/>
        </a:p>
      </dgm:t>
    </dgm:pt>
    <dgm:pt modelId="{F8379FBA-422A-4B33-AD67-1FCCB2CF7D68}" type="pres">
      <dgm:prSet presAssocID="{0353A2CD-84B9-4C07-8851-AF77A479EB59}" presName="node" presStyleLbl="node1" presStyleIdx="1" presStyleCnt="5">
        <dgm:presLayoutVars>
          <dgm:bulletEnabled val="1"/>
        </dgm:presLayoutVars>
      </dgm:prSet>
      <dgm:spPr/>
      <dgm:t>
        <a:bodyPr/>
        <a:lstStyle/>
        <a:p>
          <a:endParaRPr lang="ru-RU"/>
        </a:p>
      </dgm:t>
    </dgm:pt>
    <dgm:pt modelId="{3C234395-127A-4164-B787-3EA2F2E0881B}" type="pres">
      <dgm:prSet presAssocID="{0353A2CD-84B9-4C07-8851-AF77A479EB59}" presName="dummy" presStyleCnt="0"/>
      <dgm:spPr/>
      <dgm:t>
        <a:bodyPr/>
        <a:lstStyle/>
        <a:p>
          <a:endParaRPr lang="ru-RU"/>
        </a:p>
      </dgm:t>
    </dgm:pt>
    <dgm:pt modelId="{67D3E5B6-8E92-4FA9-B6AB-8789E1698A2C}" type="pres">
      <dgm:prSet presAssocID="{D0C404B0-35E5-4CEB-A9E6-C68F69B13D58}" presName="sibTrans" presStyleLbl="sibTrans2D1" presStyleIdx="1" presStyleCnt="5"/>
      <dgm:spPr/>
      <dgm:t>
        <a:bodyPr/>
        <a:lstStyle/>
        <a:p>
          <a:endParaRPr lang="ru-RU"/>
        </a:p>
      </dgm:t>
    </dgm:pt>
    <dgm:pt modelId="{0F1EE62F-F563-4CB7-92AE-F9F810BB66A4}" type="pres">
      <dgm:prSet presAssocID="{E39516D9-D961-45B4-BCC9-413405A0E392}" presName="node" presStyleLbl="node1" presStyleIdx="2" presStyleCnt="5">
        <dgm:presLayoutVars>
          <dgm:bulletEnabled val="1"/>
        </dgm:presLayoutVars>
      </dgm:prSet>
      <dgm:spPr/>
      <dgm:t>
        <a:bodyPr/>
        <a:lstStyle/>
        <a:p>
          <a:endParaRPr lang="ru-RU"/>
        </a:p>
      </dgm:t>
    </dgm:pt>
    <dgm:pt modelId="{07E046DC-046E-46D9-87CF-DECFCD893B31}" type="pres">
      <dgm:prSet presAssocID="{E39516D9-D961-45B4-BCC9-413405A0E392}" presName="dummy" presStyleCnt="0"/>
      <dgm:spPr/>
      <dgm:t>
        <a:bodyPr/>
        <a:lstStyle/>
        <a:p>
          <a:endParaRPr lang="ru-RU"/>
        </a:p>
      </dgm:t>
    </dgm:pt>
    <dgm:pt modelId="{C020AD6F-D7C6-4605-AB96-6821D22F9242}" type="pres">
      <dgm:prSet presAssocID="{ADFD2A3E-B173-40D7-AA89-008656A7744B}" presName="sibTrans" presStyleLbl="sibTrans2D1" presStyleIdx="2" presStyleCnt="5"/>
      <dgm:spPr/>
      <dgm:t>
        <a:bodyPr/>
        <a:lstStyle/>
        <a:p>
          <a:endParaRPr lang="ru-RU"/>
        </a:p>
      </dgm:t>
    </dgm:pt>
    <dgm:pt modelId="{A90F0F7C-2E42-4228-99BC-D9D32BADD21E}" type="pres">
      <dgm:prSet presAssocID="{BFF013DE-B7D0-4FA0-B638-C2E69180B2C0}" presName="node" presStyleLbl="node1" presStyleIdx="3" presStyleCnt="5">
        <dgm:presLayoutVars>
          <dgm:bulletEnabled val="1"/>
        </dgm:presLayoutVars>
      </dgm:prSet>
      <dgm:spPr/>
      <dgm:t>
        <a:bodyPr/>
        <a:lstStyle/>
        <a:p>
          <a:endParaRPr lang="ru-RU"/>
        </a:p>
      </dgm:t>
    </dgm:pt>
    <dgm:pt modelId="{826E05E6-07EF-44D5-BE84-2F123F2A7CD5}" type="pres">
      <dgm:prSet presAssocID="{BFF013DE-B7D0-4FA0-B638-C2E69180B2C0}" presName="dummy" presStyleCnt="0"/>
      <dgm:spPr/>
      <dgm:t>
        <a:bodyPr/>
        <a:lstStyle/>
        <a:p>
          <a:endParaRPr lang="ru-RU"/>
        </a:p>
      </dgm:t>
    </dgm:pt>
    <dgm:pt modelId="{02ADCA74-DB39-418E-AF35-A5B015A71837}" type="pres">
      <dgm:prSet presAssocID="{E10E7E17-11F3-4732-8CAC-CBCDCEDB617B}" presName="sibTrans" presStyleLbl="sibTrans2D1" presStyleIdx="3" presStyleCnt="5"/>
      <dgm:spPr/>
      <dgm:t>
        <a:bodyPr/>
        <a:lstStyle/>
        <a:p>
          <a:endParaRPr lang="ru-RU"/>
        </a:p>
      </dgm:t>
    </dgm:pt>
    <dgm:pt modelId="{7D1B7C08-EC66-49F8-A79C-EF26C0D59142}" type="pres">
      <dgm:prSet presAssocID="{AA662F74-A952-4EC8-947D-A31782238438}" presName="node" presStyleLbl="node1" presStyleIdx="4" presStyleCnt="5">
        <dgm:presLayoutVars>
          <dgm:bulletEnabled val="1"/>
        </dgm:presLayoutVars>
      </dgm:prSet>
      <dgm:spPr/>
      <dgm:t>
        <a:bodyPr/>
        <a:lstStyle/>
        <a:p>
          <a:endParaRPr lang="ru-RU"/>
        </a:p>
      </dgm:t>
    </dgm:pt>
    <dgm:pt modelId="{0A5D38C1-4F44-4A70-8CC4-F0128571DEEA}" type="pres">
      <dgm:prSet presAssocID="{AA662F74-A952-4EC8-947D-A31782238438}" presName="dummy" presStyleCnt="0"/>
      <dgm:spPr/>
      <dgm:t>
        <a:bodyPr/>
        <a:lstStyle/>
        <a:p>
          <a:endParaRPr lang="ru-RU"/>
        </a:p>
      </dgm:t>
    </dgm:pt>
    <dgm:pt modelId="{7F7FF809-FC60-488F-A1F6-CFEE7A97A787}" type="pres">
      <dgm:prSet presAssocID="{2DCF60A1-6C04-4B66-9261-EF1335CFB2FD}" presName="sibTrans" presStyleLbl="sibTrans2D1" presStyleIdx="4" presStyleCnt="5"/>
      <dgm:spPr/>
      <dgm:t>
        <a:bodyPr/>
        <a:lstStyle/>
        <a:p>
          <a:endParaRPr lang="ru-RU"/>
        </a:p>
      </dgm:t>
    </dgm:pt>
  </dgm:ptLst>
  <dgm:cxnLst>
    <dgm:cxn modelId="{E55A5230-6774-4F65-921B-5B850DFF9F9D}" type="presOf" srcId="{3F3046F7-9DC1-488E-A7A1-1F8ED772C5B1}" destId="{2701D2EF-D639-4E1F-BC3A-7DE867B62B63}" srcOrd="0" destOrd="0" presId="urn:microsoft.com/office/officeart/2005/8/layout/radial6"/>
    <dgm:cxn modelId="{377DE30B-3E5B-4774-B0E6-823B787D04A0}" srcId="{C06CEB1D-8AED-493F-A2F8-CC55026D8B0C}" destId="{0353A2CD-84B9-4C07-8851-AF77A479EB59}" srcOrd="1" destOrd="0" parTransId="{F7A4E478-367D-4B05-89E5-87AB3C6037F2}" sibTransId="{D0C404B0-35E5-4CEB-A9E6-C68F69B13D58}"/>
    <dgm:cxn modelId="{BDF85183-77AA-4F8D-B525-18A45D01D7A9}" type="presOf" srcId="{0353A2CD-84B9-4C07-8851-AF77A479EB59}" destId="{F8379FBA-422A-4B33-AD67-1FCCB2CF7D68}" srcOrd="0" destOrd="0" presId="urn:microsoft.com/office/officeart/2005/8/layout/radial6"/>
    <dgm:cxn modelId="{C6A453F3-0267-4344-A207-CDCB72FBD5E3}" type="presOf" srcId="{E39516D9-D961-45B4-BCC9-413405A0E392}" destId="{0F1EE62F-F563-4CB7-92AE-F9F810BB66A4}" srcOrd="0" destOrd="0" presId="urn:microsoft.com/office/officeart/2005/8/layout/radial6"/>
    <dgm:cxn modelId="{CAC78EFD-BE0C-4452-BF91-14FCD0D19C69}" srcId="{C06CEB1D-8AED-493F-A2F8-CC55026D8B0C}" destId="{BFF013DE-B7D0-4FA0-B638-C2E69180B2C0}" srcOrd="3" destOrd="0" parTransId="{E99852C1-C955-4199-86ED-E069170B8D7F}" sibTransId="{E10E7E17-11F3-4732-8CAC-CBCDCEDB617B}"/>
    <dgm:cxn modelId="{F3192DE5-3E7C-4BF8-971A-70E4C254C84E}" srcId="{C06CEB1D-8AED-493F-A2F8-CC55026D8B0C}" destId="{BB0835BA-73FA-4091-B3DB-3FA4F9184DD4}" srcOrd="0" destOrd="0" parTransId="{AE25EEC8-C421-463C-8FE3-BD8E80AA4CA7}" sibTransId="{3F3046F7-9DC1-488E-A7A1-1F8ED772C5B1}"/>
    <dgm:cxn modelId="{F7276ECF-823F-4A4E-91F5-E215E8CDB151}" srcId="{C06CEB1D-8AED-493F-A2F8-CC55026D8B0C}" destId="{AA662F74-A952-4EC8-947D-A31782238438}" srcOrd="4" destOrd="0" parTransId="{EC76836B-3ACF-422A-AEDF-FAAC4D51974B}" sibTransId="{2DCF60A1-6C04-4B66-9261-EF1335CFB2FD}"/>
    <dgm:cxn modelId="{C3F83DEE-0F6D-41DD-AA2E-47EF09C6C397}" srcId="{C06CEB1D-8AED-493F-A2F8-CC55026D8B0C}" destId="{E39516D9-D961-45B4-BCC9-413405A0E392}" srcOrd="2" destOrd="0" parTransId="{EBFCB133-B297-451B-B36B-EAFCDC028177}" sibTransId="{ADFD2A3E-B173-40D7-AA89-008656A7744B}"/>
    <dgm:cxn modelId="{0A1ED43E-764D-4F5F-B9A3-F19C5B402E1F}" type="presOf" srcId="{D0C404B0-35E5-4CEB-A9E6-C68F69B13D58}" destId="{67D3E5B6-8E92-4FA9-B6AB-8789E1698A2C}" srcOrd="0" destOrd="0" presId="urn:microsoft.com/office/officeart/2005/8/layout/radial6"/>
    <dgm:cxn modelId="{6BAE9A11-6342-479E-9497-C281C3FC3B01}" type="presOf" srcId="{BB0835BA-73FA-4091-B3DB-3FA4F9184DD4}" destId="{866FEAC9-17FE-4B7E-9312-157DD5CFE3F8}" srcOrd="0" destOrd="0" presId="urn:microsoft.com/office/officeart/2005/8/layout/radial6"/>
    <dgm:cxn modelId="{1EC77FED-7474-4791-B82F-45AE40891557}" type="presOf" srcId="{C06CEB1D-8AED-493F-A2F8-CC55026D8B0C}" destId="{8F52E04A-8916-41F4-AF9E-BDBA20C0CDBC}" srcOrd="0" destOrd="0" presId="urn:microsoft.com/office/officeart/2005/8/layout/radial6"/>
    <dgm:cxn modelId="{813F18A4-BADD-4C50-AF73-70250E6F09E2}" type="presOf" srcId="{2DCF60A1-6C04-4B66-9261-EF1335CFB2FD}" destId="{7F7FF809-FC60-488F-A1F6-CFEE7A97A787}" srcOrd="0" destOrd="0" presId="urn:microsoft.com/office/officeart/2005/8/layout/radial6"/>
    <dgm:cxn modelId="{8F824131-3CE0-4706-AA7C-2E5C43A795B0}" type="presOf" srcId="{48C90A04-90AB-4420-ACEF-9F2BE1AD2396}" destId="{81B4664A-87E7-42A7-8231-176F6A7C96C5}" srcOrd="0" destOrd="0" presId="urn:microsoft.com/office/officeart/2005/8/layout/radial6"/>
    <dgm:cxn modelId="{DA1321AE-E732-4F02-AD91-FBEC799A013D}" srcId="{48C90A04-90AB-4420-ACEF-9F2BE1AD2396}" destId="{C06CEB1D-8AED-493F-A2F8-CC55026D8B0C}" srcOrd="0" destOrd="0" parTransId="{0BE33642-EC9F-452A-85A4-766D6B4EFF84}" sibTransId="{55B84684-C210-44DA-967F-195EA3B1B21E}"/>
    <dgm:cxn modelId="{FF81C53C-105C-45C1-B78B-C550373DEECA}" type="presOf" srcId="{AA662F74-A952-4EC8-947D-A31782238438}" destId="{7D1B7C08-EC66-49F8-A79C-EF26C0D59142}" srcOrd="0" destOrd="0" presId="urn:microsoft.com/office/officeart/2005/8/layout/radial6"/>
    <dgm:cxn modelId="{5D673888-879B-4E0F-A468-0B972C2C596C}" type="presOf" srcId="{ADFD2A3E-B173-40D7-AA89-008656A7744B}" destId="{C020AD6F-D7C6-4605-AB96-6821D22F9242}" srcOrd="0" destOrd="0" presId="urn:microsoft.com/office/officeart/2005/8/layout/radial6"/>
    <dgm:cxn modelId="{244B7AE4-D238-460D-BFCF-1505EAC144B6}" type="presOf" srcId="{E10E7E17-11F3-4732-8CAC-CBCDCEDB617B}" destId="{02ADCA74-DB39-418E-AF35-A5B015A71837}" srcOrd="0" destOrd="0" presId="urn:microsoft.com/office/officeart/2005/8/layout/radial6"/>
    <dgm:cxn modelId="{A76B11FC-7108-408B-83BB-64E2D0CB742D}" type="presOf" srcId="{BFF013DE-B7D0-4FA0-B638-C2E69180B2C0}" destId="{A90F0F7C-2E42-4228-99BC-D9D32BADD21E}" srcOrd="0" destOrd="0" presId="urn:microsoft.com/office/officeart/2005/8/layout/radial6"/>
    <dgm:cxn modelId="{6E9D491D-4C91-49BA-816B-2C0C7B2C3AF5}" type="presParOf" srcId="{81B4664A-87E7-42A7-8231-176F6A7C96C5}" destId="{8F52E04A-8916-41F4-AF9E-BDBA20C0CDBC}" srcOrd="0" destOrd="0" presId="urn:microsoft.com/office/officeart/2005/8/layout/radial6"/>
    <dgm:cxn modelId="{17FCF96C-C931-42D4-9626-426CC91E32BB}" type="presParOf" srcId="{81B4664A-87E7-42A7-8231-176F6A7C96C5}" destId="{866FEAC9-17FE-4B7E-9312-157DD5CFE3F8}" srcOrd="1" destOrd="0" presId="urn:microsoft.com/office/officeart/2005/8/layout/radial6"/>
    <dgm:cxn modelId="{9E1A332E-EBA1-4C71-8B4A-A743ACD9600C}" type="presParOf" srcId="{81B4664A-87E7-42A7-8231-176F6A7C96C5}" destId="{0135465A-727C-44EE-9A50-54D0DB2B90B1}" srcOrd="2" destOrd="0" presId="urn:microsoft.com/office/officeart/2005/8/layout/radial6"/>
    <dgm:cxn modelId="{82D46513-D87E-48B1-80DF-9A753DA95381}" type="presParOf" srcId="{81B4664A-87E7-42A7-8231-176F6A7C96C5}" destId="{2701D2EF-D639-4E1F-BC3A-7DE867B62B63}" srcOrd="3" destOrd="0" presId="urn:microsoft.com/office/officeart/2005/8/layout/radial6"/>
    <dgm:cxn modelId="{35B59CBB-3636-424C-802F-5A87F894266B}" type="presParOf" srcId="{81B4664A-87E7-42A7-8231-176F6A7C96C5}" destId="{F8379FBA-422A-4B33-AD67-1FCCB2CF7D68}" srcOrd="4" destOrd="0" presId="urn:microsoft.com/office/officeart/2005/8/layout/radial6"/>
    <dgm:cxn modelId="{EFE966FB-178D-4023-B64A-11F6D087A549}" type="presParOf" srcId="{81B4664A-87E7-42A7-8231-176F6A7C96C5}" destId="{3C234395-127A-4164-B787-3EA2F2E0881B}" srcOrd="5" destOrd="0" presId="urn:microsoft.com/office/officeart/2005/8/layout/radial6"/>
    <dgm:cxn modelId="{7F86900B-57F0-4017-B3DD-CD5FA5AFD914}" type="presParOf" srcId="{81B4664A-87E7-42A7-8231-176F6A7C96C5}" destId="{67D3E5B6-8E92-4FA9-B6AB-8789E1698A2C}" srcOrd="6" destOrd="0" presId="urn:microsoft.com/office/officeart/2005/8/layout/radial6"/>
    <dgm:cxn modelId="{4064098C-A86E-41E9-90AD-7AA1637F9E14}" type="presParOf" srcId="{81B4664A-87E7-42A7-8231-176F6A7C96C5}" destId="{0F1EE62F-F563-4CB7-92AE-F9F810BB66A4}" srcOrd="7" destOrd="0" presId="urn:microsoft.com/office/officeart/2005/8/layout/radial6"/>
    <dgm:cxn modelId="{6793A2D2-AA89-4781-9C48-55493D3FA219}" type="presParOf" srcId="{81B4664A-87E7-42A7-8231-176F6A7C96C5}" destId="{07E046DC-046E-46D9-87CF-DECFCD893B31}" srcOrd="8" destOrd="0" presId="urn:microsoft.com/office/officeart/2005/8/layout/radial6"/>
    <dgm:cxn modelId="{E6D7E1A6-6552-444C-8935-B562B444B233}" type="presParOf" srcId="{81B4664A-87E7-42A7-8231-176F6A7C96C5}" destId="{C020AD6F-D7C6-4605-AB96-6821D22F9242}" srcOrd="9" destOrd="0" presId="urn:microsoft.com/office/officeart/2005/8/layout/radial6"/>
    <dgm:cxn modelId="{6F029233-87E6-412C-9B17-9A55DDFBA5CB}" type="presParOf" srcId="{81B4664A-87E7-42A7-8231-176F6A7C96C5}" destId="{A90F0F7C-2E42-4228-99BC-D9D32BADD21E}" srcOrd="10" destOrd="0" presId="urn:microsoft.com/office/officeart/2005/8/layout/radial6"/>
    <dgm:cxn modelId="{CB7B1373-F5E7-41B2-87F6-0378947D86F4}" type="presParOf" srcId="{81B4664A-87E7-42A7-8231-176F6A7C96C5}" destId="{826E05E6-07EF-44D5-BE84-2F123F2A7CD5}" srcOrd="11" destOrd="0" presId="urn:microsoft.com/office/officeart/2005/8/layout/radial6"/>
    <dgm:cxn modelId="{2712A41D-ADE7-4913-BAEE-6CA743605FE4}" type="presParOf" srcId="{81B4664A-87E7-42A7-8231-176F6A7C96C5}" destId="{02ADCA74-DB39-418E-AF35-A5B015A71837}" srcOrd="12" destOrd="0" presId="urn:microsoft.com/office/officeart/2005/8/layout/radial6"/>
    <dgm:cxn modelId="{8D8E41E1-CDFF-4D6D-AE81-F756F6B3D1F7}" type="presParOf" srcId="{81B4664A-87E7-42A7-8231-176F6A7C96C5}" destId="{7D1B7C08-EC66-49F8-A79C-EF26C0D59142}" srcOrd="13" destOrd="0" presId="urn:microsoft.com/office/officeart/2005/8/layout/radial6"/>
    <dgm:cxn modelId="{A3700F5C-0C70-4267-8A4E-F02B2023D27F}" type="presParOf" srcId="{81B4664A-87E7-42A7-8231-176F6A7C96C5}" destId="{0A5D38C1-4F44-4A70-8CC4-F0128571DEEA}" srcOrd="14" destOrd="0" presId="urn:microsoft.com/office/officeart/2005/8/layout/radial6"/>
    <dgm:cxn modelId="{22B08BA5-C836-4A6F-B3A1-6D3ECFC0A7B0}" type="presParOf" srcId="{81B4664A-87E7-42A7-8231-176F6A7C96C5}" destId="{7F7FF809-FC60-488F-A1F6-CFEE7A97A78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65127A-D577-4136-A628-79F907E01AEF}" type="doc">
      <dgm:prSet loTypeId="urn:microsoft.com/office/officeart/2005/8/layout/radial4" loCatId="relationship" qsTypeId="urn:microsoft.com/office/officeart/2005/8/quickstyle/simple2" qsCatId="simple" csTypeId="urn:microsoft.com/office/officeart/2005/8/colors/accent0_1" csCatId="mainScheme" phldr="1"/>
      <dgm:spPr/>
      <dgm:t>
        <a:bodyPr/>
        <a:lstStyle/>
        <a:p>
          <a:endParaRPr lang="ru-RU"/>
        </a:p>
      </dgm:t>
    </dgm:pt>
    <dgm:pt modelId="{8779F810-032D-4F21-B037-499D6B010EDB}">
      <dgm:prSet phldrT="[Текст]"/>
      <dgm:spPr>
        <a:xfrm>
          <a:off x="4529762" y="3547702"/>
          <a:ext cx="2976899" cy="2976899"/>
        </a:xfrm>
        <a:prstGeom prst="ellipse">
          <a:avLst/>
        </a:prstGeom>
      </dgm:spPr>
      <dgm:t>
        <a:bodyPr/>
        <a:lstStyle/>
        <a:p>
          <a:r>
            <a:rPr lang="ru-RU" b="1" smtClean="0">
              <a:latin typeface="Calibri"/>
              <a:ea typeface="+mn-ea"/>
              <a:cs typeface="+mn-cs"/>
            </a:rPr>
            <a:t>Підтримка громадяських об'єднань з боку держави в Україні</a:t>
          </a:r>
          <a:endParaRPr lang="ru-RU" b="1">
            <a:latin typeface="Calibri"/>
            <a:ea typeface="+mn-ea"/>
            <a:cs typeface="+mn-cs"/>
          </a:endParaRPr>
        </a:p>
      </dgm:t>
    </dgm:pt>
    <dgm:pt modelId="{D8E74FA9-3393-4148-867A-D21A2688E41B}" type="parTrans" cxnId="{584FB2FA-19CC-40CC-AF36-ADACAEA74151}">
      <dgm:prSet/>
      <dgm:spPr/>
      <dgm:t>
        <a:bodyPr/>
        <a:lstStyle/>
        <a:p>
          <a:endParaRPr lang="ru-RU"/>
        </a:p>
      </dgm:t>
    </dgm:pt>
    <dgm:pt modelId="{664473FF-3256-4022-8159-9ACE8FA05DE0}" type="sibTrans" cxnId="{584FB2FA-19CC-40CC-AF36-ADACAEA74151}">
      <dgm:prSet/>
      <dgm:spPr/>
      <dgm:t>
        <a:bodyPr/>
        <a:lstStyle/>
        <a:p>
          <a:endParaRPr lang="ru-RU"/>
        </a:p>
      </dgm:t>
    </dgm:pt>
    <dgm:pt modelId="{8E0F18CE-3C0F-410A-9011-F96A75D68541}">
      <dgm:prSet phldrT="[Текст]"/>
      <dgm:spPr>
        <a:xfrm>
          <a:off x="1405472" y="1665167"/>
          <a:ext cx="2828054" cy="2262443"/>
        </a:xfrm>
        <a:prstGeom prst="roundRect">
          <a:avLst>
            <a:gd name="adj" fmla="val 10000"/>
          </a:avLst>
        </a:prstGeom>
      </dgm:spPr>
      <dgm:t>
        <a:bodyPr/>
        <a:lstStyle/>
        <a:p>
          <a:r>
            <a:rPr lang="ru-RU" smtClean="0">
              <a:latin typeface="Calibri"/>
              <a:ea typeface="+mn-ea"/>
              <a:cs typeface="+mn-cs"/>
            </a:rPr>
            <a:t>Надання прямої підтримки з бюджету, тобто за рахунок субсидій чи грантів, державних конкурсних закупівель (контрактування)</a:t>
          </a:r>
          <a:endParaRPr lang="ru-RU">
            <a:latin typeface="Calibri"/>
            <a:ea typeface="+mn-ea"/>
            <a:cs typeface="+mn-cs"/>
          </a:endParaRPr>
        </a:p>
      </dgm:t>
    </dgm:pt>
    <dgm:pt modelId="{5AD50806-1C3B-4C7E-82DE-D490075EBFDC}" type="parTrans" cxnId="{233DB651-20FD-4E0E-8046-65092DA0F01B}">
      <dgm:prSet/>
      <dgm:spPr>
        <a:xfrm rot="12900000">
          <a:off x="2613011" y="3027077"/>
          <a:ext cx="2283552" cy="848416"/>
        </a:xfrm>
        <a:prstGeom prst="leftArrow">
          <a:avLst>
            <a:gd name="adj1" fmla="val 60000"/>
            <a:gd name="adj2" fmla="val 50000"/>
          </a:avLst>
        </a:prstGeom>
      </dgm:spPr>
      <dgm:t>
        <a:bodyPr/>
        <a:lstStyle/>
        <a:p>
          <a:endParaRPr lang="ru-RU"/>
        </a:p>
      </dgm:t>
    </dgm:pt>
    <dgm:pt modelId="{94061AE9-605D-46E6-A7E2-60F9969769A0}" type="sibTrans" cxnId="{233DB651-20FD-4E0E-8046-65092DA0F01B}">
      <dgm:prSet/>
      <dgm:spPr/>
      <dgm:t>
        <a:bodyPr/>
        <a:lstStyle/>
        <a:p>
          <a:endParaRPr lang="ru-RU"/>
        </a:p>
      </dgm:t>
    </dgm:pt>
    <dgm:pt modelId="{D03BC09F-9D34-4B49-8C80-8D1F836D9ACA}">
      <dgm:prSet phldrT="[Текст]"/>
      <dgm:spPr>
        <a:xfrm>
          <a:off x="4604185" y="22"/>
          <a:ext cx="2828054" cy="2262443"/>
        </a:xfrm>
        <a:prstGeom prst="roundRect">
          <a:avLst>
            <a:gd name="adj" fmla="val 10000"/>
          </a:avLst>
        </a:prstGeom>
      </dgm:spPr>
      <dgm:t>
        <a:bodyPr/>
        <a:lstStyle/>
        <a:p>
          <a:r>
            <a:rPr lang="ru-RU" smtClean="0">
              <a:latin typeface="Calibri"/>
              <a:ea typeface="+mn-ea"/>
              <a:cs typeface="+mn-cs"/>
            </a:rPr>
            <a:t>Надання нормативної підтримки (оплати послуг третьою стороною)</a:t>
          </a:r>
          <a:endParaRPr lang="ru-RU">
            <a:latin typeface="Calibri"/>
            <a:ea typeface="+mn-ea"/>
            <a:cs typeface="+mn-cs"/>
          </a:endParaRPr>
        </a:p>
      </dgm:t>
    </dgm:pt>
    <dgm:pt modelId="{1A37F669-8BEE-489C-835F-78E960AD443E}" type="parTrans" cxnId="{6C4E7553-5174-4C50-B7B5-B3A48B70E7F6}">
      <dgm:prSet/>
      <dgm:spPr>
        <a:xfrm rot="16200000">
          <a:off x="4876436" y="1848812"/>
          <a:ext cx="2283552" cy="848416"/>
        </a:xfrm>
        <a:prstGeom prst="leftArrow">
          <a:avLst>
            <a:gd name="adj1" fmla="val 60000"/>
            <a:gd name="adj2" fmla="val 50000"/>
          </a:avLst>
        </a:prstGeom>
      </dgm:spPr>
      <dgm:t>
        <a:bodyPr/>
        <a:lstStyle/>
        <a:p>
          <a:endParaRPr lang="ru-RU"/>
        </a:p>
      </dgm:t>
    </dgm:pt>
    <dgm:pt modelId="{68ADCF54-E3DC-47B7-98F2-82C5795115FA}" type="sibTrans" cxnId="{6C4E7553-5174-4C50-B7B5-B3A48B70E7F6}">
      <dgm:prSet/>
      <dgm:spPr/>
      <dgm:t>
        <a:bodyPr/>
        <a:lstStyle/>
        <a:p>
          <a:endParaRPr lang="ru-RU"/>
        </a:p>
      </dgm:t>
    </dgm:pt>
    <dgm:pt modelId="{ED9BF545-392A-476C-96C7-46D8EDF9A859}">
      <dgm:prSet phldrT="[Текст]"/>
      <dgm:spPr>
        <a:xfrm>
          <a:off x="7802898" y="1665167"/>
          <a:ext cx="2828054" cy="2262443"/>
        </a:xfrm>
        <a:prstGeom prst="roundRect">
          <a:avLst>
            <a:gd name="adj" fmla="val 10000"/>
          </a:avLst>
        </a:prstGeom>
      </dgm:spPr>
      <dgm:t>
        <a:bodyPr/>
        <a:lstStyle/>
        <a:p>
          <a:r>
            <a:rPr lang="ru-RU" smtClean="0">
              <a:latin typeface="Calibri"/>
              <a:ea typeface="+mn-ea"/>
              <a:cs typeface="+mn-cs"/>
            </a:rPr>
            <a:t>Надання непрямої фінансової підтримки, наприклад, податкових пільг</a:t>
          </a:r>
          <a:endParaRPr lang="ru-RU">
            <a:latin typeface="Calibri"/>
            <a:ea typeface="+mn-ea"/>
            <a:cs typeface="+mn-cs"/>
          </a:endParaRPr>
        </a:p>
      </dgm:t>
    </dgm:pt>
    <dgm:pt modelId="{1CF34661-D70A-4ABD-AF17-BF75B170BA03}" type="parTrans" cxnId="{7C6413BE-15E8-4961-812F-1DEB38786310}">
      <dgm:prSet/>
      <dgm:spPr>
        <a:xfrm rot="19500000">
          <a:off x="7139860" y="3027077"/>
          <a:ext cx="2283552" cy="848416"/>
        </a:xfrm>
        <a:prstGeom prst="leftArrow">
          <a:avLst>
            <a:gd name="adj1" fmla="val 60000"/>
            <a:gd name="adj2" fmla="val 50000"/>
          </a:avLst>
        </a:prstGeom>
      </dgm:spPr>
      <dgm:t>
        <a:bodyPr/>
        <a:lstStyle/>
        <a:p>
          <a:endParaRPr lang="ru-RU"/>
        </a:p>
      </dgm:t>
    </dgm:pt>
    <dgm:pt modelId="{EACB098F-5F3A-42B8-BFE6-CC24ED076CA0}" type="sibTrans" cxnId="{7C6413BE-15E8-4961-812F-1DEB38786310}">
      <dgm:prSet/>
      <dgm:spPr/>
      <dgm:t>
        <a:bodyPr/>
        <a:lstStyle/>
        <a:p>
          <a:endParaRPr lang="ru-RU"/>
        </a:p>
      </dgm:t>
    </dgm:pt>
    <dgm:pt modelId="{666C6555-8594-48B6-98D0-046B3541649B}" type="pres">
      <dgm:prSet presAssocID="{EC65127A-D577-4136-A628-79F907E01AEF}" presName="cycle" presStyleCnt="0">
        <dgm:presLayoutVars>
          <dgm:chMax val="1"/>
          <dgm:dir/>
          <dgm:animLvl val="ctr"/>
          <dgm:resizeHandles val="exact"/>
        </dgm:presLayoutVars>
      </dgm:prSet>
      <dgm:spPr/>
      <dgm:t>
        <a:bodyPr/>
        <a:lstStyle/>
        <a:p>
          <a:endParaRPr lang="ru-RU"/>
        </a:p>
      </dgm:t>
    </dgm:pt>
    <dgm:pt modelId="{4E4A3B04-9667-4097-8B39-982D8EBA52C7}" type="pres">
      <dgm:prSet presAssocID="{8779F810-032D-4F21-B037-499D6B010EDB}" presName="centerShape" presStyleLbl="node0" presStyleIdx="0" presStyleCnt="1"/>
      <dgm:spPr/>
      <dgm:t>
        <a:bodyPr/>
        <a:lstStyle/>
        <a:p>
          <a:endParaRPr lang="ru-RU"/>
        </a:p>
      </dgm:t>
    </dgm:pt>
    <dgm:pt modelId="{87EC9A4E-15B9-4CEA-8B4E-F4C0ADF6A7D9}" type="pres">
      <dgm:prSet presAssocID="{5AD50806-1C3B-4C7E-82DE-D490075EBFDC}" presName="parTrans" presStyleLbl="bgSibTrans2D1" presStyleIdx="0" presStyleCnt="3"/>
      <dgm:spPr/>
      <dgm:t>
        <a:bodyPr/>
        <a:lstStyle/>
        <a:p>
          <a:endParaRPr lang="ru-RU"/>
        </a:p>
      </dgm:t>
    </dgm:pt>
    <dgm:pt modelId="{34D51B5E-362A-44DE-8E5D-144560042B0D}" type="pres">
      <dgm:prSet presAssocID="{8E0F18CE-3C0F-410A-9011-F96A75D68541}" presName="node" presStyleLbl="node1" presStyleIdx="0" presStyleCnt="3">
        <dgm:presLayoutVars>
          <dgm:bulletEnabled val="1"/>
        </dgm:presLayoutVars>
      </dgm:prSet>
      <dgm:spPr/>
      <dgm:t>
        <a:bodyPr/>
        <a:lstStyle/>
        <a:p>
          <a:endParaRPr lang="ru-RU"/>
        </a:p>
      </dgm:t>
    </dgm:pt>
    <dgm:pt modelId="{57D84835-BD61-4A0E-B003-5A28DFEC5B41}" type="pres">
      <dgm:prSet presAssocID="{1A37F669-8BEE-489C-835F-78E960AD443E}" presName="parTrans" presStyleLbl="bgSibTrans2D1" presStyleIdx="1" presStyleCnt="3"/>
      <dgm:spPr/>
      <dgm:t>
        <a:bodyPr/>
        <a:lstStyle/>
        <a:p>
          <a:endParaRPr lang="ru-RU"/>
        </a:p>
      </dgm:t>
    </dgm:pt>
    <dgm:pt modelId="{748CF20E-BE54-442F-BF27-95697DB162C9}" type="pres">
      <dgm:prSet presAssocID="{D03BC09F-9D34-4B49-8C80-8D1F836D9ACA}" presName="node" presStyleLbl="node1" presStyleIdx="1" presStyleCnt="3">
        <dgm:presLayoutVars>
          <dgm:bulletEnabled val="1"/>
        </dgm:presLayoutVars>
      </dgm:prSet>
      <dgm:spPr/>
      <dgm:t>
        <a:bodyPr/>
        <a:lstStyle/>
        <a:p>
          <a:endParaRPr lang="ru-RU"/>
        </a:p>
      </dgm:t>
    </dgm:pt>
    <dgm:pt modelId="{0604A45F-99CD-4B81-8E3F-624E4C7E8FD7}" type="pres">
      <dgm:prSet presAssocID="{1CF34661-D70A-4ABD-AF17-BF75B170BA03}" presName="parTrans" presStyleLbl="bgSibTrans2D1" presStyleIdx="2" presStyleCnt="3"/>
      <dgm:spPr/>
      <dgm:t>
        <a:bodyPr/>
        <a:lstStyle/>
        <a:p>
          <a:endParaRPr lang="ru-RU"/>
        </a:p>
      </dgm:t>
    </dgm:pt>
    <dgm:pt modelId="{0310750E-801F-4129-9771-77B06BA8402E}" type="pres">
      <dgm:prSet presAssocID="{ED9BF545-392A-476C-96C7-46D8EDF9A859}" presName="node" presStyleLbl="node1" presStyleIdx="2" presStyleCnt="3">
        <dgm:presLayoutVars>
          <dgm:bulletEnabled val="1"/>
        </dgm:presLayoutVars>
      </dgm:prSet>
      <dgm:spPr/>
      <dgm:t>
        <a:bodyPr/>
        <a:lstStyle/>
        <a:p>
          <a:endParaRPr lang="ru-RU"/>
        </a:p>
      </dgm:t>
    </dgm:pt>
  </dgm:ptLst>
  <dgm:cxnLst>
    <dgm:cxn modelId="{7C6413BE-15E8-4961-812F-1DEB38786310}" srcId="{8779F810-032D-4F21-B037-499D6B010EDB}" destId="{ED9BF545-392A-476C-96C7-46D8EDF9A859}" srcOrd="2" destOrd="0" parTransId="{1CF34661-D70A-4ABD-AF17-BF75B170BA03}" sibTransId="{EACB098F-5F3A-42B8-BFE6-CC24ED076CA0}"/>
    <dgm:cxn modelId="{51298E25-E7D2-4462-91AA-FB516307D11E}" type="presOf" srcId="{1A37F669-8BEE-489C-835F-78E960AD443E}" destId="{57D84835-BD61-4A0E-B003-5A28DFEC5B41}" srcOrd="0" destOrd="0" presId="urn:microsoft.com/office/officeart/2005/8/layout/radial4"/>
    <dgm:cxn modelId="{D6A6189F-F68E-4B0A-8DAF-A2FBD8BDC60A}" type="presOf" srcId="{5AD50806-1C3B-4C7E-82DE-D490075EBFDC}" destId="{87EC9A4E-15B9-4CEA-8B4E-F4C0ADF6A7D9}" srcOrd="0" destOrd="0" presId="urn:microsoft.com/office/officeart/2005/8/layout/radial4"/>
    <dgm:cxn modelId="{0B7C1507-6211-4B2F-A5F6-6E320AC40EC8}" type="presOf" srcId="{8779F810-032D-4F21-B037-499D6B010EDB}" destId="{4E4A3B04-9667-4097-8B39-982D8EBA52C7}" srcOrd="0" destOrd="0" presId="urn:microsoft.com/office/officeart/2005/8/layout/radial4"/>
    <dgm:cxn modelId="{233DB651-20FD-4E0E-8046-65092DA0F01B}" srcId="{8779F810-032D-4F21-B037-499D6B010EDB}" destId="{8E0F18CE-3C0F-410A-9011-F96A75D68541}" srcOrd="0" destOrd="0" parTransId="{5AD50806-1C3B-4C7E-82DE-D490075EBFDC}" sibTransId="{94061AE9-605D-46E6-A7E2-60F9969769A0}"/>
    <dgm:cxn modelId="{459B5DE7-3941-4E4C-BDD8-DF97CE278A90}" type="presOf" srcId="{8E0F18CE-3C0F-410A-9011-F96A75D68541}" destId="{34D51B5E-362A-44DE-8E5D-144560042B0D}" srcOrd="0" destOrd="0" presId="urn:microsoft.com/office/officeart/2005/8/layout/radial4"/>
    <dgm:cxn modelId="{BCBD6D49-4F06-4F5A-924C-4B2606BCBDDA}" type="presOf" srcId="{EC65127A-D577-4136-A628-79F907E01AEF}" destId="{666C6555-8594-48B6-98D0-046B3541649B}" srcOrd="0" destOrd="0" presId="urn:microsoft.com/office/officeart/2005/8/layout/radial4"/>
    <dgm:cxn modelId="{B10BF94E-5FEB-4CE4-BCA2-4A19331FDD6B}" type="presOf" srcId="{1CF34661-D70A-4ABD-AF17-BF75B170BA03}" destId="{0604A45F-99CD-4B81-8E3F-624E4C7E8FD7}" srcOrd="0" destOrd="0" presId="urn:microsoft.com/office/officeart/2005/8/layout/radial4"/>
    <dgm:cxn modelId="{E4A09A33-25FD-40E7-B345-FA1AE3B799DC}" type="presOf" srcId="{D03BC09F-9D34-4B49-8C80-8D1F836D9ACA}" destId="{748CF20E-BE54-442F-BF27-95697DB162C9}" srcOrd="0" destOrd="0" presId="urn:microsoft.com/office/officeart/2005/8/layout/radial4"/>
    <dgm:cxn modelId="{9E742CAE-A198-4FC9-94B9-FB0CD670F1FF}" type="presOf" srcId="{ED9BF545-392A-476C-96C7-46D8EDF9A859}" destId="{0310750E-801F-4129-9771-77B06BA8402E}" srcOrd="0" destOrd="0" presId="urn:microsoft.com/office/officeart/2005/8/layout/radial4"/>
    <dgm:cxn modelId="{6C4E7553-5174-4C50-B7B5-B3A48B70E7F6}" srcId="{8779F810-032D-4F21-B037-499D6B010EDB}" destId="{D03BC09F-9D34-4B49-8C80-8D1F836D9ACA}" srcOrd="1" destOrd="0" parTransId="{1A37F669-8BEE-489C-835F-78E960AD443E}" sibTransId="{68ADCF54-E3DC-47B7-98F2-82C5795115FA}"/>
    <dgm:cxn modelId="{584FB2FA-19CC-40CC-AF36-ADACAEA74151}" srcId="{EC65127A-D577-4136-A628-79F907E01AEF}" destId="{8779F810-032D-4F21-B037-499D6B010EDB}" srcOrd="0" destOrd="0" parTransId="{D8E74FA9-3393-4148-867A-D21A2688E41B}" sibTransId="{664473FF-3256-4022-8159-9ACE8FA05DE0}"/>
    <dgm:cxn modelId="{5F5659E6-7E6A-46BC-9BA2-4541883E5E14}" type="presParOf" srcId="{666C6555-8594-48B6-98D0-046B3541649B}" destId="{4E4A3B04-9667-4097-8B39-982D8EBA52C7}" srcOrd="0" destOrd="0" presId="urn:microsoft.com/office/officeart/2005/8/layout/radial4"/>
    <dgm:cxn modelId="{2482563F-A493-498D-AE5F-7C2E0CE3400B}" type="presParOf" srcId="{666C6555-8594-48B6-98D0-046B3541649B}" destId="{87EC9A4E-15B9-4CEA-8B4E-F4C0ADF6A7D9}" srcOrd="1" destOrd="0" presId="urn:microsoft.com/office/officeart/2005/8/layout/radial4"/>
    <dgm:cxn modelId="{65907E99-8BCC-4E1D-8480-DC4AA28A5312}" type="presParOf" srcId="{666C6555-8594-48B6-98D0-046B3541649B}" destId="{34D51B5E-362A-44DE-8E5D-144560042B0D}" srcOrd="2" destOrd="0" presId="urn:microsoft.com/office/officeart/2005/8/layout/radial4"/>
    <dgm:cxn modelId="{37DC1D2F-CEC9-46D8-9A8A-F9288B31A951}" type="presParOf" srcId="{666C6555-8594-48B6-98D0-046B3541649B}" destId="{57D84835-BD61-4A0E-B003-5A28DFEC5B41}" srcOrd="3" destOrd="0" presId="urn:microsoft.com/office/officeart/2005/8/layout/radial4"/>
    <dgm:cxn modelId="{F867B635-BB97-4F97-8795-FFC29ADBF136}" type="presParOf" srcId="{666C6555-8594-48B6-98D0-046B3541649B}" destId="{748CF20E-BE54-442F-BF27-95697DB162C9}" srcOrd="4" destOrd="0" presId="urn:microsoft.com/office/officeart/2005/8/layout/radial4"/>
    <dgm:cxn modelId="{441624BE-28E2-46C5-A710-FB779A09633E}" type="presParOf" srcId="{666C6555-8594-48B6-98D0-046B3541649B}" destId="{0604A45F-99CD-4B81-8E3F-624E4C7E8FD7}" srcOrd="5" destOrd="0" presId="urn:microsoft.com/office/officeart/2005/8/layout/radial4"/>
    <dgm:cxn modelId="{64D4C99B-9A7B-49A7-8BC0-9237D1043C54}" type="presParOf" srcId="{666C6555-8594-48B6-98D0-046B3541649B}" destId="{0310750E-801F-4129-9771-77B06BA8402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E95A72-531B-4BFC-8CA9-964DD4EBB206}" type="doc">
      <dgm:prSet loTypeId="urn:microsoft.com/office/officeart/2005/8/layout/rings+Icon" loCatId="relationship" qsTypeId="urn:microsoft.com/office/officeart/2005/8/quickstyle/simple2" qsCatId="simple" csTypeId="urn:microsoft.com/office/officeart/2005/8/colors/accent0_2" csCatId="mainScheme" phldr="1"/>
      <dgm:spPr/>
    </dgm:pt>
    <dgm:pt modelId="{CBA70C93-DE58-4A04-969B-996B7BC533F6}">
      <dgm:prSet phldrT="[Текст]"/>
      <dgm:spPr>
        <a:xfrm>
          <a:off x="1542868" y="0"/>
          <a:ext cx="3481333" cy="3481759"/>
        </a:xfrm>
        <a:prstGeom prst="ellipse">
          <a:avLst/>
        </a:prstGeom>
      </dgm:spPr>
      <dgm:t>
        <a:bodyPr/>
        <a:lstStyle/>
        <a:p>
          <a:r>
            <a:rPr lang="ru-RU" smtClean="0">
              <a:latin typeface="Calibri"/>
              <a:ea typeface="+mn-ea"/>
              <a:cs typeface="+mn-cs"/>
            </a:rPr>
            <a:t>Мобілізація всіх суб’єктів дежавної влади, громадських асоціацій, місцеву владу</a:t>
          </a:r>
          <a:endParaRPr lang="ru-RU">
            <a:latin typeface="Calibri"/>
            <a:ea typeface="+mn-ea"/>
            <a:cs typeface="+mn-cs"/>
          </a:endParaRPr>
        </a:p>
      </dgm:t>
    </dgm:pt>
    <dgm:pt modelId="{5FBB6945-9497-45B6-9107-B92E27F6BB7C}" type="parTrans" cxnId="{C5386B0A-6B49-4E68-BD35-B18A2F0820C8}">
      <dgm:prSet/>
      <dgm:spPr/>
      <dgm:t>
        <a:bodyPr/>
        <a:lstStyle/>
        <a:p>
          <a:endParaRPr lang="ru-RU"/>
        </a:p>
      </dgm:t>
    </dgm:pt>
    <dgm:pt modelId="{924EAB16-90FC-43C6-B230-8B0535A001C3}" type="sibTrans" cxnId="{C5386B0A-6B49-4E68-BD35-B18A2F0820C8}">
      <dgm:prSet/>
      <dgm:spPr/>
      <dgm:t>
        <a:bodyPr/>
        <a:lstStyle/>
        <a:p>
          <a:endParaRPr lang="ru-RU"/>
        </a:p>
      </dgm:t>
    </dgm:pt>
    <dgm:pt modelId="{25DE4C43-FD06-4F30-A7C3-C6E1C856CCD3}">
      <dgm:prSet phldrT="[Текст]"/>
      <dgm:spPr>
        <a:xfrm>
          <a:off x="3334002" y="2322140"/>
          <a:ext cx="3481333" cy="3481759"/>
        </a:xfrm>
        <a:prstGeom prst="ellipse">
          <a:avLst/>
        </a:prstGeom>
      </dgm:spPr>
      <dgm:t>
        <a:bodyPr/>
        <a:lstStyle/>
        <a:p>
          <a:r>
            <a:rPr lang="ru-RU" smtClean="0">
              <a:latin typeface="Calibri"/>
              <a:ea typeface="+mn-ea"/>
              <a:cs typeface="+mn-cs"/>
            </a:rPr>
            <a:t>Залученнія місцевих органів влади та громадянських об'єднань в цілому до розробки державної політики щодо сталого розвитку</a:t>
          </a:r>
          <a:endParaRPr lang="ru-RU">
            <a:latin typeface="Calibri"/>
            <a:ea typeface="+mn-ea"/>
            <a:cs typeface="+mn-cs"/>
          </a:endParaRPr>
        </a:p>
      </dgm:t>
    </dgm:pt>
    <dgm:pt modelId="{FDD9DE8F-EF19-4D64-AB1B-47EF46378B82}" type="parTrans" cxnId="{4126E982-6116-4DBE-B8FD-E89DDA12B51D}">
      <dgm:prSet/>
      <dgm:spPr/>
      <dgm:t>
        <a:bodyPr/>
        <a:lstStyle/>
        <a:p>
          <a:endParaRPr lang="ru-RU"/>
        </a:p>
      </dgm:t>
    </dgm:pt>
    <dgm:pt modelId="{7FE0D40D-8328-4800-8AC8-A4852DFCFB66}" type="sibTrans" cxnId="{4126E982-6116-4DBE-B8FD-E89DDA12B51D}">
      <dgm:prSet/>
      <dgm:spPr/>
      <dgm:t>
        <a:bodyPr/>
        <a:lstStyle/>
        <a:p>
          <a:endParaRPr lang="ru-RU"/>
        </a:p>
      </dgm:t>
    </dgm:pt>
    <dgm:pt modelId="{C8455B95-5942-4DDC-98F7-6D4C1330DDE8}">
      <dgm:prSet phldrT="[Текст]"/>
      <dgm:spPr>
        <a:xfrm>
          <a:off x="5124250" y="0"/>
          <a:ext cx="3481333" cy="3481759"/>
        </a:xfrm>
        <a:prstGeom prst="ellipse">
          <a:avLst/>
        </a:prstGeom>
      </dgm:spPr>
      <dgm:t>
        <a:bodyPr/>
        <a:lstStyle/>
        <a:p>
          <a:r>
            <a:rPr lang="ru-RU" smtClean="0">
              <a:latin typeface="Calibri"/>
              <a:ea typeface="+mn-ea"/>
              <a:cs typeface="+mn-cs"/>
            </a:rPr>
            <a:t>Французькі громадські об'єднання беруть участь у роботі над розробкою тематичних стратегій (освіта, охорона здоров’я тощо). У цьому контексті з ними регулярно консультуються різні департаменти міністерства</a:t>
          </a:r>
          <a:endParaRPr lang="ru-RU">
            <a:latin typeface="Calibri"/>
            <a:ea typeface="+mn-ea"/>
            <a:cs typeface="+mn-cs"/>
          </a:endParaRPr>
        </a:p>
      </dgm:t>
    </dgm:pt>
    <dgm:pt modelId="{511D9C28-38EB-47B3-A8BE-3B8BC3D6159D}" type="parTrans" cxnId="{0D145F7C-F03D-4795-B043-C613726C4D2D}">
      <dgm:prSet/>
      <dgm:spPr/>
      <dgm:t>
        <a:bodyPr/>
        <a:lstStyle/>
        <a:p>
          <a:endParaRPr lang="ru-RU"/>
        </a:p>
      </dgm:t>
    </dgm:pt>
    <dgm:pt modelId="{FEE54D94-DF31-44B0-8320-70D61E2ED7D1}" type="sibTrans" cxnId="{0D145F7C-F03D-4795-B043-C613726C4D2D}">
      <dgm:prSet/>
      <dgm:spPr/>
      <dgm:t>
        <a:bodyPr/>
        <a:lstStyle/>
        <a:p>
          <a:endParaRPr lang="ru-RU"/>
        </a:p>
      </dgm:t>
    </dgm:pt>
    <dgm:pt modelId="{05623597-AC08-452B-BC00-54DD50A8F971}">
      <dgm:prSet phldrT="[Текст]"/>
      <dgm:spPr>
        <a:xfrm>
          <a:off x="6915384" y="2322140"/>
          <a:ext cx="3481333" cy="3481759"/>
        </a:xfrm>
        <a:prstGeom prst="ellipse">
          <a:avLst/>
        </a:prstGeom>
      </dgm:spPr>
      <dgm:t>
        <a:bodyPr/>
        <a:lstStyle/>
        <a:p>
          <a:r>
            <a:rPr lang="ru-RU" smtClean="0">
              <a:latin typeface="Calibri"/>
              <a:ea typeface="+mn-ea"/>
              <a:cs typeface="+mn-cs"/>
            </a:rPr>
            <a:t>Спілкування, адаптація, акти творення та навчання між громадськими об'єднаннями та державою - це всі виміри, які налаштовані та «відкалібровані» на перетині між структурними змінами та інноваційною поведінкою</a:t>
          </a:r>
          <a:endParaRPr lang="ru-RU">
            <a:latin typeface="Calibri"/>
            <a:ea typeface="+mn-ea"/>
            <a:cs typeface="+mn-cs"/>
          </a:endParaRPr>
        </a:p>
      </dgm:t>
    </dgm:pt>
    <dgm:pt modelId="{7E296E6A-6E14-4DE5-8307-C224A0E823ED}" type="parTrans" cxnId="{4324BBA9-14C8-4AA7-8EA1-DAD453C033BC}">
      <dgm:prSet/>
      <dgm:spPr/>
      <dgm:t>
        <a:bodyPr/>
        <a:lstStyle/>
        <a:p>
          <a:endParaRPr lang="ru-RU"/>
        </a:p>
      </dgm:t>
    </dgm:pt>
    <dgm:pt modelId="{2D70EAD9-570E-4303-A947-965DCD28EC7F}" type="sibTrans" cxnId="{4324BBA9-14C8-4AA7-8EA1-DAD453C033BC}">
      <dgm:prSet/>
      <dgm:spPr/>
      <dgm:t>
        <a:bodyPr/>
        <a:lstStyle/>
        <a:p>
          <a:endParaRPr lang="ru-RU"/>
        </a:p>
      </dgm:t>
    </dgm:pt>
    <dgm:pt modelId="{CE6B4400-A809-403D-A4D8-3AE12C66CCD6}" type="pres">
      <dgm:prSet presAssocID="{5BE95A72-531B-4BFC-8CA9-964DD4EBB206}" presName="Name0" presStyleCnt="0">
        <dgm:presLayoutVars>
          <dgm:chMax val="7"/>
          <dgm:dir/>
          <dgm:resizeHandles val="exact"/>
        </dgm:presLayoutVars>
      </dgm:prSet>
      <dgm:spPr/>
    </dgm:pt>
    <dgm:pt modelId="{79AE518C-657E-4D32-9F99-D230EE6B7C18}" type="pres">
      <dgm:prSet presAssocID="{5BE95A72-531B-4BFC-8CA9-964DD4EBB206}" presName="ellipse1" presStyleLbl="vennNode1" presStyleIdx="0" presStyleCnt="4">
        <dgm:presLayoutVars>
          <dgm:bulletEnabled val="1"/>
        </dgm:presLayoutVars>
      </dgm:prSet>
      <dgm:spPr/>
      <dgm:t>
        <a:bodyPr/>
        <a:lstStyle/>
        <a:p>
          <a:endParaRPr lang="ru-RU"/>
        </a:p>
      </dgm:t>
    </dgm:pt>
    <dgm:pt modelId="{F2588175-657C-4EBF-949B-14333C824F79}" type="pres">
      <dgm:prSet presAssocID="{5BE95A72-531B-4BFC-8CA9-964DD4EBB206}" presName="ellipse2" presStyleLbl="vennNode1" presStyleIdx="1" presStyleCnt="4">
        <dgm:presLayoutVars>
          <dgm:bulletEnabled val="1"/>
        </dgm:presLayoutVars>
      </dgm:prSet>
      <dgm:spPr/>
      <dgm:t>
        <a:bodyPr/>
        <a:lstStyle/>
        <a:p>
          <a:endParaRPr lang="ru-RU"/>
        </a:p>
      </dgm:t>
    </dgm:pt>
    <dgm:pt modelId="{B4E40BC2-0116-4646-AA96-0D1B1BD5B7DD}" type="pres">
      <dgm:prSet presAssocID="{5BE95A72-531B-4BFC-8CA9-964DD4EBB206}" presName="ellipse3" presStyleLbl="vennNode1" presStyleIdx="2" presStyleCnt="4">
        <dgm:presLayoutVars>
          <dgm:bulletEnabled val="1"/>
        </dgm:presLayoutVars>
      </dgm:prSet>
      <dgm:spPr/>
      <dgm:t>
        <a:bodyPr/>
        <a:lstStyle/>
        <a:p>
          <a:endParaRPr lang="ru-RU"/>
        </a:p>
      </dgm:t>
    </dgm:pt>
    <dgm:pt modelId="{AD64BF18-F9CA-462C-9AF8-EBF7F8F78809}" type="pres">
      <dgm:prSet presAssocID="{5BE95A72-531B-4BFC-8CA9-964DD4EBB206}" presName="ellipse4" presStyleLbl="vennNode1" presStyleIdx="3" presStyleCnt="4">
        <dgm:presLayoutVars>
          <dgm:bulletEnabled val="1"/>
        </dgm:presLayoutVars>
      </dgm:prSet>
      <dgm:spPr/>
      <dgm:t>
        <a:bodyPr/>
        <a:lstStyle/>
        <a:p>
          <a:endParaRPr lang="ru-RU"/>
        </a:p>
      </dgm:t>
    </dgm:pt>
  </dgm:ptLst>
  <dgm:cxnLst>
    <dgm:cxn modelId="{D3BD988A-C1AB-41A7-8DB1-5EAB7B92284F}" type="presOf" srcId="{25DE4C43-FD06-4F30-A7C3-C6E1C856CCD3}" destId="{F2588175-657C-4EBF-949B-14333C824F79}" srcOrd="0" destOrd="0" presId="urn:microsoft.com/office/officeart/2005/8/layout/rings+Icon"/>
    <dgm:cxn modelId="{1C156452-EE73-4DEF-A285-EAEF5295AD18}" type="presOf" srcId="{C8455B95-5942-4DDC-98F7-6D4C1330DDE8}" destId="{B4E40BC2-0116-4646-AA96-0D1B1BD5B7DD}" srcOrd="0" destOrd="0" presId="urn:microsoft.com/office/officeart/2005/8/layout/rings+Icon"/>
    <dgm:cxn modelId="{C5386B0A-6B49-4E68-BD35-B18A2F0820C8}" srcId="{5BE95A72-531B-4BFC-8CA9-964DD4EBB206}" destId="{CBA70C93-DE58-4A04-969B-996B7BC533F6}" srcOrd="0" destOrd="0" parTransId="{5FBB6945-9497-45B6-9107-B92E27F6BB7C}" sibTransId="{924EAB16-90FC-43C6-B230-8B0535A001C3}"/>
    <dgm:cxn modelId="{0D145F7C-F03D-4795-B043-C613726C4D2D}" srcId="{5BE95A72-531B-4BFC-8CA9-964DD4EBB206}" destId="{C8455B95-5942-4DDC-98F7-6D4C1330DDE8}" srcOrd="2" destOrd="0" parTransId="{511D9C28-38EB-47B3-A8BE-3B8BC3D6159D}" sibTransId="{FEE54D94-DF31-44B0-8320-70D61E2ED7D1}"/>
    <dgm:cxn modelId="{499B1073-8DD8-4911-B167-32FAE35FBB4E}" type="presOf" srcId="{5BE95A72-531B-4BFC-8CA9-964DD4EBB206}" destId="{CE6B4400-A809-403D-A4D8-3AE12C66CCD6}" srcOrd="0" destOrd="0" presId="urn:microsoft.com/office/officeart/2005/8/layout/rings+Icon"/>
    <dgm:cxn modelId="{B1E40581-38E0-4A6B-A7F0-B2FB8B1D24D6}" type="presOf" srcId="{05623597-AC08-452B-BC00-54DD50A8F971}" destId="{AD64BF18-F9CA-462C-9AF8-EBF7F8F78809}" srcOrd="0" destOrd="0" presId="urn:microsoft.com/office/officeart/2005/8/layout/rings+Icon"/>
    <dgm:cxn modelId="{4324BBA9-14C8-4AA7-8EA1-DAD453C033BC}" srcId="{5BE95A72-531B-4BFC-8CA9-964DD4EBB206}" destId="{05623597-AC08-452B-BC00-54DD50A8F971}" srcOrd="3" destOrd="0" parTransId="{7E296E6A-6E14-4DE5-8307-C224A0E823ED}" sibTransId="{2D70EAD9-570E-4303-A947-965DCD28EC7F}"/>
    <dgm:cxn modelId="{EEF96135-97F3-403A-BA06-0F83A8D38915}" type="presOf" srcId="{CBA70C93-DE58-4A04-969B-996B7BC533F6}" destId="{79AE518C-657E-4D32-9F99-D230EE6B7C18}" srcOrd="0" destOrd="0" presId="urn:microsoft.com/office/officeart/2005/8/layout/rings+Icon"/>
    <dgm:cxn modelId="{4126E982-6116-4DBE-B8FD-E89DDA12B51D}" srcId="{5BE95A72-531B-4BFC-8CA9-964DD4EBB206}" destId="{25DE4C43-FD06-4F30-A7C3-C6E1C856CCD3}" srcOrd="1" destOrd="0" parTransId="{FDD9DE8F-EF19-4D64-AB1B-47EF46378B82}" sibTransId="{7FE0D40D-8328-4800-8AC8-A4852DFCFB66}"/>
    <dgm:cxn modelId="{15B31A50-77DA-4683-A14A-233A5230429D}" type="presParOf" srcId="{CE6B4400-A809-403D-A4D8-3AE12C66CCD6}" destId="{79AE518C-657E-4D32-9F99-D230EE6B7C18}" srcOrd="0" destOrd="0" presId="urn:microsoft.com/office/officeart/2005/8/layout/rings+Icon"/>
    <dgm:cxn modelId="{73A6575E-2089-427E-BB5B-FD0042DDF97D}" type="presParOf" srcId="{CE6B4400-A809-403D-A4D8-3AE12C66CCD6}" destId="{F2588175-657C-4EBF-949B-14333C824F79}" srcOrd="1" destOrd="0" presId="urn:microsoft.com/office/officeart/2005/8/layout/rings+Icon"/>
    <dgm:cxn modelId="{C8C1E43B-BCC6-4A31-8F2A-6600026D4B3F}" type="presParOf" srcId="{CE6B4400-A809-403D-A4D8-3AE12C66CCD6}" destId="{B4E40BC2-0116-4646-AA96-0D1B1BD5B7DD}" srcOrd="2" destOrd="0" presId="urn:microsoft.com/office/officeart/2005/8/layout/rings+Icon"/>
    <dgm:cxn modelId="{BF826D76-27B6-4E0D-9107-17E1D26076BC}" type="presParOf" srcId="{CE6B4400-A809-403D-A4D8-3AE12C66CCD6}" destId="{AD64BF18-F9CA-462C-9AF8-EBF7F8F78809}" srcOrd="3"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12DFDF-F8B2-4816-B060-6C1E7B14C23A}" type="doc">
      <dgm:prSet loTypeId="urn:microsoft.com/office/officeart/2005/8/layout/radial3" loCatId="cycle" qsTypeId="urn:microsoft.com/office/officeart/2005/8/quickstyle/simple2" qsCatId="simple" csTypeId="urn:microsoft.com/office/officeart/2005/8/colors/accent0_2" csCatId="mainScheme" phldr="1"/>
      <dgm:spPr/>
      <dgm:t>
        <a:bodyPr/>
        <a:lstStyle/>
        <a:p>
          <a:endParaRPr lang="ru-RU"/>
        </a:p>
      </dgm:t>
    </dgm:pt>
    <dgm:pt modelId="{70886BB8-572F-4A11-89D3-741932E5E0BC}">
      <dgm:prSet phldrT="[Текст]"/>
      <dgm:spPr>
        <a:xfrm>
          <a:off x="3937966" y="1961865"/>
          <a:ext cx="4116041" cy="4116041"/>
        </a:xfrm>
        <a:prstGeom prst="ellipse">
          <a:avLst/>
        </a:prstGeom>
      </dgm:spPr>
      <dgm:t>
        <a:bodyPr/>
        <a:lstStyle/>
        <a:p>
          <a:r>
            <a:rPr lang="ru-RU" smtClean="0">
              <a:latin typeface="Calibri"/>
              <a:ea typeface="+mn-ea"/>
              <a:cs typeface="+mn-cs"/>
            </a:rPr>
            <a:t>Рівні участі громадських об’єднань в сфері комунікації з органами державної влади у Франції</a:t>
          </a:r>
          <a:endParaRPr lang="ru-RU" dirty="0">
            <a:latin typeface="Calibri"/>
            <a:ea typeface="+mn-ea"/>
            <a:cs typeface="+mn-cs"/>
          </a:endParaRPr>
        </a:p>
      </dgm:t>
    </dgm:pt>
    <dgm:pt modelId="{6A4853F4-70C2-4C2B-8CE4-0B6064689879}" type="parTrans" cxnId="{E4A88CE2-8EB3-42CE-805A-94DD7A3C2B07}">
      <dgm:prSet/>
      <dgm:spPr/>
      <dgm:t>
        <a:bodyPr/>
        <a:lstStyle/>
        <a:p>
          <a:endParaRPr lang="ru-RU"/>
        </a:p>
      </dgm:t>
    </dgm:pt>
    <dgm:pt modelId="{DA3EAF59-D949-4455-B609-BF3EE74B35FB}" type="sibTrans" cxnId="{E4A88CE2-8EB3-42CE-805A-94DD7A3C2B07}">
      <dgm:prSet/>
      <dgm:spPr/>
      <dgm:t>
        <a:bodyPr/>
        <a:lstStyle/>
        <a:p>
          <a:endParaRPr lang="ru-RU"/>
        </a:p>
      </dgm:t>
    </dgm:pt>
    <dgm:pt modelId="{3E41A39D-C90F-45F5-B093-690F095D24F7}">
      <dgm:prSet phldrT="[Текст]"/>
      <dgm:spPr>
        <a:xfrm>
          <a:off x="4966977" y="313005"/>
          <a:ext cx="2058020" cy="2058020"/>
        </a:xfrm>
        <a:prstGeom prst="ellipse">
          <a:avLst/>
        </a:prstGeom>
      </dgm:spPr>
      <dgm:t>
        <a:bodyPr/>
        <a:lstStyle/>
        <a:p>
          <a:r>
            <a:rPr lang="ru-RU" smtClean="0">
              <a:latin typeface="Calibri"/>
              <a:ea typeface="+mn-ea"/>
              <a:cs typeface="+mn-cs"/>
            </a:rPr>
            <a:t>Підтримка основних багатосторонніх або двосторонніх договорів з громадськими об'єднаннями</a:t>
          </a:r>
          <a:endParaRPr lang="ru-RU">
            <a:latin typeface="Calibri"/>
            <a:ea typeface="+mn-ea"/>
            <a:cs typeface="+mn-cs"/>
          </a:endParaRPr>
        </a:p>
      </dgm:t>
    </dgm:pt>
    <dgm:pt modelId="{7FF1D71A-47F7-4B42-AB94-B92D131D9914}" type="parTrans" cxnId="{411971B8-26DD-4615-B294-FB98AEA36FFF}">
      <dgm:prSet/>
      <dgm:spPr/>
      <dgm:t>
        <a:bodyPr/>
        <a:lstStyle/>
        <a:p>
          <a:endParaRPr lang="ru-RU"/>
        </a:p>
      </dgm:t>
    </dgm:pt>
    <dgm:pt modelId="{208E68DF-704D-4FF1-B910-ED60515445C7}" type="sibTrans" cxnId="{411971B8-26DD-4615-B294-FB98AEA36FFF}">
      <dgm:prSet/>
      <dgm:spPr/>
      <dgm:t>
        <a:bodyPr/>
        <a:lstStyle/>
        <a:p>
          <a:endParaRPr lang="ru-RU"/>
        </a:p>
      </dgm:t>
    </dgm:pt>
    <dgm:pt modelId="{980B0270-8BD7-4C0B-B8E4-760CFFB32336}">
      <dgm:prSet phldrT="[Текст]" custT="1"/>
      <dgm:spPr>
        <a:xfrm>
          <a:off x="7286080" y="4329810"/>
          <a:ext cx="2058020" cy="2058020"/>
        </a:xfrm>
        <a:prstGeom prst="ellipse">
          <a:avLst/>
        </a:prstGeom>
      </dgm:spPr>
      <dgm:t>
        <a:bodyPr/>
        <a:lstStyle/>
        <a:p>
          <a:r>
            <a:rPr lang="ru-RU" sz="1300" smtClean="0">
              <a:latin typeface="Calibri"/>
              <a:ea typeface="+mn-ea"/>
              <a:cs typeface="+mn-cs"/>
            </a:rPr>
            <a:t>Включення громадських об'єднань до складу дорадчих органів або як партнерів у проектах, або реформ, спрямованих на державний інтервенціонізм в економічних та соціальних питаннях</a:t>
          </a:r>
          <a:endParaRPr lang="ru-RU" sz="1300" dirty="0">
            <a:latin typeface="Calibri"/>
            <a:ea typeface="+mn-ea"/>
            <a:cs typeface="+mn-cs"/>
          </a:endParaRPr>
        </a:p>
      </dgm:t>
    </dgm:pt>
    <dgm:pt modelId="{AF29609E-17F0-4CD5-9299-3E19721ED5EA}" type="parTrans" cxnId="{2751C174-B755-488B-B716-AEDA48148FCD}">
      <dgm:prSet/>
      <dgm:spPr/>
      <dgm:t>
        <a:bodyPr/>
        <a:lstStyle/>
        <a:p>
          <a:endParaRPr lang="ru-RU"/>
        </a:p>
      </dgm:t>
    </dgm:pt>
    <dgm:pt modelId="{257F133C-9EC4-4420-B570-B3AB16C1504D}" type="sibTrans" cxnId="{2751C174-B755-488B-B716-AEDA48148FCD}">
      <dgm:prSet/>
      <dgm:spPr/>
      <dgm:t>
        <a:bodyPr/>
        <a:lstStyle/>
        <a:p>
          <a:endParaRPr lang="ru-RU"/>
        </a:p>
      </dgm:t>
    </dgm:pt>
    <dgm:pt modelId="{ACE8F954-5406-4430-A922-DFAE708A315E}">
      <dgm:prSet phldrT="[Текст]" custT="1"/>
      <dgm:spPr>
        <a:xfrm>
          <a:off x="2647874" y="4329810"/>
          <a:ext cx="2058020" cy="2058020"/>
        </a:xfrm>
        <a:prstGeom prst="ellipse">
          <a:avLst/>
        </a:prstGeom>
      </dgm:spPr>
      <dgm:t>
        <a:bodyPr/>
        <a:lstStyle/>
        <a:p>
          <a:r>
            <a:rPr lang="ru-RU" sz="1600" smtClean="0">
              <a:latin typeface="Calibri"/>
              <a:ea typeface="+mn-ea"/>
              <a:cs typeface="+mn-cs"/>
            </a:rPr>
            <a:t>Поновлення інтересу до асоціативної динаміки для сприяння відповідальності за певні соціальні сектори</a:t>
          </a:r>
          <a:endParaRPr lang="ru-RU" sz="1600" dirty="0">
            <a:latin typeface="Calibri"/>
            <a:ea typeface="+mn-ea"/>
            <a:cs typeface="+mn-cs"/>
          </a:endParaRPr>
        </a:p>
      </dgm:t>
    </dgm:pt>
    <dgm:pt modelId="{578E7237-ADE1-4454-AADF-4CA67DE76FA9}" type="parTrans" cxnId="{C4A51B7E-676B-4FC2-914E-DA572D2699A4}">
      <dgm:prSet/>
      <dgm:spPr/>
      <dgm:t>
        <a:bodyPr/>
        <a:lstStyle/>
        <a:p>
          <a:endParaRPr lang="ru-RU"/>
        </a:p>
      </dgm:t>
    </dgm:pt>
    <dgm:pt modelId="{D2EBCE54-FD5E-4585-828C-C953E12C6F8E}" type="sibTrans" cxnId="{C4A51B7E-676B-4FC2-914E-DA572D2699A4}">
      <dgm:prSet/>
      <dgm:spPr/>
      <dgm:t>
        <a:bodyPr/>
        <a:lstStyle/>
        <a:p>
          <a:endParaRPr lang="ru-RU"/>
        </a:p>
      </dgm:t>
    </dgm:pt>
    <dgm:pt modelId="{C38E4D05-85A7-4C66-88A5-1F1549042DB9}" type="pres">
      <dgm:prSet presAssocID="{6312DFDF-F8B2-4816-B060-6C1E7B14C23A}" presName="composite" presStyleCnt="0">
        <dgm:presLayoutVars>
          <dgm:chMax val="1"/>
          <dgm:dir/>
          <dgm:resizeHandles val="exact"/>
        </dgm:presLayoutVars>
      </dgm:prSet>
      <dgm:spPr/>
      <dgm:t>
        <a:bodyPr/>
        <a:lstStyle/>
        <a:p>
          <a:endParaRPr lang="ru-RU"/>
        </a:p>
      </dgm:t>
    </dgm:pt>
    <dgm:pt modelId="{5B875DA3-C61F-4305-9D31-D8F940D6274D}" type="pres">
      <dgm:prSet presAssocID="{6312DFDF-F8B2-4816-B060-6C1E7B14C23A}" presName="radial" presStyleCnt="0">
        <dgm:presLayoutVars>
          <dgm:animLvl val="ctr"/>
        </dgm:presLayoutVars>
      </dgm:prSet>
      <dgm:spPr/>
      <dgm:t>
        <a:bodyPr/>
        <a:lstStyle/>
        <a:p>
          <a:endParaRPr lang="ru-RU"/>
        </a:p>
      </dgm:t>
    </dgm:pt>
    <dgm:pt modelId="{BEDF3814-A451-40A4-A4A7-9485D53E2249}" type="pres">
      <dgm:prSet presAssocID="{70886BB8-572F-4A11-89D3-741932E5E0BC}" presName="centerShape" presStyleLbl="vennNode1" presStyleIdx="0" presStyleCnt="4"/>
      <dgm:spPr/>
      <dgm:t>
        <a:bodyPr/>
        <a:lstStyle/>
        <a:p>
          <a:endParaRPr lang="ru-RU"/>
        </a:p>
      </dgm:t>
    </dgm:pt>
    <dgm:pt modelId="{73B1C7A4-FED3-49F4-8AB3-71503C0AB123}" type="pres">
      <dgm:prSet presAssocID="{3E41A39D-C90F-45F5-B093-690F095D24F7}" presName="node" presStyleLbl="vennNode1" presStyleIdx="1" presStyleCnt="4">
        <dgm:presLayoutVars>
          <dgm:bulletEnabled val="1"/>
        </dgm:presLayoutVars>
      </dgm:prSet>
      <dgm:spPr/>
      <dgm:t>
        <a:bodyPr/>
        <a:lstStyle/>
        <a:p>
          <a:endParaRPr lang="ru-RU"/>
        </a:p>
      </dgm:t>
    </dgm:pt>
    <dgm:pt modelId="{EB5990E9-15F7-4A89-9408-BC574B324393}" type="pres">
      <dgm:prSet presAssocID="{980B0270-8BD7-4C0B-B8E4-760CFFB32336}" presName="node" presStyleLbl="vennNode1" presStyleIdx="2" presStyleCnt="4" custScaleX="119202" custScaleY="112233" custRadScaleRad="105028" custRadScaleInc="-1140">
        <dgm:presLayoutVars>
          <dgm:bulletEnabled val="1"/>
        </dgm:presLayoutVars>
      </dgm:prSet>
      <dgm:spPr/>
      <dgm:t>
        <a:bodyPr/>
        <a:lstStyle/>
        <a:p>
          <a:endParaRPr lang="ru-RU"/>
        </a:p>
      </dgm:t>
    </dgm:pt>
    <dgm:pt modelId="{17419570-992E-4914-BDA6-F6BE00227653}" type="pres">
      <dgm:prSet presAssocID="{ACE8F954-5406-4430-A922-DFAE708A315E}" presName="node" presStyleLbl="vennNode1" presStyleIdx="3" presStyleCnt="4" custScaleX="110889" custScaleY="109864" custRadScaleRad="103993" custRadScaleInc="-160">
        <dgm:presLayoutVars>
          <dgm:bulletEnabled val="1"/>
        </dgm:presLayoutVars>
      </dgm:prSet>
      <dgm:spPr/>
      <dgm:t>
        <a:bodyPr/>
        <a:lstStyle/>
        <a:p>
          <a:endParaRPr lang="ru-RU"/>
        </a:p>
      </dgm:t>
    </dgm:pt>
  </dgm:ptLst>
  <dgm:cxnLst>
    <dgm:cxn modelId="{C4A51B7E-676B-4FC2-914E-DA572D2699A4}" srcId="{70886BB8-572F-4A11-89D3-741932E5E0BC}" destId="{ACE8F954-5406-4430-A922-DFAE708A315E}" srcOrd="2" destOrd="0" parTransId="{578E7237-ADE1-4454-AADF-4CA67DE76FA9}" sibTransId="{D2EBCE54-FD5E-4585-828C-C953E12C6F8E}"/>
    <dgm:cxn modelId="{F5BF0D33-EBA9-4630-80CE-195E70FA2719}" type="presOf" srcId="{3E41A39D-C90F-45F5-B093-690F095D24F7}" destId="{73B1C7A4-FED3-49F4-8AB3-71503C0AB123}" srcOrd="0" destOrd="0" presId="urn:microsoft.com/office/officeart/2005/8/layout/radial3"/>
    <dgm:cxn modelId="{F71FD779-14B0-4DAC-80CE-0549DE534C0F}" type="presOf" srcId="{70886BB8-572F-4A11-89D3-741932E5E0BC}" destId="{BEDF3814-A451-40A4-A4A7-9485D53E2249}" srcOrd="0" destOrd="0" presId="urn:microsoft.com/office/officeart/2005/8/layout/radial3"/>
    <dgm:cxn modelId="{411971B8-26DD-4615-B294-FB98AEA36FFF}" srcId="{70886BB8-572F-4A11-89D3-741932E5E0BC}" destId="{3E41A39D-C90F-45F5-B093-690F095D24F7}" srcOrd="0" destOrd="0" parTransId="{7FF1D71A-47F7-4B42-AB94-B92D131D9914}" sibTransId="{208E68DF-704D-4FF1-B910-ED60515445C7}"/>
    <dgm:cxn modelId="{2751C174-B755-488B-B716-AEDA48148FCD}" srcId="{70886BB8-572F-4A11-89D3-741932E5E0BC}" destId="{980B0270-8BD7-4C0B-B8E4-760CFFB32336}" srcOrd="1" destOrd="0" parTransId="{AF29609E-17F0-4CD5-9299-3E19721ED5EA}" sibTransId="{257F133C-9EC4-4420-B570-B3AB16C1504D}"/>
    <dgm:cxn modelId="{2487F68C-E2C8-40A4-9C41-FE8B002487FA}" type="presOf" srcId="{6312DFDF-F8B2-4816-B060-6C1E7B14C23A}" destId="{C38E4D05-85A7-4C66-88A5-1F1549042DB9}" srcOrd="0" destOrd="0" presId="urn:microsoft.com/office/officeart/2005/8/layout/radial3"/>
    <dgm:cxn modelId="{41A52DD6-8FD4-4EB2-B6F0-53417449E115}" type="presOf" srcId="{ACE8F954-5406-4430-A922-DFAE708A315E}" destId="{17419570-992E-4914-BDA6-F6BE00227653}" srcOrd="0" destOrd="0" presId="urn:microsoft.com/office/officeart/2005/8/layout/radial3"/>
    <dgm:cxn modelId="{CA67EFE3-4E87-4DE8-812C-E213B91740CE}" type="presOf" srcId="{980B0270-8BD7-4C0B-B8E4-760CFFB32336}" destId="{EB5990E9-15F7-4A89-9408-BC574B324393}" srcOrd="0" destOrd="0" presId="urn:microsoft.com/office/officeart/2005/8/layout/radial3"/>
    <dgm:cxn modelId="{E4A88CE2-8EB3-42CE-805A-94DD7A3C2B07}" srcId="{6312DFDF-F8B2-4816-B060-6C1E7B14C23A}" destId="{70886BB8-572F-4A11-89D3-741932E5E0BC}" srcOrd="0" destOrd="0" parTransId="{6A4853F4-70C2-4C2B-8CE4-0B6064689879}" sibTransId="{DA3EAF59-D949-4455-B609-BF3EE74B35FB}"/>
    <dgm:cxn modelId="{C6A1C8C6-8B2E-4C59-AC55-6DA6B042B998}" type="presParOf" srcId="{C38E4D05-85A7-4C66-88A5-1F1549042DB9}" destId="{5B875DA3-C61F-4305-9D31-D8F940D6274D}" srcOrd="0" destOrd="0" presId="urn:microsoft.com/office/officeart/2005/8/layout/radial3"/>
    <dgm:cxn modelId="{384BAEDA-0A48-440B-87BA-7DE894867B44}" type="presParOf" srcId="{5B875DA3-C61F-4305-9D31-D8F940D6274D}" destId="{BEDF3814-A451-40A4-A4A7-9485D53E2249}" srcOrd="0" destOrd="0" presId="urn:microsoft.com/office/officeart/2005/8/layout/radial3"/>
    <dgm:cxn modelId="{566E87B3-386D-4958-90DD-74C3220F2BF2}" type="presParOf" srcId="{5B875DA3-C61F-4305-9D31-D8F940D6274D}" destId="{73B1C7A4-FED3-49F4-8AB3-71503C0AB123}" srcOrd="1" destOrd="0" presId="urn:microsoft.com/office/officeart/2005/8/layout/radial3"/>
    <dgm:cxn modelId="{A7CE69D4-E93D-4909-AFE4-EDA7F39F8607}" type="presParOf" srcId="{5B875DA3-C61F-4305-9D31-D8F940D6274D}" destId="{EB5990E9-15F7-4A89-9408-BC574B324393}" srcOrd="2" destOrd="0" presId="urn:microsoft.com/office/officeart/2005/8/layout/radial3"/>
    <dgm:cxn modelId="{F2BBC133-2E86-4E49-8537-5D1E88DFA728}" type="presParOf" srcId="{5B875DA3-C61F-4305-9D31-D8F940D6274D}" destId="{17419570-992E-4914-BDA6-F6BE00227653}"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C2B8B9-087E-4B5A-BA06-B88E038838DF}" type="doc">
      <dgm:prSet loTypeId="urn:microsoft.com/office/officeart/2008/layout/RadialCluster" loCatId="cycle" qsTypeId="urn:microsoft.com/office/officeart/2005/8/quickstyle/simple2" qsCatId="simple" csTypeId="urn:microsoft.com/office/officeart/2005/8/colors/accent0_2" csCatId="mainScheme" phldr="1"/>
      <dgm:spPr/>
      <dgm:t>
        <a:bodyPr/>
        <a:lstStyle/>
        <a:p>
          <a:endParaRPr lang="ru-RU"/>
        </a:p>
      </dgm:t>
    </dgm:pt>
    <dgm:pt modelId="{F1DFD569-019B-44B1-9415-A71759BC412D}">
      <dgm:prSet phldrT="[Текст]"/>
      <dgm:spPr>
        <a:xfrm>
          <a:off x="4957942" y="2352418"/>
          <a:ext cx="2017871" cy="2017871"/>
        </a:xfrm>
        <a:prstGeom prst="roundRect">
          <a:avLst/>
        </a:prstGeom>
      </dgm:spPr>
      <dgm:t>
        <a:bodyPr/>
        <a:lstStyle/>
        <a:p>
          <a:r>
            <a:rPr lang="ru-RU" smtClean="0">
              <a:latin typeface="Calibri"/>
              <a:ea typeface="+mn-ea"/>
              <a:cs typeface="+mn-cs"/>
            </a:rPr>
            <a:t>Підтримка громадяських об'єднань з боку держави у Франції</a:t>
          </a:r>
          <a:endParaRPr lang="ru-RU">
            <a:latin typeface="Calibri"/>
            <a:ea typeface="+mn-ea"/>
            <a:cs typeface="+mn-cs"/>
          </a:endParaRPr>
        </a:p>
      </dgm:t>
    </dgm:pt>
    <dgm:pt modelId="{7B3CEBFB-FF37-401F-BF2C-BE8C635AFA8B}" type="parTrans" cxnId="{331FDB69-0255-445E-93C8-274695063827}">
      <dgm:prSet/>
      <dgm:spPr/>
      <dgm:t>
        <a:bodyPr/>
        <a:lstStyle/>
        <a:p>
          <a:endParaRPr lang="ru-RU"/>
        </a:p>
      </dgm:t>
    </dgm:pt>
    <dgm:pt modelId="{E759FD39-C706-4464-8695-74BE12615BF9}" type="sibTrans" cxnId="{331FDB69-0255-445E-93C8-274695063827}">
      <dgm:prSet/>
      <dgm:spPr/>
      <dgm:t>
        <a:bodyPr/>
        <a:lstStyle/>
        <a:p>
          <a:endParaRPr lang="ru-RU"/>
        </a:p>
      </dgm:t>
    </dgm:pt>
    <dgm:pt modelId="{8C36864D-93F4-43E9-BCC4-62B272F85799}">
      <dgm:prSet phldrT="[Текст]" custT="1"/>
      <dgm:spPr>
        <a:xfrm>
          <a:off x="4937011" y="-97710"/>
          <a:ext cx="2059732" cy="1545022"/>
        </a:xfrm>
        <a:prstGeom prst="roundRect">
          <a:avLst/>
        </a:prstGeom>
      </dgm:spPr>
      <dgm:t>
        <a:bodyPr/>
        <a:lstStyle/>
        <a:p>
          <a:r>
            <a:rPr lang="ru-RU" sz="1400" smtClean="0">
              <a:latin typeface="Calibri"/>
              <a:ea typeface="+mn-ea"/>
              <a:cs typeface="+mn-cs"/>
            </a:rPr>
            <a:t>Допомога, що виділяється французьким, місцевим та міжнародним громадським об'єднанням та спрямовується через них</a:t>
          </a:r>
          <a:endParaRPr lang="ru-RU" sz="1400" dirty="0">
            <a:latin typeface="Calibri"/>
            <a:ea typeface="+mn-ea"/>
            <a:cs typeface="+mn-cs"/>
          </a:endParaRPr>
        </a:p>
      </dgm:t>
    </dgm:pt>
    <dgm:pt modelId="{659BCAE0-9690-4153-8D4F-B844D6027C0D}" type="parTrans" cxnId="{0FDB59F2-9AA6-478C-99C2-3365E3F28E81}">
      <dgm:prSet/>
      <dgm:spPr>
        <a:xfrm rot="16200000">
          <a:off x="5514324" y="1899865"/>
          <a:ext cx="905107" cy="0"/>
        </a:xfrm>
        <a:custGeom>
          <a:avLst/>
          <a:gdLst/>
          <a:ahLst/>
          <a:cxnLst/>
          <a:rect l="0" t="0" r="0" b="0"/>
          <a:pathLst>
            <a:path>
              <a:moveTo>
                <a:pt x="0" y="0"/>
              </a:moveTo>
              <a:lnTo>
                <a:pt x="905107" y="0"/>
              </a:lnTo>
            </a:path>
          </a:pathLst>
        </a:custGeom>
      </dgm:spPr>
      <dgm:t>
        <a:bodyPr/>
        <a:lstStyle/>
        <a:p>
          <a:endParaRPr lang="ru-RU"/>
        </a:p>
      </dgm:t>
    </dgm:pt>
    <dgm:pt modelId="{6EDEFFAE-8FCD-4733-9AA6-283965E966F1}" type="sibTrans" cxnId="{0FDB59F2-9AA6-478C-99C2-3365E3F28E81}">
      <dgm:prSet/>
      <dgm:spPr/>
      <dgm:t>
        <a:bodyPr/>
        <a:lstStyle/>
        <a:p>
          <a:endParaRPr lang="ru-RU"/>
        </a:p>
      </dgm:t>
    </dgm:pt>
    <dgm:pt modelId="{6D70DC44-BFD9-4BA7-A0A0-1F2B9A540C73}">
      <dgm:prSet phldrT="[Текст]" custT="1"/>
      <dgm:spPr>
        <a:xfrm>
          <a:off x="7731865" y="2011145"/>
          <a:ext cx="1843132" cy="2700419"/>
        </a:xfrm>
        <a:prstGeom prst="roundRect">
          <a:avLst/>
        </a:prstGeom>
      </dgm:spPr>
      <dgm:t>
        <a:bodyPr/>
        <a:lstStyle/>
        <a:p>
          <a:r>
            <a:rPr lang="ru-RU" sz="1400" dirty="0" err="1" smtClean="0">
              <a:latin typeface="Calibri"/>
              <a:ea typeface="+mn-ea"/>
              <a:cs typeface="+mn-cs"/>
            </a:rPr>
            <a:t>Фінансування</a:t>
          </a:r>
          <a:r>
            <a:rPr lang="ru-RU" sz="1400" dirty="0" smtClean="0">
              <a:latin typeface="Calibri"/>
              <a:ea typeface="+mn-ea"/>
              <a:cs typeface="+mn-cs"/>
            </a:rPr>
            <a:t> </a:t>
          </a:r>
          <a:r>
            <a:rPr lang="ru-RU" sz="1400" dirty="0" err="1" smtClean="0">
              <a:latin typeface="Calibri"/>
              <a:ea typeface="+mn-ea"/>
              <a:cs typeface="+mn-cs"/>
            </a:rPr>
            <a:t>громадських</a:t>
          </a:r>
          <a:r>
            <a:rPr lang="ru-RU" sz="1400" dirty="0" smtClean="0">
              <a:latin typeface="Calibri"/>
              <a:ea typeface="+mn-ea"/>
              <a:cs typeface="+mn-cs"/>
            </a:rPr>
            <a:t> </a:t>
          </a:r>
          <a:r>
            <a:rPr lang="ru-RU" sz="1400" dirty="0" err="1" smtClean="0">
              <a:latin typeface="Calibri"/>
              <a:ea typeface="+mn-ea"/>
              <a:cs typeface="+mn-cs"/>
            </a:rPr>
            <a:t>об'єднань</a:t>
          </a:r>
          <a:r>
            <a:rPr lang="ru-RU" sz="1400" dirty="0" smtClean="0">
              <a:latin typeface="Calibri"/>
              <a:ea typeface="+mn-ea"/>
              <a:cs typeface="+mn-cs"/>
            </a:rPr>
            <a:t> для </a:t>
          </a:r>
          <a:r>
            <a:rPr lang="ru-RU" sz="1400" dirty="0" err="1" smtClean="0">
              <a:latin typeface="Calibri"/>
              <a:ea typeface="+mn-ea"/>
              <a:cs typeface="+mn-cs"/>
            </a:rPr>
            <a:t>розвитку</a:t>
          </a:r>
          <a:r>
            <a:rPr lang="ru-RU" sz="1400" dirty="0" smtClean="0">
              <a:latin typeface="Calibri"/>
              <a:ea typeface="+mn-ea"/>
              <a:cs typeface="+mn-cs"/>
            </a:rPr>
            <a:t> та </a:t>
          </a:r>
          <a:r>
            <a:rPr lang="ru-RU" sz="1400" dirty="0" err="1" smtClean="0">
              <a:latin typeface="Calibri"/>
              <a:ea typeface="+mn-ea"/>
              <a:cs typeface="+mn-cs"/>
            </a:rPr>
            <a:t>децентралізованого</a:t>
          </a:r>
          <a:r>
            <a:rPr lang="ru-RU" sz="1400" dirty="0" smtClean="0">
              <a:latin typeface="Calibri"/>
              <a:ea typeface="+mn-ea"/>
              <a:cs typeface="+mn-cs"/>
            </a:rPr>
            <a:t> </a:t>
          </a:r>
          <a:r>
            <a:rPr lang="ru-RU" sz="1400" dirty="0" err="1" smtClean="0">
              <a:latin typeface="Calibri"/>
              <a:ea typeface="+mn-ea"/>
              <a:cs typeface="+mn-cs"/>
            </a:rPr>
            <a:t>співробітництва</a:t>
          </a:r>
          <a:r>
            <a:rPr lang="ru-RU" sz="1400" dirty="0" smtClean="0">
              <a:latin typeface="Calibri"/>
              <a:ea typeface="+mn-ea"/>
              <a:cs typeface="+mn-cs"/>
            </a:rPr>
            <a:t> та </a:t>
          </a:r>
          <a:r>
            <a:rPr lang="ru-RU" sz="1400" dirty="0" err="1" smtClean="0">
              <a:latin typeface="Calibri"/>
              <a:ea typeface="+mn-ea"/>
              <a:cs typeface="+mn-cs"/>
            </a:rPr>
            <a:t>міжнародної</a:t>
          </a:r>
          <a:r>
            <a:rPr lang="ru-RU" sz="1400" dirty="0" smtClean="0">
              <a:latin typeface="Calibri"/>
              <a:ea typeface="+mn-ea"/>
              <a:cs typeface="+mn-cs"/>
            </a:rPr>
            <a:t> </a:t>
          </a:r>
          <a:r>
            <a:rPr lang="ru-RU" sz="1400" dirty="0" err="1" smtClean="0">
              <a:latin typeface="Calibri"/>
              <a:ea typeface="+mn-ea"/>
              <a:cs typeface="+mn-cs"/>
            </a:rPr>
            <a:t>солідарності</a:t>
          </a:r>
          <a:r>
            <a:rPr lang="ru-RU" sz="1400" dirty="0" smtClean="0">
              <a:latin typeface="Calibri"/>
              <a:ea typeface="+mn-ea"/>
              <a:cs typeface="+mn-cs"/>
            </a:rPr>
            <a:t>, </a:t>
          </a:r>
          <a:r>
            <a:rPr lang="ru-RU" sz="1400" dirty="0" err="1" smtClean="0">
              <a:latin typeface="Calibri"/>
              <a:ea typeface="+mn-ea"/>
              <a:cs typeface="+mn-cs"/>
            </a:rPr>
            <a:t>ці</a:t>
          </a:r>
          <a:r>
            <a:rPr lang="ru-RU" sz="1400" dirty="0" smtClean="0">
              <a:latin typeface="Calibri"/>
              <a:ea typeface="+mn-ea"/>
              <a:cs typeface="+mn-cs"/>
            </a:rPr>
            <a:t> </a:t>
          </a:r>
          <a:r>
            <a:rPr lang="ru-RU" sz="1400" dirty="0" err="1" smtClean="0">
              <a:latin typeface="Calibri"/>
              <a:ea typeface="+mn-ea"/>
              <a:cs typeface="+mn-cs"/>
            </a:rPr>
            <a:t>мережі</a:t>
          </a:r>
          <a:r>
            <a:rPr lang="ru-RU" sz="1400" dirty="0" smtClean="0">
              <a:latin typeface="Calibri"/>
              <a:ea typeface="+mn-ea"/>
              <a:cs typeface="+mn-cs"/>
            </a:rPr>
            <a:t> </a:t>
          </a:r>
          <a:r>
            <a:rPr lang="ru-RU" sz="1400" dirty="0" err="1" smtClean="0">
              <a:latin typeface="Calibri"/>
              <a:ea typeface="+mn-ea"/>
              <a:cs typeface="+mn-cs"/>
            </a:rPr>
            <a:t>пропонують</a:t>
          </a:r>
          <a:r>
            <a:rPr lang="ru-RU" sz="1400" dirty="0" smtClean="0">
              <a:latin typeface="Calibri"/>
              <a:ea typeface="+mn-ea"/>
              <a:cs typeface="+mn-cs"/>
            </a:rPr>
            <a:t> </a:t>
          </a:r>
          <a:r>
            <a:rPr lang="ru-RU" sz="1400" dirty="0" err="1" smtClean="0">
              <a:latin typeface="Calibri"/>
              <a:ea typeface="+mn-ea"/>
              <a:cs typeface="+mn-cs"/>
            </a:rPr>
            <a:t>реальне</a:t>
          </a:r>
          <a:r>
            <a:rPr lang="ru-RU" sz="1400" dirty="0" smtClean="0">
              <a:latin typeface="Calibri"/>
              <a:ea typeface="+mn-ea"/>
              <a:cs typeface="+mn-cs"/>
            </a:rPr>
            <a:t> </a:t>
          </a:r>
          <a:r>
            <a:rPr lang="ru-RU" sz="1400" dirty="0" err="1" smtClean="0">
              <a:latin typeface="Calibri"/>
              <a:ea typeface="+mn-ea"/>
              <a:cs typeface="+mn-cs"/>
            </a:rPr>
            <a:t>методологічне</a:t>
          </a:r>
          <a:r>
            <a:rPr lang="ru-RU" sz="1400" dirty="0" smtClean="0">
              <a:latin typeface="Calibri"/>
              <a:ea typeface="+mn-ea"/>
              <a:cs typeface="+mn-cs"/>
            </a:rPr>
            <a:t> </a:t>
          </a:r>
          <a:r>
            <a:rPr lang="ru-RU" sz="1400" dirty="0" err="1" smtClean="0">
              <a:latin typeface="Calibri"/>
              <a:ea typeface="+mn-ea"/>
              <a:cs typeface="+mn-cs"/>
            </a:rPr>
            <a:t>забезпечення</a:t>
          </a:r>
          <a:r>
            <a:rPr lang="ru-RU" sz="1400" dirty="0" smtClean="0">
              <a:latin typeface="Calibri"/>
              <a:ea typeface="+mn-ea"/>
              <a:cs typeface="+mn-cs"/>
            </a:rPr>
            <a:t> </a:t>
          </a:r>
          <a:r>
            <a:rPr lang="ru-RU" sz="1400" dirty="0" err="1" smtClean="0">
              <a:latin typeface="Calibri"/>
              <a:ea typeface="+mn-ea"/>
              <a:cs typeface="+mn-cs"/>
            </a:rPr>
            <a:t>громадських</a:t>
          </a:r>
          <a:r>
            <a:rPr lang="ru-RU" sz="1400" dirty="0" smtClean="0">
              <a:latin typeface="Calibri"/>
              <a:ea typeface="+mn-ea"/>
              <a:cs typeface="+mn-cs"/>
            </a:rPr>
            <a:t> </a:t>
          </a:r>
          <a:r>
            <a:rPr lang="ru-RU" sz="1400" dirty="0" err="1" smtClean="0">
              <a:latin typeface="Calibri"/>
              <a:ea typeface="+mn-ea"/>
              <a:cs typeface="+mn-cs"/>
            </a:rPr>
            <a:t>об'єднань</a:t>
          </a:r>
          <a:endParaRPr lang="ru-RU" sz="1400" dirty="0">
            <a:latin typeface="Calibri"/>
            <a:ea typeface="+mn-ea"/>
            <a:cs typeface="+mn-cs"/>
          </a:endParaRPr>
        </a:p>
      </dgm:t>
    </dgm:pt>
    <dgm:pt modelId="{D77DFD3B-AE06-42BD-9B85-BBA8FD3D2E53}" type="parTrans" cxnId="{F1B7B011-9ED2-4A4F-86CD-74A12C271393}">
      <dgm:prSet/>
      <dgm:spPr>
        <a:xfrm>
          <a:off x="6975813" y="3361354"/>
          <a:ext cx="756052" cy="0"/>
        </a:xfrm>
        <a:custGeom>
          <a:avLst/>
          <a:gdLst/>
          <a:ahLst/>
          <a:cxnLst/>
          <a:rect l="0" t="0" r="0" b="0"/>
          <a:pathLst>
            <a:path>
              <a:moveTo>
                <a:pt x="0" y="0"/>
              </a:moveTo>
              <a:lnTo>
                <a:pt x="756052" y="0"/>
              </a:lnTo>
            </a:path>
          </a:pathLst>
        </a:custGeom>
      </dgm:spPr>
      <dgm:t>
        <a:bodyPr/>
        <a:lstStyle/>
        <a:p>
          <a:endParaRPr lang="ru-RU"/>
        </a:p>
      </dgm:t>
    </dgm:pt>
    <dgm:pt modelId="{31972BB4-896E-4402-BE68-8DFD6E1624FD}" type="sibTrans" cxnId="{F1B7B011-9ED2-4A4F-86CD-74A12C271393}">
      <dgm:prSet/>
      <dgm:spPr/>
      <dgm:t>
        <a:bodyPr/>
        <a:lstStyle/>
        <a:p>
          <a:endParaRPr lang="ru-RU"/>
        </a:p>
      </dgm:t>
    </dgm:pt>
    <dgm:pt modelId="{CBC038DF-C85F-4657-AD99-05C216A441C6}">
      <dgm:prSet phldrT="[Текст]" custT="1"/>
      <dgm:spPr>
        <a:xfrm>
          <a:off x="4840224" y="5271868"/>
          <a:ext cx="2253307" cy="1552079"/>
        </a:xfrm>
        <a:prstGeom prst="roundRect">
          <a:avLst/>
        </a:prstGeom>
      </dgm:spPr>
      <dgm:t>
        <a:bodyPr/>
        <a:lstStyle/>
        <a:p>
          <a:r>
            <a:rPr lang="ru-RU" sz="1400" smtClean="0">
              <a:latin typeface="Calibri"/>
              <a:ea typeface="+mn-ea"/>
              <a:cs typeface="+mn-cs"/>
            </a:rPr>
            <a:t>Посібник з надання грантів громадяським об'єднанням</a:t>
          </a:r>
          <a:endParaRPr lang="ru-RU" sz="1400">
            <a:latin typeface="Calibri"/>
            <a:ea typeface="+mn-ea"/>
            <a:cs typeface="+mn-cs"/>
          </a:endParaRPr>
        </a:p>
      </dgm:t>
    </dgm:pt>
    <dgm:pt modelId="{EEAF72B2-028D-4831-B695-786C51BB8F39}" type="parTrans" cxnId="{CB168754-DF6E-4835-8DD9-85852AA95C74}">
      <dgm:prSet/>
      <dgm:spPr>
        <a:xfrm rot="5400000">
          <a:off x="5516088" y="4821079"/>
          <a:ext cx="901578" cy="0"/>
        </a:xfrm>
        <a:custGeom>
          <a:avLst/>
          <a:gdLst/>
          <a:ahLst/>
          <a:cxnLst/>
          <a:rect l="0" t="0" r="0" b="0"/>
          <a:pathLst>
            <a:path>
              <a:moveTo>
                <a:pt x="0" y="0"/>
              </a:moveTo>
              <a:lnTo>
                <a:pt x="901578" y="0"/>
              </a:lnTo>
            </a:path>
          </a:pathLst>
        </a:custGeom>
      </dgm:spPr>
      <dgm:t>
        <a:bodyPr/>
        <a:lstStyle/>
        <a:p>
          <a:endParaRPr lang="ru-RU"/>
        </a:p>
      </dgm:t>
    </dgm:pt>
    <dgm:pt modelId="{9912199C-211D-4CB2-A6B0-6A5F740E74A8}" type="sibTrans" cxnId="{CB168754-DF6E-4835-8DD9-85852AA95C74}">
      <dgm:prSet/>
      <dgm:spPr/>
      <dgm:t>
        <a:bodyPr/>
        <a:lstStyle/>
        <a:p>
          <a:endParaRPr lang="ru-RU"/>
        </a:p>
      </dgm:t>
    </dgm:pt>
    <dgm:pt modelId="{3E1C079F-251F-4086-81E4-77B2D3DD4A2A}">
      <dgm:prSet phldrT="[Текст]" custT="1"/>
      <dgm:spPr>
        <a:xfrm>
          <a:off x="2461426" y="2039266"/>
          <a:ext cx="1637794" cy="2644176"/>
        </a:xfrm>
        <a:prstGeom prst="roundRect">
          <a:avLst/>
        </a:prstGeom>
      </dgm:spPr>
      <dgm:t>
        <a:bodyPr/>
        <a:lstStyle/>
        <a:p>
          <a:r>
            <a:rPr lang="ru-RU" sz="1400" dirty="0" err="1" smtClean="0">
              <a:latin typeface="Calibri"/>
              <a:ea typeface="+mn-ea"/>
              <a:cs typeface="+mn-cs"/>
            </a:rPr>
            <a:t>Підтримка</a:t>
          </a:r>
          <a:r>
            <a:rPr lang="ru-RU" sz="1400" dirty="0" smtClean="0">
              <a:latin typeface="Calibri"/>
              <a:ea typeface="+mn-ea"/>
              <a:cs typeface="+mn-cs"/>
            </a:rPr>
            <a:t>, яка </a:t>
          </a:r>
          <a:r>
            <a:rPr lang="ru-RU" sz="1400" dirty="0" err="1" smtClean="0">
              <a:latin typeface="Calibri"/>
              <a:ea typeface="+mn-ea"/>
              <a:cs typeface="+mn-cs"/>
            </a:rPr>
            <a:t>допомагає</a:t>
          </a:r>
          <a:r>
            <a:rPr lang="ru-RU" sz="1400" dirty="0" smtClean="0">
              <a:latin typeface="Calibri"/>
              <a:ea typeface="+mn-ea"/>
              <a:cs typeface="+mn-cs"/>
            </a:rPr>
            <a:t> </a:t>
          </a:r>
          <a:r>
            <a:rPr lang="ru-RU" sz="1400" dirty="0" err="1" smtClean="0">
              <a:latin typeface="Calibri"/>
              <a:ea typeface="+mn-ea"/>
              <a:cs typeface="+mn-cs"/>
            </a:rPr>
            <a:t>французьким</a:t>
          </a:r>
          <a:r>
            <a:rPr lang="ru-RU" sz="1400" dirty="0" smtClean="0">
              <a:latin typeface="Calibri"/>
              <a:ea typeface="+mn-ea"/>
              <a:cs typeface="+mn-cs"/>
            </a:rPr>
            <a:t> </a:t>
          </a:r>
          <a:r>
            <a:rPr lang="ru-RU" sz="1400" dirty="0" err="1" smtClean="0">
              <a:latin typeface="Calibri"/>
              <a:ea typeface="+mn-ea"/>
              <a:cs typeface="+mn-cs"/>
            </a:rPr>
            <a:t>громадським</a:t>
          </a:r>
          <a:r>
            <a:rPr lang="ru-RU" sz="1400" dirty="0" smtClean="0">
              <a:latin typeface="Calibri"/>
              <a:ea typeface="+mn-ea"/>
              <a:cs typeface="+mn-cs"/>
            </a:rPr>
            <a:t> </a:t>
          </a:r>
          <a:r>
            <a:rPr lang="ru-RU" sz="1400" dirty="0" err="1" smtClean="0">
              <a:latin typeface="Calibri"/>
              <a:ea typeface="+mn-ea"/>
              <a:cs typeface="+mn-cs"/>
            </a:rPr>
            <a:t>об'єднанням</a:t>
          </a:r>
          <a:r>
            <a:rPr lang="ru-RU" sz="1400" dirty="0" smtClean="0">
              <a:latin typeface="Calibri"/>
              <a:ea typeface="+mn-ea"/>
              <a:cs typeface="+mn-cs"/>
            </a:rPr>
            <a:t> у </a:t>
          </a:r>
          <a:r>
            <a:rPr lang="ru-RU" sz="1400" dirty="0" err="1" smtClean="0">
              <a:latin typeface="Calibri"/>
              <a:ea typeface="+mn-ea"/>
              <a:cs typeface="+mn-cs"/>
            </a:rPr>
            <a:t>їхніх</a:t>
          </a:r>
          <a:r>
            <a:rPr lang="ru-RU" sz="1400" dirty="0" smtClean="0">
              <a:latin typeface="Calibri"/>
              <a:ea typeface="+mn-ea"/>
              <a:cs typeface="+mn-cs"/>
            </a:rPr>
            <a:t> проектах у </a:t>
          </a:r>
          <a:r>
            <a:rPr lang="ru-RU" sz="1400" dirty="0" err="1" smtClean="0">
              <a:latin typeface="Calibri"/>
              <a:ea typeface="+mn-ea"/>
              <a:cs typeface="+mn-cs"/>
            </a:rPr>
            <a:t>гуманітарній</a:t>
          </a:r>
          <a:r>
            <a:rPr lang="ru-RU" sz="1400" dirty="0" smtClean="0">
              <a:latin typeface="Calibri"/>
              <a:ea typeface="+mn-ea"/>
              <a:cs typeface="+mn-cs"/>
            </a:rPr>
            <a:t> </a:t>
          </a:r>
          <a:r>
            <a:rPr lang="ru-RU" sz="1400" dirty="0" err="1" smtClean="0">
              <a:latin typeface="Calibri"/>
              <a:ea typeface="+mn-ea"/>
              <a:cs typeface="+mn-cs"/>
            </a:rPr>
            <a:t>галузі</a:t>
          </a:r>
          <a:endParaRPr lang="ru-RU" sz="1400" dirty="0">
            <a:latin typeface="Calibri"/>
            <a:ea typeface="+mn-ea"/>
            <a:cs typeface="+mn-cs"/>
          </a:endParaRPr>
        </a:p>
      </dgm:t>
    </dgm:pt>
    <dgm:pt modelId="{BC09A764-34B8-4DF9-8654-5A730BC468B4}" type="parTrans" cxnId="{F336A3DF-0B4E-46EB-8E6C-109CDA3CF313}">
      <dgm:prSet/>
      <dgm:spPr>
        <a:xfrm rot="10800000">
          <a:off x="4099221" y="3361354"/>
          <a:ext cx="858721" cy="0"/>
        </a:xfrm>
        <a:custGeom>
          <a:avLst/>
          <a:gdLst/>
          <a:ahLst/>
          <a:cxnLst/>
          <a:rect l="0" t="0" r="0" b="0"/>
          <a:pathLst>
            <a:path>
              <a:moveTo>
                <a:pt x="0" y="0"/>
              </a:moveTo>
              <a:lnTo>
                <a:pt x="858721" y="0"/>
              </a:lnTo>
            </a:path>
          </a:pathLst>
        </a:custGeom>
      </dgm:spPr>
      <dgm:t>
        <a:bodyPr/>
        <a:lstStyle/>
        <a:p>
          <a:endParaRPr lang="ru-RU"/>
        </a:p>
      </dgm:t>
    </dgm:pt>
    <dgm:pt modelId="{4C15D4A8-0DD5-425F-81C1-6A59700D0D76}" type="sibTrans" cxnId="{F336A3DF-0B4E-46EB-8E6C-109CDA3CF313}">
      <dgm:prSet/>
      <dgm:spPr/>
      <dgm:t>
        <a:bodyPr/>
        <a:lstStyle/>
        <a:p>
          <a:endParaRPr lang="ru-RU"/>
        </a:p>
      </dgm:t>
    </dgm:pt>
    <dgm:pt modelId="{EE36A90F-05A9-4D8D-A95F-BD7FC6DBE1B6}" type="pres">
      <dgm:prSet presAssocID="{3CC2B8B9-087E-4B5A-BA06-B88E038838DF}" presName="Name0" presStyleCnt="0">
        <dgm:presLayoutVars>
          <dgm:chMax val="1"/>
          <dgm:chPref val="1"/>
          <dgm:dir/>
          <dgm:animOne val="branch"/>
          <dgm:animLvl val="lvl"/>
        </dgm:presLayoutVars>
      </dgm:prSet>
      <dgm:spPr/>
      <dgm:t>
        <a:bodyPr/>
        <a:lstStyle/>
        <a:p>
          <a:endParaRPr lang="ru-RU"/>
        </a:p>
      </dgm:t>
    </dgm:pt>
    <dgm:pt modelId="{91AD8798-9950-4AD9-9DDC-1EF502B83343}" type="pres">
      <dgm:prSet presAssocID="{F1DFD569-019B-44B1-9415-A71759BC412D}" presName="singleCycle" presStyleCnt="0"/>
      <dgm:spPr/>
      <dgm:t>
        <a:bodyPr/>
        <a:lstStyle/>
        <a:p>
          <a:endParaRPr lang="ru-RU"/>
        </a:p>
      </dgm:t>
    </dgm:pt>
    <dgm:pt modelId="{268B66E6-113B-4931-90D2-0B8063B1CD0C}" type="pres">
      <dgm:prSet presAssocID="{F1DFD569-019B-44B1-9415-A71759BC412D}" presName="singleCenter" presStyleLbl="node1" presStyleIdx="0" presStyleCnt="5">
        <dgm:presLayoutVars>
          <dgm:chMax val="7"/>
          <dgm:chPref val="7"/>
        </dgm:presLayoutVars>
      </dgm:prSet>
      <dgm:spPr/>
      <dgm:t>
        <a:bodyPr/>
        <a:lstStyle/>
        <a:p>
          <a:endParaRPr lang="ru-RU"/>
        </a:p>
      </dgm:t>
    </dgm:pt>
    <dgm:pt modelId="{96E1D996-922D-42A0-8485-6493B574C347}" type="pres">
      <dgm:prSet presAssocID="{659BCAE0-9690-4153-8D4F-B844D6027C0D}" presName="Name56" presStyleLbl="parChTrans1D2" presStyleIdx="0" presStyleCnt="4"/>
      <dgm:spPr/>
      <dgm:t>
        <a:bodyPr/>
        <a:lstStyle/>
        <a:p>
          <a:endParaRPr lang="ru-RU"/>
        </a:p>
      </dgm:t>
    </dgm:pt>
    <dgm:pt modelId="{C7C68877-9D13-4D86-A232-E9790577BD31}" type="pres">
      <dgm:prSet presAssocID="{8C36864D-93F4-43E9-BCC4-62B272F85799}" presName="text0" presStyleLbl="node1" presStyleIdx="1" presStyleCnt="5" custScaleX="163847" custScaleY="114279">
        <dgm:presLayoutVars>
          <dgm:bulletEnabled val="1"/>
        </dgm:presLayoutVars>
      </dgm:prSet>
      <dgm:spPr/>
      <dgm:t>
        <a:bodyPr/>
        <a:lstStyle/>
        <a:p>
          <a:endParaRPr lang="ru-RU"/>
        </a:p>
      </dgm:t>
    </dgm:pt>
    <dgm:pt modelId="{418BBD77-E70C-482B-8275-1B9A293E7ADA}" type="pres">
      <dgm:prSet presAssocID="{D77DFD3B-AE06-42BD-9B85-BBA8FD3D2E53}" presName="Name56" presStyleLbl="parChTrans1D2" presStyleIdx="1" presStyleCnt="4"/>
      <dgm:spPr/>
      <dgm:t>
        <a:bodyPr/>
        <a:lstStyle/>
        <a:p>
          <a:endParaRPr lang="ru-RU"/>
        </a:p>
      </dgm:t>
    </dgm:pt>
    <dgm:pt modelId="{0BD766F6-261B-427B-916B-DEC6E4AD9475}" type="pres">
      <dgm:prSet presAssocID="{6D70DC44-BFD9-4BA7-A0A0-1F2B9A540C73}" presName="text0" presStyleLbl="node1" presStyleIdx="2" presStyleCnt="5" custScaleX="136329" custScaleY="221890">
        <dgm:presLayoutVars>
          <dgm:bulletEnabled val="1"/>
        </dgm:presLayoutVars>
      </dgm:prSet>
      <dgm:spPr/>
      <dgm:t>
        <a:bodyPr/>
        <a:lstStyle/>
        <a:p>
          <a:endParaRPr lang="ru-RU"/>
        </a:p>
      </dgm:t>
    </dgm:pt>
    <dgm:pt modelId="{CB23461D-13AB-4F49-B71E-B662E234B57A}" type="pres">
      <dgm:prSet presAssocID="{EEAF72B2-028D-4831-B695-786C51BB8F39}" presName="Name56" presStyleLbl="parChTrans1D2" presStyleIdx="2" presStyleCnt="4"/>
      <dgm:spPr/>
      <dgm:t>
        <a:bodyPr/>
        <a:lstStyle/>
        <a:p>
          <a:endParaRPr lang="ru-RU"/>
        </a:p>
      </dgm:t>
    </dgm:pt>
    <dgm:pt modelId="{90F5FA08-FDD2-4FFE-9EF3-D57B0B691DDB}" type="pres">
      <dgm:prSet presAssocID="{CBC038DF-C85F-4657-AD99-05C216A441C6}" presName="text0" presStyleLbl="node1" presStyleIdx="3" presStyleCnt="5" custScaleX="166668" custScaleY="114801">
        <dgm:presLayoutVars>
          <dgm:bulletEnabled val="1"/>
        </dgm:presLayoutVars>
      </dgm:prSet>
      <dgm:spPr/>
      <dgm:t>
        <a:bodyPr/>
        <a:lstStyle/>
        <a:p>
          <a:endParaRPr lang="ru-RU"/>
        </a:p>
      </dgm:t>
    </dgm:pt>
    <dgm:pt modelId="{D0D37B99-3F83-426B-AED1-91F5978F97C4}" type="pres">
      <dgm:prSet presAssocID="{BC09A764-34B8-4DF9-8654-5A730BC468B4}" presName="Name56" presStyleLbl="parChTrans1D2" presStyleIdx="3" presStyleCnt="4"/>
      <dgm:spPr/>
      <dgm:t>
        <a:bodyPr/>
        <a:lstStyle/>
        <a:p>
          <a:endParaRPr lang="ru-RU"/>
        </a:p>
      </dgm:t>
    </dgm:pt>
    <dgm:pt modelId="{9D40ACA5-B667-4EAA-B118-77D7697C23C6}" type="pres">
      <dgm:prSet presAssocID="{3E1C079F-251F-4086-81E4-77B2D3DD4A2A}" presName="text0" presStyleLbl="node1" presStyleIdx="4" presStyleCnt="5" custScaleX="121141" custScaleY="204597">
        <dgm:presLayoutVars>
          <dgm:bulletEnabled val="1"/>
        </dgm:presLayoutVars>
      </dgm:prSet>
      <dgm:spPr/>
      <dgm:t>
        <a:bodyPr/>
        <a:lstStyle/>
        <a:p>
          <a:endParaRPr lang="ru-RU"/>
        </a:p>
      </dgm:t>
    </dgm:pt>
  </dgm:ptLst>
  <dgm:cxnLst>
    <dgm:cxn modelId="{356C1AC7-6C55-4B8A-8AA2-605049A90DE8}" type="presOf" srcId="{6D70DC44-BFD9-4BA7-A0A0-1F2B9A540C73}" destId="{0BD766F6-261B-427B-916B-DEC6E4AD9475}" srcOrd="0" destOrd="0" presId="urn:microsoft.com/office/officeart/2008/layout/RadialCluster"/>
    <dgm:cxn modelId="{0FDB59F2-9AA6-478C-99C2-3365E3F28E81}" srcId="{F1DFD569-019B-44B1-9415-A71759BC412D}" destId="{8C36864D-93F4-43E9-BCC4-62B272F85799}" srcOrd="0" destOrd="0" parTransId="{659BCAE0-9690-4153-8D4F-B844D6027C0D}" sibTransId="{6EDEFFAE-8FCD-4733-9AA6-283965E966F1}"/>
    <dgm:cxn modelId="{41C18A4F-894C-4535-9709-7E6B9FD2DE68}" type="presOf" srcId="{659BCAE0-9690-4153-8D4F-B844D6027C0D}" destId="{96E1D996-922D-42A0-8485-6493B574C347}" srcOrd="0" destOrd="0" presId="urn:microsoft.com/office/officeart/2008/layout/RadialCluster"/>
    <dgm:cxn modelId="{1E8B28F7-AD99-4F72-A1F7-B4E5965F8BB6}" type="presOf" srcId="{F1DFD569-019B-44B1-9415-A71759BC412D}" destId="{268B66E6-113B-4931-90D2-0B8063B1CD0C}" srcOrd="0" destOrd="0" presId="urn:microsoft.com/office/officeart/2008/layout/RadialCluster"/>
    <dgm:cxn modelId="{AA271BE8-A3C5-4331-9017-6D707D629082}" type="presOf" srcId="{D77DFD3B-AE06-42BD-9B85-BBA8FD3D2E53}" destId="{418BBD77-E70C-482B-8275-1B9A293E7ADA}" srcOrd="0" destOrd="0" presId="urn:microsoft.com/office/officeart/2008/layout/RadialCluster"/>
    <dgm:cxn modelId="{F1B7B011-9ED2-4A4F-86CD-74A12C271393}" srcId="{F1DFD569-019B-44B1-9415-A71759BC412D}" destId="{6D70DC44-BFD9-4BA7-A0A0-1F2B9A540C73}" srcOrd="1" destOrd="0" parTransId="{D77DFD3B-AE06-42BD-9B85-BBA8FD3D2E53}" sibTransId="{31972BB4-896E-4402-BE68-8DFD6E1624FD}"/>
    <dgm:cxn modelId="{CD9A4E2F-846B-4521-A24B-051BB76963B4}" type="presOf" srcId="{EEAF72B2-028D-4831-B695-786C51BB8F39}" destId="{CB23461D-13AB-4F49-B71E-B662E234B57A}" srcOrd="0" destOrd="0" presId="urn:microsoft.com/office/officeart/2008/layout/RadialCluster"/>
    <dgm:cxn modelId="{C61026A5-EDD0-4616-83A0-2976101C8013}" type="presOf" srcId="{CBC038DF-C85F-4657-AD99-05C216A441C6}" destId="{90F5FA08-FDD2-4FFE-9EF3-D57B0B691DDB}" srcOrd="0" destOrd="0" presId="urn:microsoft.com/office/officeart/2008/layout/RadialCluster"/>
    <dgm:cxn modelId="{8376BAF9-2BD7-4C26-9AF4-B98E21E8BF80}" type="presOf" srcId="{8C36864D-93F4-43E9-BCC4-62B272F85799}" destId="{C7C68877-9D13-4D86-A232-E9790577BD31}" srcOrd="0" destOrd="0" presId="urn:microsoft.com/office/officeart/2008/layout/RadialCluster"/>
    <dgm:cxn modelId="{CB168754-DF6E-4835-8DD9-85852AA95C74}" srcId="{F1DFD569-019B-44B1-9415-A71759BC412D}" destId="{CBC038DF-C85F-4657-AD99-05C216A441C6}" srcOrd="2" destOrd="0" parTransId="{EEAF72B2-028D-4831-B695-786C51BB8F39}" sibTransId="{9912199C-211D-4CB2-A6B0-6A5F740E74A8}"/>
    <dgm:cxn modelId="{8A243F99-BFD3-4A46-8A4B-5251ABD59DD0}" type="presOf" srcId="{3CC2B8B9-087E-4B5A-BA06-B88E038838DF}" destId="{EE36A90F-05A9-4D8D-A95F-BD7FC6DBE1B6}" srcOrd="0" destOrd="0" presId="urn:microsoft.com/office/officeart/2008/layout/RadialCluster"/>
    <dgm:cxn modelId="{F336A3DF-0B4E-46EB-8E6C-109CDA3CF313}" srcId="{F1DFD569-019B-44B1-9415-A71759BC412D}" destId="{3E1C079F-251F-4086-81E4-77B2D3DD4A2A}" srcOrd="3" destOrd="0" parTransId="{BC09A764-34B8-4DF9-8654-5A730BC468B4}" sibTransId="{4C15D4A8-0DD5-425F-81C1-6A59700D0D76}"/>
    <dgm:cxn modelId="{331FDB69-0255-445E-93C8-274695063827}" srcId="{3CC2B8B9-087E-4B5A-BA06-B88E038838DF}" destId="{F1DFD569-019B-44B1-9415-A71759BC412D}" srcOrd="0" destOrd="0" parTransId="{7B3CEBFB-FF37-401F-BF2C-BE8C635AFA8B}" sibTransId="{E759FD39-C706-4464-8695-74BE12615BF9}"/>
    <dgm:cxn modelId="{110B26D1-FF85-416D-85A2-8521BEBB09DA}" type="presOf" srcId="{BC09A764-34B8-4DF9-8654-5A730BC468B4}" destId="{D0D37B99-3F83-426B-AED1-91F5978F97C4}" srcOrd="0" destOrd="0" presId="urn:microsoft.com/office/officeart/2008/layout/RadialCluster"/>
    <dgm:cxn modelId="{4134CCF6-4723-4627-A2C3-3FEDAF638DE6}" type="presOf" srcId="{3E1C079F-251F-4086-81E4-77B2D3DD4A2A}" destId="{9D40ACA5-B667-4EAA-B118-77D7697C23C6}" srcOrd="0" destOrd="0" presId="urn:microsoft.com/office/officeart/2008/layout/RadialCluster"/>
    <dgm:cxn modelId="{A1FBFACF-CF46-44A0-AEAC-2C85EFB5F1BF}" type="presParOf" srcId="{EE36A90F-05A9-4D8D-A95F-BD7FC6DBE1B6}" destId="{91AD8798-9950-4AD9-9DDC-1EF502B83343}" srcOrd="0" destOrd="0" presId="urn:microsoft.com/office/officeart/2008/layout/RadialCluster"/>
    <dgm:cxn modelId="{D3DF5BAA-A4C9-457A-8119-87706ABF99E0}" type="presParOf" srcId="{91AD8798-9950-4AD9-9DDC-1EF502B83343}" destId="{268B66E6-113B-4931-90D2-0B8063B1CD0C}" srcOrd="0" destOrd="0" presId="urn:microsoft.com/office/officeart/2008/layout/RadialCluster"/>
    <dgm:cxn modelId="{4C41FEA0-7B8D-430C-9343-E5D4E319F943}" type="presParOf" srcId="{91AD8798-9950-4AD9-9DDC-1EF502B83343}" destId="{96E1D996-922D-42A0-8485-6493B574C347}" srcOrd="1" destOrd="0" presId="urn:microsoft.com/office/officeart/2008/layout/RadialCluster"/>
    <dgm:cxn modelId="{9F0E110E-DCC3-4CDC-A865-A01A22C513EF}" type="presParOf" srcId="{91AD8798-9950-4AD9-9DDC-1EF502B83343}" destId="{C7C68877-9D13-4D86-A232-E9790577BD31}" srcOrd="2" destOrd="0" presId="urn:microsoft.com/office/officeart/2008/layout/RadialCluster"/>
    <dgm:cxn modelId="{421081D8-37A0-4EE6-8488-A03A89B049FD}" type="presParOf" srcId="{91AD8798-9950-4AD9-9DDC-1EF502B83343}" destId="{418BBD77-E70C-482B-8275-1B9A293E7ADA}" srcOrd="3" destOrd="0" presId="urn:microsoft.com/office/officeart/2008/layout/RadialCluster"/>
    <dgm:cxn modelId="{EC13A4FE-41B4-41AC-B58F-7EA9CED37DC0}" type="presParOf" srcId="{91AD8798-9950-4AD9-9DDC-1EF502B83343}" destId="{0BD766F6-261B-427B-916B-DEC6E4AD9475}" srcOrd="4" destOrd="0" presId="urn:microsoft.com/office/officeart/2008/layout/RadialCluster"/>
    <dgm:cxn modelId="{7BEC8F72-2501-4E67-9896-80092637B69E}" type="presParOf" srcId="{91AD8798-9950-4AD9-9DDC-1EF502B83343}" destId="{CB23461D-13AB-4F49-B71E-B662E234B57A}" srcOrd="5" destOrd="0" presId="urn:microsoft.com/office/officeart/2008/layout/RadialCluster"/>
    <dgm:cxn modelId="{ED8E3E2D-1138-4E37-936C-9E7B048E12E9}" type="presParOf" srcId="{91AD8798-9950-4AD9-9DDC-1EF502B83343}" destId="{90F5FA08-FDD2-4FFE-9EF3-D57B0B691DDB}" srcOrd="6" destOrd="0" presId="urn:microsoft.com/office/officeart/2008/layout/RadialCluster"/>
    <dgm:cxn modelId="{A9BB7BC4-2D38-4D43-BE59-9D02DDE842A8}" type="presParOf" srcId="{91AD8798-9950-4AD9-9DDC-1EF502B83343}" destId="{D0D37B99-3F83-426B-AED1-91F5978F97C4}" srcOrd="7" destOrd="0" presId="urn:microsoft.com/office/officeart/2008/layout/RadialCluster"/>
    <dgm:cxn modelId="{331390A4-FE6C-48C2-99E5-3D1360D1EFF2}" type="presParOf" srcId="{91AD8798-9950-4AD9-9DDC-1EF502B83343}" destId="{9D40ACA5-B667-4EAA-B118-77D7697C23C6}"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2DEF69-9A4C-4BC8-8E04-9DD82B2FE1E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61CEDC7C-7505-44FE-99BD-8C2F765D9591}">
      <dgm:prSet phldrT="[Текст]" custT="1"/>
      <dgm:spPr/>
      <dgm:t>
        <a:bodyPr/>
        <a:lstStyle/>
        <a:p>
          <a:r>
            <a:rPr lang="uk-UA" sz="1600" dirty="0" smtClean="0"/>
            <a:t>участь у </a:t>
          </a:r>
          <a:r>
            <a:rPr lang="ru-RU" sz="1600" dirty="0" smtClean="0"/>
            <a:t>створен</a:t>
          </a:r>
          <a:r>
            <a:rPr lang="uk-UA" sz="1600" dirty="0" smtClean="0"/>
            <a:t>ні </a:t>
          </a:r>
          <a:r>
            <a:rPr lang="ru-RU" sz="1600" dirty="0" err="1" smtClean="0"/>
            <a:t>правов</a:t>
          </a:r>
          <a:r>
            <a:rPr lang="uk-UA" sz="1600" dirty="0" err="1" smtClean="0"/>
            <a:t>ої</a:t>
          </a:r>
          <a:r>
            <a:rPr lang="uk-UA" sz="1600" dirty="0" smtClean="0"/>
            <a:t> </a:t>
          </a:r>
          <a:r>
            <a:rPr lang="ru-RU" sz="1600" dirty="0" smtClean="0"/>
            <a:t>основ</a:t>
          </a:r>
          <a:r>
            <a:rPr lang="uk-UA" sz="1600" dirty="0" smtClean="0"/>
            <a:t>и</a:t>
          </a:r>
          <a:r>
            <a:rPr lang="ru-RU" sz="1600" dirty="0" smtClean="0"/>
            <a:t> для </a:t>
          </a:r>
          <a:r>
            <a:rPr lang="ru-RU" sz="1600" dirty="0" err="1" smtClean="0"/>
            <a:t>запровадження</a:t>
          </a:r>
          <a:r>
            <a:rPr lang="ru-RU" sz="1600" dirty="0" smtClean="0"/>
            <a:t> </a:t>
          </a:r>
          <a:r>
            <a:rPr lang="ru-RU" sz="1600" dirty="0" err="1" smtClean="0"/>
            <a:t>приватних</a:t>
          </a:r>
          <a:r>
            <a:rPr lang="ru-RU" sz="1600" dirty="0" smtClean="0"/>
            <a:t> </a:t>
          </a:r>
          <a:r>
            <a:rPr lang="ru-RU" sz="1600" dirty="0" err="1" smtClean="0"/>
            <a:t>виконавців</a:t>
          </a:r>
          <a:r>
            <a:rPr lang="ru-RU" sz="1600" dirty="0" smtClean="0"/>
            <a:t>.</a:t>
          </a:r>
          <a:endParaRPr lang="ru-RU" sz="1600" dirty="0"/>
        </a:p>
      </dgm:t>
    </dgm:pt>
    <dgm:pt modelId="{B6A1848E-E68A-4E30-B701-A2D92CFED633}" type="parTrans" cxnId="{D7023DBA-0DEA-4651-8486-3D28F93CEE83}">
      <dgm:prSet/>
      <dgm:spPr/>
      <dgm:t>
        <a:bodyPr/>
        <a:lstStyle/>
        <a:p>
          <a:endParaRPr lang="ru-RU"/>
        </a:p>
      </dgm:t>
    </dgm:pt>
    <dgm:pt modelId="{0B9AD9BC-F8B5-4643-9233-8AEF0B03AFFC}" type="sibTrans" cxnId="{D7023DBA-0DEA-4651-8486-3D28F93CEE83}">
      <dgm:prSet/>
      <dgm:spPr/>
      <dgm:t>
        <a:bodyPr/>
        <a:lstStyle/>
        <a:p>
          <a:endParaRPr lang="ru-RU"/>
        </a:p>
      </dgm:t>
    </dgm:pt>
    <dgm:pt modelId="{58FE7D20-E617-4D69-947C-0931BD82D22E}">
      <dgm:prSet custT="1"/>
      <dgm:spPr/>
      <dgm:t>
        <a:bodyPr/>
        <a:lstStyle/>
        <a:p>
          <a:r>
            <a:rPr lang="ru-RU" sz="1600" dirty="0" smtClean="0"/>
            <a:t>участь в </a:t>
          </a:r>
          <a:r>
            <a:rPr lang="ru-RU" sz="1600" dirty="0" err="1" smtClean="0"/>
            <a:t>адвокатуванні</a:t>
          </a:r>
          <a:r>
            <a:rPr lang="ru-RU" sz="1600" dirty="0" smtClean="0"/>
            <a:t> </a:t>
          </a:r>
          <a:r>
            <a:rPr lang="ru-RU" sz="1600" dirty="0" err="1" smtClean="0"/>
            <a:t>створення</a:t>
          </a:r>
          <a:r>
            <a:rPr lang="ru-RU" sz="1600" dirty="0" smtClean="0"/>
            <a:t> </a:t>
          </a:r>
          <a:r>
            <a:rPr lang="ru-RU" sz="1600" dirty="0" err="1" smtClean="0"/>
            <a:t>Вищого</a:t>
          </a:r>
          <a:r>
            <a:rPr lang="ru-RU" sz="1600" dirty="0" smtClean="0"/>
            <a:t> </a:t>
          </a:r>
          <a:r>
            <a:rPr lang="ru-RU" sz="1600" dirty="0" err="1" smtClean="0"/>
            <a:t>антикорупційного</a:t>
          </a:r>
          <a:r>
            <a:rPr lang="ru-RU" sz="1600" dirty="0" smtClean="0"/>
            <a:t> суду</a:t>
          </a:r>
          <a:r>
            <a:rPr lang="uk-UA" sz="1600" dirty="0" smtClean="0"/>
            <a:t> </a:t>
          </a:r>
          <a:r>
            <a:rPr lang="uk-UA" sz="1600" dirty="0" err="1" smtClean="0"/>
            <a:t>вУкраїні</a:t>
          </a:r>
          <a:r>
            <a:rPr lang="uk-UA" sz="1600" dirty="0" smtClean="0"/>
            <a:t>;</a:t>
          </a:r>
          <a:endParaRPr lang="ru-RU" sz="1600" dirty="0"/>
        </a:p>
      </dgm:t>
    </dgm:pt>
    <dgm:pt modelId="{7EA5EE6B-45B3-40A9-AEA2-9A798E107BA7}" type="parTrans" cxnId="{5C17BA33-94FD-4B71-BC57-0308338D2B8A}">
      <dgm:prSet/>
      <dgm:spPr/>
      <dgm:t>
        <a:bodyPr/>
        <a:lstStyle/>
        <a:p>
          <a:endParaRPr lang="ru-RU"/>
        </a:p>
      </dgm:t>
    </dgm:pt>
    <dgm:pt modelId="{1D984885-11EE-4FDB-B803-CADD718A42DA}" type="sibTrans" cxnId="{5C17BA33-94FD-4B71-BC57-0308338D2B8A}">
      <dgm:prSet/>
      <dgm:spPr/>
      <dgm:t>
        <a:bodyPr/>
        <a:lstStyle/>
        <a:p>
          <a:endParaRPr lang="ru-RU"/>
        </a:p>
      </dgm:t>
    </dgm:pt>
    <dgm:pt modelId="{EFB825DB-8BFF-413F-BC46-24AEBC5F4922}">
      <dgm:prSet custT="1"/>
      <dgm:spPr/>
      <dgm:t>
        <a:bodyPr/>
        <a:lstStyle/>
        <a:p>
          <a:r>
            <a:rPr lang="ru-RU" sz="1600" dirty="0" smtClean="0"/>
            <a:t>участь у </a:t>
          </a:r>
          <a:r>
            <a:rPr lang="ru-RU" sz="1600" dirty="0" err="1" smtClean="0"/>
            <a:t>діяльності</a:t>
          </a:r>
          <a:r>
            <a:rPr lang="ru-RU" sz="1600" dirty="0" smtClean="0"/>
            <a:t> </a:t>
          </a:r>
          <a:r>
            <a:rPr lang="ru-RU" sz="1600" dirty="0" err="1" smtClean="0"/>
            <a:t>Громадської</a:t>
          </a:r>
          <a:r>
            <a:rPr lang="ru-RU" sz="1600" dirty="0" smtClean="0"/>
            <a:t> ради </a:t>
          </a:r>
          <a:r>
            <a:rPr lang="ru-RU" sz="1600" dirty="0" err="1" smtClean="0"/>
            <a:t>доброчесності</a:t>
          </a:r>
          <a:r>
            <a:rPr lang="ru-RU" sz="1600" dirty="0" smtClean="0"/>
            <a:t> </a:t>
          </a:r>
          <a:r>
            <a:rPr lang="ru-RU" sz="1600" dirty="0" err="1" smtClean="0"/>
            <a:t>щодо</a:t>
          </a:r>
          <a:r>
            <a:rPr lang="ru-RU" sz="1600" dirty="0" smtClean="0"/>
            <a:t> </a:t>
          </a:r>
          <a:r>
            <a:rPr lang="ru-RU" sz="1600" dirty="0" err="1" smtClean="0"/>
            <a:t>оцінювання</a:t>
          </a:r>
          <a:r>
            <a:rPr lang="ru-RU" sz="1600" dirty="0" smtClean="0"/>
            <a:t> </a:t>
          </a:r>
          <a:r>
            <a:rPr lang="ru-RU" sz="1600" dirty="0" err="1" smtClean="0"/>
            <a:t>кандидатів</a:t>
          </a:r>
          <a:r>
            <a:rPr lang="ru-RU" sz="1600" dirty="0" smtClean="0"/>
            <a:t> до нового Верховного Суду; </a:t>
          </a:r>
          <a:endParaRPr lang="ru-RU" sz="1600" dirty="0"/>
        </a:p>
      </dgm:t>
    </dgm:pt>
    <dgm:pt modelId="{84BDEA68-2E78-458A-B313-6504521C3924}" type="parTrans" cxnId="{07D63432-906C-496A-83DE-E5E79CEF2278}">
      <dgm:prSet/>
      <dgm:spPr/>
      <dgm:t>
        <a:bodyPr/>
        <a:lstStyle/>
        <a:p>
          <a:endParaRPr lang="ru-RU"/>
        </a:p>
      </dgm:t>
    </dgm:pt>
    <dgm:pt modelId="{D8F0267C-F7C2-401B-AE1B-6D63C5DF2144}" type="sibTrans" cxnId="{07D63432-906C-496A-83DE-E5E79CEF2278}">
      <dgm:prSet/>
      <dgm:spPr/>
      <dgm:t>
        <a:bodyPr/>
        <a:lstStyle/>
        <a:p>
          <a:endParaRPr lang="ru-RU"/>
        </a:p>
      </dgm:t>
    </dgm:pt>
    <dgm:pt modelId="{D468E3FD-1B48-4870-BC66-924169EB0070}">
      <dgm:prSet custT="1"/>
      <dgm:spPr/>
      <dgm:t>
        <a:bodyPr/>
        <a:lstStyle/>
        <a:p>
          <a:r>
            <a:rPr lang="uk-UA" sz="1600" dirty="0" smtClean="0"/>
            <a:t>участь у співбесідах і </a:t>
          </a:r>
          <a:r>
            <a:rPr lang="ru-RU" sz="1600" dirty="0" err="1" smtClean="0"/>
            <a:t>затверд</a:t>
          </a:r>
          <a:r>
            <a:rPr lang="uk-UA" sz="1600" dirty="0" err="1" smtClean="0"/>
            <a:t>ження</a:t>
          </a:r>
          <a:r>
            <a:rPr lang="uk-UA" sz="1600" dirty="0" smtClean="0"/>
            <a:t> </a:t>
          </a:r>
          <a:r>
            <a:rPr lang="ru-RU" sz="1600" dirty="0" err="1" smtClean="0"/>
            <a:t>висновк</a:t>
          </a:r>
          <a:r>
            <a:rPr lang="uk-UA" sz="1600" dirty="0" err="1" smtClean="0"/>
            <a:t>ів</a:t>
          </a:r>
          <a:r>
            <a:rPr lang="ru-RU" sz="1600" dirty="0" smtClean="0"/>
            <a:t> про </a:t>
          </a:r>
          <a:r>
            <a:rPr lang="uk-UA" sz="1600" dirty="0" err="1" smtClean="0"/>
            <a:t>добочесність</a:t>
          </a:r>
          <a:r>
            <a:rPr lang="uk-UA" sz="1600" dirty="0" smtClean="0"/>
            <a:t>/</a:t>
          </a:r>
          <a:r>
            <a:rPr lang="ru-RU" sz="1600" dirty="0" err="1" smtClean="0"/>
            <a:t>недоброчесність</a:t>
          </a:r>
          <a:r>
            <a:rPr lang="ru-RU" sz="1600" dirty="0" smtClean="0"/>
            <a:t> </a:t>
          </a:r>
          <a:r>
            <a:rPr lang="uk-UA" sz="1600" dirty="0" smtClean="0"/>
            <a:t>з кандидатами до ВККС організація і </a:t>
          </a:r>
          <a:r>
            <a:rPr lang="ru-RU" sz="1600" dirty="0" err="1" smtClean="0"/>
            <a:t>прове</a:t>
          </a:r>
          <a:r>
            <a:rPr lang="uk-UA" sz="1600" dirty="0" err="1" smtClean="0"/>
            <a:t>дення</a:t>
          </a:r>
          <a:r>
            <a:rPr lang="uk-UA" sz="1600" dirty="0" smtClean="0"/>
            <a:t> </a:t>
          </a:r>
          <a:r>
            <a:rPr lang="ru-RU" sz="1600" dirty="0" err="1" smtClean="0"/>
            <a:t>сері</a:t>
          </a:r>
          <a:r>
            <a:rPr lang="uk-UA" sz="1600" dirty="0" smtClean="0"/>
            <a:t>ї</a:t>
          </a:r>
          <a:r>
            <a:rPr lang="ru-RU" sz="1600" dirty="0" smtClean="0"/>
            <a:t> </a:t>
          </a:r>
          <a:r>
            <a:rPr lang="ru-RU" sz="1600" dirty="0" err="1" smtClean="0"/>
            <a:t>регіональних</a:t>
          </a:r>
          <a:r>
            <a:rPr lang="ru-RU" sz="1600" dirty="0" smtClean="0"/>
            <a:t> </a:t>
          </a:r>
          <a:r>
            <a:rPr lang="ru-RU" sz="1600" dirty="0" err="1" smtClean="0"/>
            <a:t>тренінгів</a:t>
          </a:r>
          <a:r>
            <a:rPr lang="ru-RU" sz="1600" dirty="0" smtClean="0"/>
            <a:t> </a:t>
          </a:r>
          <a:r>
            <a:rPr lang="ru-RU" sz="1600" dirty="0" err="1" smtClean="0"/>
            <a:t>щодо</a:t>
          </a:r>
          <a:r>
            <a:rPr lang="ru-RU" sz="1600" dirty="0" smtClean="0"/>
            <a:t> </a:t>
          </a:r>
          <a:r>
            <a:rPr lang="ru-RU" sz="1600" dirty="0" err="1" smtClean="0"/>
            <a:t>впливу</a:t>
          </a:r>
          <a:r>
            <a:rPr lang="ru-RU" sz="1600" dirty="0" smtClean="0"/>
            <a:t> </a:t>
          </a:r>
          <a:r>
            <a:rPr lang="ru-RU" sz="1600" dirty="0" err="1" smtClean="0"/>
            <a:t>громадськості</a:t>
          </a:r>
          <a:r>
            <a:rPr lang="ru-RU" sz="1600" dirty="0" smtClean="0"/>
            <a:t> на </a:t>
          </a:r>
          <a:r>
            <a:rPr lang="ru-RU" sz="1600" dirty="0" err="1" smtClean="0"/>
            <a:t>перебіг</a:t>
          </a:r>
          <a:r>
            <a:rPr lang="ru-RU" sz="1600" dirty="0" smtClean="0"/>
            <a:t> </a:t>
          </a:r>
          <a:r>
            <a:rPr lang="ru-RU" sz="1600" dirty="0" err="1" smtClean="0"/>
            <a:t>судової</a:t>
          </a:r>
          <a:r>
            <a:rPr lang="ru-RU" sz="1600" dirty="0" smtClean="0"/>
            <a:t> </a:t>
          </a:r>
          <a:r>
            <a:rPr lang="ru-RU" sz="1600" dirty="0" err="1" smtClean="0"/>
            <a:t>реформи</a:t>
          </a:r>
          <a:r>
            <a:rPr lang="uk-UA" sz="1600" dirty="0" smtClean="0"/>
            <a:t>;</a:t>
          </a:r>
          <a:endParaRPr lang="ru-RU" sz="1600" dirty="0"/>
        </a:p>
      </dgm:t>
    </dgm:pt>
    <dgm:pt modelId="{829C732A-CFA4-4937-8B9C-073D74AB0559}" type="parTrans" cxnId="{2A961C6E-C778-4AD0-9895-6C9F091385B4}">
      <dgm:prSet/>
      <dgm:spPr/>
      <dgm:t>
        <a:bodyPr/>
        <a:lstStyle/>
        <a:p>
          <a:endParaRPr lang="ru-RU"/>
        </a:p>
      </dgm:t>
    </dgm:pt>
    <dgm:pt modelId="{A877B597-FFFE-4B62-A9C4-7999A7BEA1EA}" type="sibTrans" cxnId="{2A961C6E-C778-4AD0-9895-6C9F091385B4}">
      <dgm:prSet/>
      <dgm:spPr/>
      <dgm:t>
        <a:bodyPr/>
        <a:lstStyle/>
        <a:p>
          <a:endParaRPr lang="ru-RU"/>
        </a:p>
      </dgm:t>
    </dgm:pt>
    <dgm:pt modelId="{CC5EB06F-FA0B-4F6A-8364-4E1D55E8054D}">
      <dgm:prSet custT="1"/>
      <dgm:spPr/>
      <dgm:t>
        <a:bodyPr/>
        <a:lstStyle/>
        <a:p>
          <a:r>
            <a:rPr lang="ru-RU" sz="1600" dirty="0" smtClean="0"/>
            <a:t>участь у </a:t>
          </a:r>
          <a:r>
            <a:rPr lang="ru-RU" sz="1600" dirty="0" err="1" smtClean="0"/>
            <a:t>проведенні</a:t>
          </a:r>
          <a:r>
            <a:rPr lang="ru-RU" sz="1600" dirty="0" smtClean="0"/>
            <a:t> </a:t>
          </a:r>
          <a:r>
            <a:rPr lang="ru-RU" sz="1600" dirty="0" err="1" smtClean="0"/>
            <a:t>аналітичних</a:t>
          </a:r>
          <a:r>
            <a:rPr lang="ru-RU" sz="1600" dirty="0" smtClean="0"/>
            <a:t> </a:t>
          </a:r>
          <a:r>
            <a:rPr lang="ru-RU" sz="1600" dirty="0" err="1" smtClean="0"/>
            <a:t>досліджень</a:t>
          </a:r>
          <a:r>
            <a:rPr lang="uk-UA" sz="1600" dirty="0" smtClean="0"/>
            <a:t> (</a:t>
          </a:r>
          <a:r>
            <a:rPr lang="ru-RU" sz="1600" dirty="0" err="1" smtClean="0"/>
            <a:t>зокрема</a:t>
          </a:r>
          <a:r>
            <a:rPr lang="ru-RU" sz="1600" dirty="0" smtClean="0"/>
            <a:t> </a:t>
          </a:r>
          <a:r>
            <a:rPr lang="ru-RU" sz="1600" dirty="0" err="1" smtClean="0"/>
            <a:t>щодо</a:t>
          </a:r>
          <a:r>
            <a:rPr lang="ru-RU" sz="1600" dirty="0" smtClean="0"/>
            <a:t> </a:t>
          </a:r>
          <a:r>
            <a:rPr lang="ru-RU" sz="1600" dirty="0" err="1" smtClean="0"/>
            <a:t>впливу</a:t>
          </a:r>
          <a:r>
            <a:rPr lang="ru-RU" sz="1600" dirty="0" smtClean="0"/>
            <a:t> </a:t>
          </a:r>
          <a:r>
            <a:rPr lang="ru-RU" sz="1600" dirty="0" err="1" smtClean="0"/>
            <a:t>збройного</a:t>
          </a:r>
          <a:r>
            <a:rPr lang="ru-RU" sz="1600" dirty="0" smtClean="0"/>
            <a:t> </a:t>
          </a:r>
          <a:r>
            <a:rPr lang="ru-RU" sz="1600" dirty="0" err="1" smtClean="0"/>
            <a:t>конфлікту</a:t>
          </a:r>
          <a:r>
            <a:rPr lang="ru-RU" sz="1600" dirty="0" smtClean="0"/>
            <a:t> на </a:t>
          </a:r>
          <a:r>
            <a:rPr lang="ru-RU" sz="1600" dirty="0" err="1" smtClean="0"/>
            <a:t>правосуддя</a:t>
          </a:r>
          <a:r>
            <a:rPr lang="uk-UA" sz="1600" dirty="0" smtClean="0"/>
            <a:t>) </a:t>
          </a:r>
          <a:endParaRPr lang="ru-RU" sz="1600" dirty="0"/>
        </a:p>
      </dgm:t>
    </dgm:pt>
    <dgm:pt modelId="{B54BF85B-CE68-4D2D-B34A-C4C954888AD9}" type="parTrans" cxnId="{6486DDAA-939B-4043-AF82-6BF1C0789C8D}">
      <dgm:prSet/>
      <dgm:spPr/>
      <dgm:t>
        <a:bodyPr/>
        <a:lstStyle/>
        <a:p>
          <a:endParaRPr lang="ru-RU"/>
        </a:p>
      </dgm:t>
    </dgm:pt>
    <dgm:pt modelId="{E9B65BFE-5DF6-4512-B299-2ED7D1A49E68}" type="sibTrans" cxnId="{6486DDAA-939B-4043-AF82-6BF1C0789C8D}">
      <dgm:prSet/>
      <dgm:spPr/>
      <dgm:t>
        <a:bodyPr/>
        <a:lstStyle/>
        <a:p>
          <a:endParaRPr lang="ru-RU"/>
        </a:p>
      </dgm:t>
    </dgm:pt>
    <dgm:pt modelId="{7ED9B117-929D-4E90-8563-0229EE221EF8}" type="pres">
      <dgm:prSet presAssocID="{8D2DEF69-9A4C-4BC8-8E04-9DD82B2FE1EC}" presName="Name0" presStyleCnt="0">
        <dgm:presLayoutVars>
          <dgm:chMax val="7"/>
          <dgm:chPref val="7"/>
          <dgm:dir/>
        </dgm:presLayoutVars>
      </dgm:prSet>
      <dgm:spPr/>
      <dgm:t>
        <a:bodyPr/>
        <a:lstStyle/>
        <a:p>
          <a:endParaRPr lang="ru-RU"/>
        </a:p>
      </dgm:t>
    </dgm:pt>
    <dgm:pt modelId="{BAD35352-097B-4370-9AFC-F674F15761A5}" type="pres">
      <dgm:prSet presAssocID="{8D2DEF69-9A4C-4BC8-8E04-9DD82B2FE1EC}" presName="Name1" presStyleCnt="0"/>
      <dgm:spPr/>
    </dgm:pt>
    <dgm:pt modelId="{6A1F22DF-A861-4D53-8864-CE141D08C704}" type="pres">
      <dgm:prSet presAssocID="{8D2DEF69-9A4C-4BC8-8E04-9DD82B2FE1EC}" presName="cycle" presStyleCnt="0"/>
      <dgm:spPr/>
    </dgm:pt>
    <dgm:pt modelId="{B99EF170-8CAA-420B-902A-70B9D424C067}" type="pres">
      <dgm:prSet presAssocID="{8D2DEF69-9A4C-4BC8-8E04-9DD82B2FE1EC}" presName="srcNode" presStyleLbl="node1" presStyleIdx="0" presStyleCnt="5"/>
      <dgm:spPr/>
    </dgm:pt>
    <dgm:pt modelId="{A1F5521D-2B69-4CBC-8C96-404D81E0F030}" type="pres">
      <dgm:prSet presAssocID="{8D2DEF69-9A4C-4BC8-8E04-9DD82B2FE1EC}" presName="conn" presStyleLbl="parChTrans1D2" presStyleIdx="0" presStyleCnt="1"/>
      <dgm:spPr/>
      <dgm:t>
        <a:bodyPr/>
        <a:lstStyle/>
        <a:p>
          <a:endParaRPr lang="ru-RU"/>
        </a:p>
      </dgm:t>
    </dgm:pt>
    <dgm:pt modelId="{B2BF351D-6895-47D1-977B-37B2856DBBC7}" type="pres">
      <dgm:prSet presAssocID="{8D2DEF69-9A4C-4BC8-8E04-9DD82B2FE1EC}" presName="extraNode" presStyleLbl="node1" presStyleIdx="0" presStyleCnt="5"/>
      <dgm:spPr/>
    </dgm:pt>
    <dgm:pt modelId="{DABD2245-D44B-4D89-AD7A-367D7C1E7B39}" type="pres">
      <dgm:prSet presAssocID="{8D2DEF69-9A4C-4BC8-8E04-9DD82B2FE1EC}" presName="dstNode" presStyleLbl="node1" presStyleIdx="0" presStyleCnt="5"/>
      <dgm:spPr/>
    </dgm:pt>
    <dgm:pt modelId="{82C62D86-4C2A-40A6-9A2B-149BA95271BF}" type="pres">
      <dgm:prSet presAssocID="{61CEDC7C-7505-44FE-99BD-8C2F765D9591}" presName="text_1" presStyleLbl="node1" presStyleIdx="0" presStyleCnt="5" custScaleY="127807">
        <dgm:presLayoutVars>
          <dgm:bulletEnabled val="1"/>
        </dgm:presLayoutVars>
      </dgm:prSet>
      <dgm:spPr/>
      <dgm:t>
        <a:bodyPr/>
        <a:lstStyle/>
        <a:p>
          <a:endParaRPr lang="ru-RU"/>
        </a:p>
      </dgm:t>
    </dgm:pt>
    <dgm:pt modelId="{6F042F6E-69A9-40B4-9B49-4514251270CC}" type="pres">
      <dgm:prSet presAssocID="{61CEDC7C-7505-44FE-99BD-8C2F765D9591}" presName="accent_1" presStyleCnt="0"/>
      <dgm:spPr/>
    </dgm:pt>
    <dgm:pt modelId="{D556B717-1E6D-492E-B5A7-A9A3200B10B8}" type="pres">
      <dgm:prSet presAssocID="{61CEDC7C-7505-44FE-99BD-8C2F765D9591}" presName="accentRepeatNode" presStyleLbl="solidFgAcc1" presStyleIdx="0" presStyleCnt="5"/>
      <dgm:spPr/>
    </dgm:pt>
    <dgm:pt modelId="{593397D6-A55A-4BA8-BD0B-9D2D57C39139}" type="pres">
      <dgm:prSet presAssocID="{58FE7D20-E617-4D69-947C-0931BD82D22E}" presName="text_2" presStyleLbl="node1" presStyleIdx="1" presStyleCnt="5" custScaleY="127807">
        <dgm:presLayoutVars>
          <dgm:bulletEnabled val="1"/>
        </dgm:presLayoutVars>
      </dgm:prSet>
      <dgm:spPr/>
      <dgm:t>
        <a:bodyPr/>
        <a:lstStyle/>
        <a:p>
          <a:endParaRPr lang="ru-RU"/>
        </a:p>
      </dgm:t>
    </dgm:pt>
    <dgm:pt modelId="{305505D5-9923-4B90-A610-E04622C85862}" type="pres">
      <dgm:prSet presAssocID="{58FE7D20-E617-4D69-947C-0931BD82D22E}" presName="accent_2" presStyleCnt="0"/>
      <dgm:spPr/>
    </dgm:pt>
    <dgm:pt modelId="{EB086E37-ABD5-4303-8D82-BA7FF506F591}" type="pres">
      <dgm:prSet presAssocID="{58FE7D20-E617-4D69-947C-0931BD82D22E}" presName="accentRepeatNode" presStyleLbl="solidFgAcc1" presStyleIdx="1" presStyleCnt="5"/>
      <dgm:spPr/>
    </dgm:pt>
    <dgm:pt modelId="{B74EAFE5-7A99-4D07-9F49-80AEBE77188C}" type="pres">
      <dgm:prSet presAssocID="{EFB825DB-8BFF-413F-BC46-24AEBC5F4922}" presName="text_3" presStyleLbl="node1" presStyleIdx="2" presStyleCnt="5" custScaleY="127807">
        <dgm:presLayoutVars>
          <dgm:bulletEnabled val="1"/>
        </dgm:presLayoutVars>
      </dgm:prSet>
      <dgm:spPr/>
      <dgm:t>
        <a:bodyPr/>
        <a:lstStyle/>
        <a:p>
          <a:endParaRPr lang="ru-RU"/>
        </a:p>
      </dgm:t>
    </dgm:pt>
    <dgm:pt modelId="{8E60B6D7-C7FA-47F3-9318-8377E99E8454}" type="pres">
      <dgm:prSet presAssocID="{EFB825DB-8BFF-413F-BC46-24AEBC5F4922}" presName="accent_3" presStyleCnt="0"/>
      <dgm:spPr/>
    </dgm:pt>
    <dgm:pt modelId="{2BE1D279-E05A-4B36-B0DA-345A0271B97A}" type="pres">
      <dgm:prSet presAssocID="{EFB825DB-8BFF-413F-BC46-24AEBC5F4922}" presName="accentRepeatNode" presStyleLbl="solidFgAcc1" presStyleIdx="2" presStyleCnt="5"/>
      <dgm:spPr/>
    </dgm:pt>
    <dgm:pt modelId="{DE5BDB80-890B-40CD-B16E-5AC64B2841D6}" type="pres">
      <dgm:prSet presAssocID="{D468E3FD-1B48-4870-BC66-924169EB0070}" presName="text_4" presStyleLbl="node1" presStyleIdx="3" presStyleCnt="5" custScaleY="127807">
        <dgm:presLayoutVars>
          <dgm:bulletEnabled val="1"/>
        </dgm:presLayoutVars>
      </dgm:prSet>
      <dgm:spPr/>
      <dgm:t>
        <a:bodyPr/>
        <a:lstStyle/>
        <a:p>
          <a:endParaRPr lang="ru-RU"/>
        </a:p>
      </dgm:t>
    </dgm:pt>
    <dgm:pt modelId="{15FE5FF2-79CD-45DD-B5B0-FD269EA0AEA2}" type="pres">
      <dgm:prSet presAssocID="{D468E3FD-1B48-4870-BC66-924169EB0070}" presName="accent_4" presStyleCnt="0"/>
      <dgm:spPr/>
    </dgm:pt>
    <dgm:pt modelId="{594DEBCD-1E9D-4E27-A32D-D58D8A71BECE}" type="pres">
      <dgm:prSet presAssocID="{D468E3FD-1B48-4870-BC66-924169EB0070}" presName="accentRepeatNode" presStyleLbl="solidFgAcc1" presStyleIdx="3" presStyleCnt="5"/>
      <dgm:spPr/>
    </dgm:pt>
    <dgm:pt modelId="{5D7D3B01-E78F-4F63-AA8C-56EAB3468A92}" type="pres">
      <dgm:prSet presAssocID="{CC5EB06F-FA0B-4F6A-8364-4E1D55E8054D}" presName="text_5" presStyleLbl="node1" presStyleIdx="4" presStyleCnt="5" custScaleY="127807">
        <dgm:presLayoutVars>
          <dgm:bulletEnabled val="1"/>
        </dgm:presLayoutVars>
      </dgm:prSet>
      <dgm:spPr/>
      <dgm:t>
        <a:bodyPr/>
        <a:lstStyle/>
        <a:p>
          <a:endParaRPr lang="ru-RU"/>
        </a:p>
      </dgm:t>
    </dgm:pt>
    <dgm:pt modelId="{98794D4B-6D13-4FC0-B44E-9BFC9792BC9E}" type="pres">
      <dgm:prSet presAssocID="{CC5EB06F-FA0B-4F6A-8364-4E1D55E8054D}" presName="accent_5" presStyleCnt="0"/>
      <dgm:spPr/>
    </dgm:pt>
    <dgm:pt modelId="{661DF96D-ADC7-4862-BAB4-68F16A7847AA}" type="pres">
      <dgm:prSet presAssocID="{CC5EB06F-FA0B-4F6A-8364-4E1D55E8054D}" presName="accentRepeatNode" presStyleLbl="solidFgAcc1" presStyleIdx="4" presStyleCnt="5"/>
      <dgm:spPr/>
    </dgm:pt>
  </dgm:ptLst>
  <dgm:cxnLst>
    <dgm:cxn modelId="{6486DDAA-939B-4043-AF82-6BF1C0789C8D}" srcId="{8D2DEF69-9A4C-4BC8-8E04-9DD82B2FE1EC}" destId="{CC5EB06F-FA0B-4F6A-8364-4E1D55E8054D}" srcOrd="4" destOrd="0" parTransId="{B54BF85B-CE68-4D2D-B34A-C4C954888AD9}" sibTransId="{E9B65BFE-5DF6-4512-B299-2ED7D1A49E68}"/>
    <dgm:cxn modelId="{C977A66C-4514-4E13-84F4-4114DCCCB0EC}" type="presOf" srcId="{CC5EB06F-FA0B-4F6A-8364-4E1D55E8054D}" destId="{5D7D3B01-E78F-4F63-AA8C-56EAB3468A92}" srcOrd="0" destOrd="0" presId="urn:microsoft.com/office/officeart/2008/layout/VerticalCurvedList"/>
    <dgm:cxn modelId="{C1A34156-2E41-440E-A8B6-03477AF9E2F0}" type="presOf" srcId="{EFB825DB-8BFF-413F-BC46-24AEBC5F4922}" destId="{B74EAFE5-7A99-4D07-9F49-80AEBE77188C}" srcOrd="0" destOrd="0" presId="urn:microsoft.com/office/officeart/2008/layout/VerticalCurvedList"/>
    <dgm:cxn modelId="{5C17BA33-94FD-4B71-BC57-0308338D2B8A}" srcId="{8D2DEF69-9A4C-4BC8-8E04-9DD82B2FE1EC}" destId="{58FE7D20-E617-4D69-947C-0931BD82D22E}" srcOrd="1" destOrd="0" parTransId="{7EA5EE6B-45B3-40A9-AEA2-9A798E107BA7}" sibTransId="{1D984885-11EE-4FDB-B803-CADD718A42DA}"/>
    <dgm:cxn modelId="{4A1EDA0D-0A55-447E-8805-9B85D160435A}" type="presOf" srcId="{58FE7D20-E617-4D69-947C-0931BD82D22E}" destId="{593397D6-A55A-4BA8-BD0B-9D2D57C39139}" srcOrd="0" destOrd="0" presId="urn:microsoft.com/office/officeart/2008/layout/VerticalCurvedList"/>
    <dgm:cxn modelId="{79359CA2-7598-436D-BDE8-5D8530D9495E}" type="presOf" srcId="{8D2DEF69-9A4C-4BC8-8E04-9DD82B2FE1EC}" destId="{7ED9B117-929D-4E90-8563-0229EE221EF8}" srcOrd="0" destOrd="0" presId="urn:microsoft.com/office/officeart/2008/layout/VerticalCurvedList"/>
    <dgm:cxn modelId="{D048B289-8E76-4CDF-8B2A-C21D9CE62421}" type="presOf" srcId="{61CEDC7C-7505-44FE-99BD-8C2F765D9591}" destId="{82C62D86-4C2A-40A6-9A2B-149BA95271BF}" srcOrd="0" destOrd="0" presId="urn:microsoft.com/office/officeart/2008/layout/VerticalCurvedList"/>
    <dgm:cxn modelId="{192CDBAC-7DA2-4D89-A770-13696C4B4011}" type="presOf" srcId="{0B9AD9BC-F8B5-4643-9233-8AEF0B03AFFC}" destId="{A1F5521D-2B69-4CBC-8C96-404D81E0F030}" srcOrd="0" destOrd="0" presId="urn:microsoft.com/office/officeart/2008/layout/VerticalCurvedList"/>
    <dgm:cxn modelId="{E5643DCA-4768-44BD-806F-F7FCF6A9580A}" type="presOf" srcId="{D468E3FD-1B48-4870-BC66-924169EB0070}" destId="{DE5BDB80-890B-40CD-B16E-5AC64B2841D6}" srcOrd="0" destOrd="0" presId="urn:microsoft.com/office/officeart/2008/layout/VerticalCurvedList"/>
    <dgm:cxn modelId="{2A961C6E-C778-4AD0-9895-6C9F091385B4}" srcId="{8D2DEF69-9A4C-4BC8-8E04-9DD82B2FE1EC}" destId="{D468E3FD-1B48-4870-BC66-924169EB0070}" srcOrd="3" destOrd="0" parTransId="{829C732A-CFA4-4937-8B9C-073D74AB0559}" sibTransId="{A877B597-FFFE-4B62-A9C4-7999A7BEA1EA}"/>
    <dgm:cxn modelId="{07D63432-906C-496A-83DE-E5E79CEF2278}" srcId="{8D2DEF69-9A4C-4BC8-8E04-9DD82B2FE1EC}" destId="{EFB825DB-8BFF-413F-BC46-24AEBC5F4922}" srcOrd="2" destOrd="0" parTransId="{84BDEA68-2E78-458A-B313-6504521C3924}" sibTransId="{D8F0267C-F7C2-401B-AE1B-6D63C5DF2144}"/>
    <dgm:cxn modelId="{D7023DBA-0DEA-4651-8486-3D28F93CEE83}" srcId="{8D2DEF69-9A4C-4BC8-8E04-9DD82B2FE1EC}" destId="{61CEDC7C-7505-44FE-99BD-8C2F765D9591}" srcOrd="0" destOrd="0" parTransId="{B6A1848E-E68A-4E30-B701-A2D92CFED633}" sibTransId="{0B9AD9BC-F8B5-4643-9233-8AEF0B03AFFC}"/>
    <dgm:cxn modelId="{E78DA48C-E029-4B67-8B2B-51455C19D8AE}" type="presParOf" srcId="{7ED9B117-929D-4E90-8563-0229EE221EF8}" destId="{BAD35352-097B-4370-9AFC-F674F15761A5}" srcOrd="0" destOrd="0" presId="urn:microsoft.com/office/officeart/2008/layout/VerticalCurvedList"/>
    <dgm:cxn modelId="{6CEEE673-3B5C-483B-97F7-B305CE02FE4B}" type="presParOf" srcId="{BAD35352-097B-4370-9AFC-F674F15761A5}" destId="{6A1F22DF-A861-4D53-8864-CE141D08C704}" srcOrd="0" destOrd="0" presId="urn:microsoft.com/office/officeart/2008/layout/VerticalCurvedList"/>
    <dgm:cxn modelId="{F2F343B5-34A5-461F-ACD5-04F93E13D86A}" type="presParOf" srcId="{6A1F22DF-A861-4D53-8864-CE141D08C704}" destId="{B99EF170-8CAA-420B-902A-70B9D424C067}" srcOrd="0" destOrd="0" presId="urn:microsoft.com/office/officeart/2008/layout/VerticalCurvedList"/>
    <dgm:cxn modelId="{EBE05FF2-31FD-4CEE-AD0A-1B2D47B87A80}" type="presParOf" srcId="{6A1F22DF-A861-4D53-8864-CE141D08C704}" destId="{A1F5521D-2B69-4CBC-8C96-404D81E0F030}" srcOrd="1" destOrd="0" presId="urn:microsoft.com/office/officeart/2008/layout/VerticalCurvedList"/>
    <dgm:cxn modelId="{689992B5-BD3C-412E-B034-6E870616DB00}" type="presParOf" srcId="{6A1F22DF-A861-4D53-8864-CE141D08C704}" destId="{B2BF351D-6895-47D1-977B-37B2856DBBC7}" srcOrd="2" destOrd="0" presId="urn:microsoft.com/office/officeart/2008/layout/VerticalCurvedList"/>
    <dgm:cxn modelId="{994C2C4B-C57E-4AA2-BBBF-8E663EA639EA}" type="presParOf" srcId="{6A1F22DF-A861-4D53-8864-CE141D08C704}" destId="{DABD2245-D44B-4D89-AD7A-367D7C1E7B39}" srcOrd="3" destOrd="0" presId="urn:microsoft.com/office/officeart/2008/layout/VerticalCurvedList"/>
    <dgm:cxn modelId="{D7377248-98A1-4DA5-BB35-5E403853A69B}" type="presParOf" srcId="{BAD35352-097B-4370-9AFC-F674F15761A5}" destId="{82C62D86-4C2A-40A6-9A2B-149BA95271BF}" srcOrd="1" destOrd="0" presId="urn:microsoft.com/office/officeart/2008/layout/VerticalCurvedList"/>
    <dgm:cxn modelId="{640C06E8-F33E-42E8-A790-83D7672883B3}" type="presParOf" srcId="{BAD35352-097B-4370-9AFC-F674F15761A5}" destId="{6F042F6E-69A9-40B4-9B49-4514251270CC}" srcOrd="2" destOrd="0" presId="urn:microsoft.com/office/officeart/2008/layout/VerticalCurvedList"/>
    <dgm:cxn modelId="{9D5E3879-5DCC-4A97-8792-FF5887C12CB4}" type="presParOf" srcId="{6F042F6E-69A9-40B4-9B49-4514251270CC}" destId="{D556B717-1E6D-492E-B5A7-A9A3200B10B8}" srcOrd="0" destOrd="0" presId="urn:microsoft.com/office/officeart/2008/layout/VerticalCurvedList"/>
    <dgm:cxn modelId="{C8063253-C651-4801-B729-5062414EB7DF}" type="presParOf" srcId="{BAD35352-097B-4370-9AFC-F674F15761A5}" destId="{593397D6-A55A-4BA8-BD0B-9D2D57C39139}" srcOrd="3" destOrd="0" presId="urn:microsoft.com/office/officeart/2008/layout/VerticalCurvedList"/>
    <dgm:cxn modelId="{220F997C-E4EB-46CC-A04E-B3205A20449A}" type="presParOf" srcId="{BAD35352-097B-4370-9AFC-F674F15761A5}" destId="{305505D5-9923-4B90-A610-E04622C85862}" srcOrd="4" destOrd="0" presId="urn:microsoft.com/office/officeart/2008/layout/VerticalCurvedList"/>
    <dgm:cxn modelId="{72600B18-A507-4277-B08D-D4E30A1A559B}" type="presParOf" srcId="{305505D5-9923-4B90-A610-E04622C85862}" destId="{EB086E37-ABD5-4303-8D82-BA7FF506F591}" srcOrd="0" destOrd="0" presId="urn:microsoft.com/office/officeart/2008/layout/VerticalCurvedList"/>
    <dgm:cxn modelId="{3D913179-130D-4FED-A99F-15B6EA0CAEAF}" type="presParOf" srcId="{BAD35352-097B-4370-9AFC-F674F15761A5}" destId="{B74EAFE5-7A99-4D07-9F49-80AEBE77188C}" srcOrd="5" destOrd="0" presId="urn:microsoft.com/office/officeart/2008/layout/VerticalCurvedList"/>
    <dgm:cxn modelId="{D53483BF-F93B-45A5-99C6-12B0A89D49E4}" type="presParOf" srcId="{BAD35352-097B-4370-9AFC-F674F15761A5}" destId="{8E60B6D7-C7FA-47F3-9318-8377E99E8454}" srcOrd="6" destOrd="0" presId="urn:microsoft.com/office/officeart/2008/layout/VerticalCurvedList"/>
    <dgm:cxn modelId="{C89DA467-6A25-41B1-807C-0DC07AAE7735}" type="presParOf" srcId="{8E60B6D7-C7FA-47F3-9318-8377E99E8454}" destId="{2BE1D279-E05A-4B36-B0DA-345A0271B97A}" srcOrd="0" destOrd="0" presId="urn:microsoft.com/office/officeart/2008/layout/VerticalCurvedList"/>
    <dgm:cxn modelId="{A5ADAD00-245B-4555-BE83-2C0C20EE1600}" type="presParOf" srcId="{BAD35352-097B-4370-9AFC-F674F15761A5}" destId="{DE5BDB80-890B-40CD-B16E-5AC64B2841D6}" srcOrd="7" destOrd="0" presId="urn:microsoft.com/office/officeart/2008/layout/VerticalCurvedList"/>
    <dgm:cxn modelId="{EB15BF4C-58CE-46F9-A045-737645312C82}" type="presParOf" srcId="{BAD35352-097B-4370-9AFC-F674F15761A5}" destId="{15FE5FF2-79CD-45DD-B5B0-FD269EA0AEA2}" srcOrd="8" destOrd="0" presId="urn:microsoft.com/office/officeart/2008/layout/VerticalCurvedList"/>
    <dgm:cxn modelId="{55CAE9A5-EA9C-4AE3-87B4-36306D187C01}" type="presParOf" srcId="{15FE5FF2-79CD-45DD-B5B0-FD269EA0AEA2}" destId="{594DEBCD-1E9D-4E27-A32D-D58D8A71BECE}" srcOrd="0" destOrd="0" presId="urn:microsoft.com/office/officeart/2008/layout/VerticalCurvedList"/>
    <dgm:cxn modelId="{C252EDE3-2307-451C-854B-A725E1FFC80D}" type="presParOf" srcId="{BAD35352-097B-4370-9AFC-F674F15761A5}" destId="{5D7D3B01-E78F-4F63-AA8C-56EAB3468A92}" srcOrd="9" destOrd="0" presId="urn:microsoft.com/office/officeart/2008/layout/VerticalCurvedList"/>
    <dgm:cxn modelId="{B79D53C7-281C-4376-90FF-97A03F8E10E8}" type="presParOf" srcId="{BAD35352-097B-4370-9AFC-F674F15761A5}" destId="{98794D4B-6D13-4FC0-B44E-9BFC9792BC9E}" srcOrd="10" destOrd="0" presId="urn:microsoft.com/office/officeart/2008/layout/VerticalCurvedList"/>
    <dgm:cxn modelId="{4013F1A2-84CE-400C-8873-470F16D137FE}" type="presParOf" srcId="{98794D4B-6D13-4FC0-B44E-9BFC9792BC9E}" destId="{661DF96D-ADC7-4862-BAB4-68F16A7847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4AFEF5-2D58-4768-B9EC-8FD39C433E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9B1B385F-E30D-4B11-A47E-3E156AC17613}">
      <dgm:prSet phldrT="[Текст]"/>
      <dgm:spPr/>
      <dgm:t>
        <a:bodyPr/>
        <a:lstStyle/>
        <a:p>
          <a:r>
            <a:rPr lang="uk-UA" dirty="0" smtClean="0"/>
            <a:t>організація і проведення заходів для широкого громадського обговорення конституційних змін щодо правосуддя — круглого столу «Українські суди — перезавантаження через зміни до Конституції», двох форумів: «Доброчесна і аполітична Феміда через конституційні зміни», «Конституція: суспільна довіра і нове правосуддя».  </a:t>
          </a:r>
          <a:endParaRPr lang="ru-RU" dirty="0"/>
        </a:p>
      </dgm:t>
    </dgm:pt>
    <dgm:pt modelId="{BCB43A11-6017-496F-A4FC-91906C2E173E}" type="parTrans" cxnId="{4F9DF43D-115C-4FBB-825B-CE64BF93DEE2}">
      <dgm:prSet/>
      <dgm:spPr/>
      <dgm:t>
        <a:bodyPr/>
        <a:lstStyle/>
        <a:p>
          <a:endParaRPr lang="ru-RU"/>
        </a:p>
      </dgm:t>
    </dgm:pt>
    <dgm:pt modelId="{1C46F7EB-7554-48EB-8967-9D0D9C4C2525}" type="sibTrans" cxnId="{4F9DF43D-115C-4FBB-825B-CE64BF93DEE2}">
      <dgm:prSet/>
      <dgm:spPr/>
      <dgm:t>
        <a:bodyPr/>
        <a:lstStyle/>
        <a:p>
          <a:endParaRPr lang="ru-RU"/>
        </a:p>
      </dgm:t>
    </dgm:pt>
    <dgm:pt modelId="{7A9C800A-EF9D-4FEA-A4D6-EAEC297D5505}">
      <dgm:prSet/>
      <dgm:spPr/>
      <dgm:t>
        <a:bodyPr/>
        <a:lstStyle/>
        <a:p>
          <a:r>
            <a:rPr lang="uk-UA" smtClean="0"/>
            <a:t>проведення інформаційних кампаній, зокрема («КонституціЯ») з роз’ясненнями різних аспектів судової реформи, ключових викликів законів «Про судоустрій і статус суддів», «Про Вищу раду правосуддя», а також законопроекту «Про Конституційний Суд України</a:t>
          </a:r>
          <a:endParaRPr lang="ru-RU"/>
        </a:p>
      </dgm:t>
    </dgm:pt>
    <dgm:pt modelId="{BB5C4E10-585A-4927-BA73-FE5CD17700B3}" type="parTrans" cxnId="{79906049-6B48-490D-83ED-37828B448A96}">
      <dgm:prSet/>
      <dgm:spPr/>
      <dgm:t>
        <a:bodyPr/>
        <a:lstStyle/>
        <a:p>
          <a:endParaRPr lang="ru-RU"/>
        </a:p>
      </dgm:t>
    </dgm:pt>
    <dgm:pt modelId="{7738DAE7-F67F-422C-82ED-78238533A9FA}" type="sibTrans" cxnId="{79906049-6B48-490D-83ED-37828B448A96}">
      <dgm:prSet/>
      <dgm:spPr/>
      <dgm:t>
        <a:bodyPr/>
        <a:lstStyle/>
        <a:p>
          <a:endParaRPr lang="ru-RU"/>
        </a:p>
      </dgm:t>
    </dgm:pt>
    <dgm:pt modelId="{F6029516-273F-40D6-91E1-D3A770787DF5}" type="pres">
      <dgm:prSet presAssocID="{424AFEF5-2D58-4768-B9EC-8FD39C433E0D}" presName="Name0" presStyleCnt="0">
        <dgm:presLayoutVars>
          <dgm:chMax val="7"/>
          <dgm:chPref val="7"/>
          <dgm:dir/>
        </dgm:presLayoutVars>
      </dgm:prSet>
      <dgm:spPr/>
      <dgm:t>
        <a:bodyPr/>
        <a:lstStyle/>
        <a:p>
          <a:endParaRPr lang="ru-RU"/>
        </a:p>
      </dgm:t>
    </dgm:pt>
    <dgm:pt modelId="{8AFD88FB-9649-4C35-A7A6-0376E9ADA848}" type="pres">
      <dgm:prSet presAssocID="{424AFEF5-2D58-4768-B9EC-8FD39C433E0D}" presName="Name1" presStyleCnt="0"/>
      <dgm:spPr/>
    </dgm:pt>
    <dgm:pt modelId="{7585EB58-95B8-4E1D-A2CC-06EC095C191C}" type="pres">
      <dgm:prSet presAssocID="{424AFEF5-2D58-4768-B9EC-8FD39C433E0D}" presName="cycle" presStyleCnt="0"/>
      <dgm:spPr/>
    </dgm:pt>
    <dgm:pt modelId="{89184BAA-34AC-436B-943C-46A263E77F73}" type="pres">
      <dgm:prSet presAssocID="{424AFEF5-2D58-4768-B9EC-8FD39C433E0D}" presName="srcNode" presStyleLbl="node1" presStyleIdx="0" presStyleCnt="2"/>
      <dgm:spPr/>
    </dgm:pt>
    <dgm:pt modelId="{5E017309-905D-4548-8A24-4F8E6C559E9B}" type="pres">
      <dgm:prSet presAssocID="{424AFEF5-2D58-4768-B9EC-8FD39C433E0D}" presName="conn" presStyleLbl="parChTrans1D2" presStyleIdx="0" presStyleCnt="1"/>
      <dgm:spPr/>
      <dgm:t>
        <a:bodyPr/>
        <a:lstStyle/>
        <a:p>
          <a:endParaRPr lang="ru-RU"/>
        </a:p>
      </dgm:t>
    </dgm:pt>
    <dgm:pt modelId="{3DDC9911-1A24-46A5-8031-EC9E39727B29}" type="pres">
      <dgm:prSet presAssocID="{424AFEF5-2D58-4768-B9EC-8FD39C433E0D}" presName="extraNode" presStyleLbl="node1" presStyleIdx="0" presStyleCnt="2"/>
      <dgm:spPr/>
    </dgm:pt>
    <dgm:pt modelId="{FA577577-F5F9-406D-A30E-86699520FFB4}" type="pres">
      <dgm:prSet presAssocID="{424AFEF5-2D58-4768-B9EC-8FD39C433E0D}" presName="dstNode" presStyleLbl="node1" presStyleIdx="0" presStyleCnt="2"/>
      <dgm:spPr/>
    </dgm:pt>
    <dgm:pt modelId="{46507C42-17B0-4100-94A9-FE90F7A8211F}" type="pres">
      <dgm:prSet presAssocID="{9B1B385F-E30D-4B11-A47E-3E156AC17613}" presName="text_1" presStyleLbl="node1" presStyleIdx="0" presStyleCnt="2">
        <dgm:presLayoutVars>
          <dgm:bulletEnabled val="1"/>
        </dgm:presLayoutVars>
      </dgm:prSet>
      <dgm:spPr/>
      <dgm:t>
        <a:bodyPr/>
        <a:lstStyle/>
        <a:p>
          <a:endParaRPr lang="ru-RU"/>
        </a:p>
      </dgm:t>
    </dgm:pt>
    <dgm:pt modelId="{A60CA32C-6E41-4C8B-BE20-27D02DC08A14}" type="pres">
      <dgm:prSet presAssocID="{9B1B385F-E30D-4B11-A47E-3E156AC17613}" presName="accent_1" presStyleCnt="0"/>
      <dgm:spPr/>
    </dgm:pt>
    <dgm:pt modelId="{E8A1A561-8871-4935-A4ED-D9482510C4E3}" type="pres">
      <dgm:prSet presAssocID="{9B1B385F-E30D-4B11-A47E-3E156AC17613}" presName="accentRepeatNode" presStyleLbl="solidFgAcc1" presStyleIdx="0" presStyleCnt="2"/>
      <dgm:spPr/>
    </dgm:pt>
    <dgm:pt modelId="{7078EF7E-7FDE-4DCB-B5AF-E74953C9788F}" type="pres">
      <dgm:prSet presAssocID="{7A9C800A-EF9D-4FEA-A4D6-EAEC297D5505}" presName="text_2" presStyleLbl="node1" presStyleIdx="1" presStyleCnt="2">
        <dgm:presLayoutVars>
          <dgm:bulletEnabled val="1"/>
        </dgm:presLayoutVars>
      </dgm:prSet>
      <dgm:spPr/>
      <dgm:t>
        <a:bodyPr/>
        <a:lstStyle/>
        <a:p>
          <a:endParaRPr lang="ru-RU"/>
        </a:p>
      </dgm:t>
    </dgm:pt>
    <dgm:pt modelId="{4D2837A7-3513-444A-84D1-20C541DD23DB}" type="pres">
      <dgm:prSet presAssocID="{7A9C800A-EF9D-4FEA-A4D6-EAEC297D5505}" presName="accent_2" presStyleCnt="0"/>
      <dgm:spPr/>
    </dgm:pt>
    <dgm:pt modelId="{5FDB2275-70BE-4DA2-A0DA-90499BB2DB4F}" type="pres">
      <dgm:prSet presAssocID="{7A9C800A-EF9D-4FEA-A4D6-EAEC297D5505}" presName="accentRepeatNode" presStyleLbl="solidFgAcc1" presStyleIdx="1" presStyleCnt="2"/>
      <dgm:spPr/>
    </dgm:pt>
  </dgm:ptLst>
  <dgm:cxnLst>
    <dgm:cxn modelId="{C4A43A12-B2D7-488D-A902-050A9DF04D57}" type="presOf" srcId="{9B1B385F-E30D-4B11-A47E-3E156AC17613}" destId="{46507C42-17B0-4100-94A9-FE90F7A8211F}" srcOrd="0" destOrd="0" presId="urn:microsoft.com/office/officeart/2008/layout/VerticalCurvedList"/>
    <dgm:cxn modelId="{6C542A66-F029-4727-A5A3-0E6D66CFFCCA}" type="presOf" srcId="{7A9C800A-EF9D-4FEA-A4D6-EAEC297D5505}" destId="{7078EF7E-7FDE-4DCB-B5AF-E74953C9788F}" srcOrd="0" destOrd="0" presId="urn:microsoft.com/office/officeart/2008/layout/VerticalCurvedList"/>
    <dgm:cxn modelId="{79906049-6B48-490D-83ED-37828B448A96}" srcId="{424AFEF5-2D58-4768-B9EC-8FD39C433E0D}" destId="{7A9C800A-EF9D-4FEA-A4D6-EAEC297D5505}" srcOrd="1" destOrd="0" parTransId="{BB5C4E10-585A-4927-BA73-FE5CD17700B3}" sibTransId="{7738DAE7-F67F-422C-82ED-78238533A9FA}"/>
    <dgm:cxn modelId="{10CC99E9-5891-41DD-870C-AB16B80D1662}" type="presOf" srcId="{424AFEF5-2D58-4768-B9EC-8FD39C433E0D}" destId="{F6029516-273F-40D6-91E1-D3A770787DF5}" srcOrd="0" destOrd="0" presId="urn:microsoft.com/office/officeart/2008/layout/VerticalCurvedList"/>
    <dgm:cxn modelId="{3D453FAD-3B18-4778-986F-2F4365F5345F}" type="presOf" srcId="{1C46F7EB-7554-48EB-8967-9D0D9C4C2525}" destId="{5E017309-905D-4548-8A24-4F8E6C559E9B}" srcOrd="0" destOrd="0" presId="urn:microsoft.com/office/officeart/2008/layout/VerticalCurvedList"/>
    <dgm:cxn modelId="{4F9DF43D-115C-4FBB-825B-CE64BF93DEE2}" srcId="{424AFEF5-2D58-4768-B9EC-8FD39C433E0D}" destId="{9B1B385F-E30D-4B11-A47E-3E156AC17613}" srcOrd="0" destOrd="0" parTransId="{BCB43A11-6017-496F-A4FC-91906C2E173E}" sibTransId="{1C46F7EB-7554-48EB-8967-9D0D9C4C2525}"/>
    <dgm:cxn modelId="{B05B93BC-2E36-42B3-8CE6-05BE09A427B4}" type="presParOf" srcId="{F6029516-273F-40D6-91E1-D3A770787DF5}" destId="{8AFD88FB-9649-4C35-A7A6-0376E9ADA848}" srcOrd="0" destOrd="0" presId="urn:microsoft.com/office/officeart/2008/layout/VerticalCurvedList"/>
    <dgm:cxn modelId="{3538C582-8E99-40D2-82ED-4ED8FA3BB2AD}" type="presParOf" srcId="{8AFD88FB-9649-4C35-A7A6-0376E9ADA848}" destId="{7585EB58-95B8-4E1D-A2CC-06EC095C191C}" srcOrd="0" destOrd="0" presId="urn:microsoft.com/office/officeart/2008/layout/VerticalCurvedList"/>
    <dgm:cxn modelId="{CDA1B996-6F55-40E7-98BA-ABB3F3179C95}" type="presParOf" srcId="{7585EB58-95B8-4E1D-A2CC-06EC095C191C}" destId="{89184BAA-34AC-436B-943C-46A263E77F73}" srcOrd="0" destOrd="0" presId="urn:microsoft.com/office/officeart/2008/layout/VerticalCurvedList"/>
    <dgm:cxn modelId="{BF991F6D-C98F-42FA-8E6E-1764BF854CBA}" type="presParOf" srcId="{7585EB58-95B8-4E1D-A2CC-06EC095C191C}" destId="{5E017309-905D-4548-8A24-4F8E6C559E9B}" srcOrd="1" destOrd="0" presId="urn:microsoft.com/office/officeart/2008/layout/VerticalCurvedList"/>
    <dgm:cxn modelId="{E2672D9A-B3B9-4147-A7E6-58A266C14527}" type="presParOf" srcId="{7585EB58-95B8-4E1D-A2CC-06EC095C191C}" destId="{3DDC9911-1A24-46A5-8031-EC9E39727B29}" srcOrd="2" destOrd="0" presId="urn:microsoft.com/office/officeart/2008/layout/VerticalCurvedList"/>
    <dgm:cxn modelId="{8BB2E262-912A-4C5A-BC51-8DB1C4AE66BD}" type="presParOf" srcId="{7585EB58-95B8-4E1D-A2CC-06EC095C191C}" destId="{FA577577-F5F9-406D-A30E-86699520FFB4}" srcOrd="3" destOrd="0" presId="urn:microsoft.com/office/officeart/2008/layout/VerticalCurvedList"/>
    <dgm:cxn modelId="{4A60B1CB-873F-469C-AFCD-09C6A5A051E4}" type="presParOf" srcId="{8AFD88FB-9649-4C35-A7A6-0376E9ADA848}" destId="{46507C42-17B0-4100-94A9-FE90F7A8211F}" srcOrd="1" destOrd="0" presId="urn:microsoft.com/office/officeart/2008/layout/VerticalCurvedList"/>
    <dgm:cxn modelId="{283EA3A2-E8C8-42B3-A9E0-F1FBB49F6D00}" type="presParOf" srcId="{8AFD88FB-9649-4C35-A7A6-0376E9ADA848}" destId="{A60CA32C-6E41-4C8B-BE20-27D02DC08A14}" srcOrd="2" destOrd="0" presId="urn:microsoft.com/office/officeart/2008/layout/VerticalCurvedList"/>
    <dgm:cxn modelId="{A8C2A6CE-A81F-4F8F-8395-880CD7579B0B}" type="presParOf" srcId="{A60CA32C-6E41-4C8B-BE20-27D02DC08A14}" destId="{E8A1A561-8871-4935-A4ED-D9482510C4E3}" srcOrd="0" destOrd="0" presId="urn:microsoft.com/office/officeart/2008/layout/VerticalCurvedList"/>
    <dgm:cxn modelId="{86A8B536-50C1-47A5-80AC-EEB1833B1F7E}" type="presParOf" srcId="{8AFD88FB-9649-4C35-A7A6-0376E9ADA848}" destId="{7078EF7E-7FDE-4DCB-B5AF-E74953C9788F}" srcOrd="3" destOrd="0" presId="urn:microsoft.com/office/officeart/2008/layout/VerticalCurvedList"/>
    <dgm:cxn modelId="{E5D2C2DB-DD3A-415C-B024-26EBEC4FF230}" type="presParOf" srcId="{8AFD88FB-9649-4C35-A7A6-0376E9ADA848}" destId="{4D2837A7-3513-444A-84D1-20C541DD23DB}" srcOrd="4" destOrd="0" presId="urn:microsoft.com/office/officeart/2008/layout/VerticalCurvedList"/>
    <dgm:cxn modelId="{A06B5818-B2AD-4ECE-932F-12AD1E100BC7}" type="presParOf" srcId="{4D2837A7-3513-444A-84D1-20C541DD23DB}" destId="{5FDB2275-70BE-4DA2-A0DA-90499BB2DB4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7EE10E-DE65-484D-96F8-A150F148C51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41FD7704-C3B6-4C07-BD04-B94B9B09935C}">
      <dgm:prSet phldrT="[Текст]"/>
      <dgm:spPr/>
      <dgm:t>
        <a:bodyPr/>
        <a:lstStyle/>
        <a:p>
          <a:r>
            <a:rPr lang="ru-RU" dirty="0" err="1" smtClean="0"/>
            <a:t>підготовк</a:t>
          </a:r>
          <a:r>
            <a:rPr lang="uk-UA" dirty="0" smtClean="0"/>
            <a:t>а</a:t>
          </a:r>
          <a:r>
            <a:rPr lang="ru-RU" dirty="0" smtClean="0"/>
            <a:t> </a:t>
          </a:r>
          <a:r>
            <a:rPr lang="ru-RU" dirty="0" err="1" smtClean="0"/>
            <a:t>майже</a:t>
          </a:r>
          <a:r>
            <a:rPr lang="ru-RU" dirty="0" smtClean="0"/>
            <a:t> 100 </a:t>
          </a:r>
          <a:r>
            <a:rPr lang="ru-RU" dirty="0" err="1" smtClean="0"/>
            <a:t>спостерігачів</a:t>
          </a:r>
          <a:r>
            <a:rPr lang="ru-RU" dirty="0" smtClean="0"/>
            <a:t> </a:t>
          </a:r>
          <a:r>
            <a:rPr lang="ru-RU" dirty="0" err="1" smtClean="0"/>
            <a:t>судових</a:t>
          </a:r>
          <a:r>
            <a:rPr lang="ru-RU" dirty="0" smtClean="0"/>
            <a:t> </a:t>
          </a:r>
          <a:r>
            <a:rPr lang="ru-RU" dirty="0" err="1" smtClean="0"/>
            <a:t>процесів</a:t>
          </a:r>
          <a:r>
            <a:rPr lang="uk-UA" dirty="0" smtClean="0"/>
            <a:t> (н</a:t>
          </a:r>
          <a:r>
            <a:rPr lang="ru-RU" dirty="0" err="1" smtClean="0"/>
            <a:t>авесні-влітку</a:t>
          </a:r>
          <a:r>
            <a:rPr lang="ru-RU" dirty="0" smtClean="0"/>
            <a:t> </a:t>
          </a:r>
          <a:r>
            <a:rPr lang="uk-UA" dirty="0" smtClean="0"/>
            <a:t>2017 р. </a:t>
          </a:r>
          <a:r>
            <a:rPr lang="ru-RU" dirty="0" smtClean="0"/>
            <a:t>24 з них разом з 5-ма </a:t>
          </a:r>
          <a:r>
            <a:rPr lang="ru-RU" dirty="0" err="1" smtClean="0"/>
            <a:t>експертами</a:t>
          </a:r>
          <a:r>
            <a:rPr lang="ru-RU" dirty="0" smtClean="0"/>
            <a:t> ЦППР провели </a:t>
          </a:r>
          <a:r>
            <a:rPr lang="ru-RU" dirty="0" err="1" smtClean="0"/>
            <a:t>моніторинг</a:t>
          </a:r>
          <a:r>
            <a:rPr lang="ru-RU" dirty="0" smtClean="0"/>
            <a:t> 1400 </a:t>
          </a:r>
          <a:r>
            <a:rPr lang="ru-RU" dirty="0" err="1" smtClean="0"/>
            <a:t>судових</a:t>
          </a:r>
          <a:r>
            <a:rPr lang="ru-RU" dirty="0" smtClean="0"/>
            <a:t> </a:t>
          </a:r>
          <a:r>
            <a:rPr lang="ru-RU" dirty="0" err="1" smtClean="0"/>
            <a:t>засідань</a:t>
          </a:r>
          <a:r>
            <a:rPr lang="uk-UA" dirty="0" smtClean="0"/>
            <a:t>; р</a:t>
          </a:r>
          <a:r>
            <a:rPr lang="ru-RU" dirty="0" err="1" smtClean="0"/>
            <a:t>езультати</a:t>
          </a:r>
          <a:r>
            <a:rPr lang="ru-RU" dirty="0" smtClean="0"/>
            <a:t> </a:t>
          </a:r>
          <a:r>
            <a:rPr lang="ru-RU" dirty="0" err="1" smtClean="0"/>
            <a:t>моніторингу</a:t>
          </a:r>
          <a:r>
            <a:rPr lang="ru-RU" dirty="0" smtClean="0"/>
            <a:t> буде </a:t>
          </a:r>
          <a:r>
            <a:rPr lang="ru-RU" dirty="0" err="1" smtClean="0"/>
            <a:t>відображено</a:t>
          </a:r>
          <a:r>
            <a:rPr lang="ru-RU" dirty="0" smtClean="0"/>
            <a:t> у </a:t>
          </a:r>
          <a:r>
            <a:rPr lang="ru-RU" dirty="0" err="1" smtClean="0"/>
            <a:t>доповіді</a:t>
          </a:r>
          <a:r>
            <a:rPr lang="ru-RU" dirty="0" smtClean="0"/>
            <a:t>, яку </a:t>
          </a:r>
          <a:r>
            <a:rPr lang="ru-RU" dirty="0" err="1" smtClean="0"/>
            <a:t>планується</a:t>
          </a:r>
          <a:r>
            <a:rPr lang="ru-RU" dirty="0" smtClean="0"/>
            <a:t> </a:t>
          </a:r>
          <a:r>
            <a:rPr lang="ru-RU" dirty="0" err="1" smtClean="0"/>
            <a:t>оприлюднити</a:t>
          </a:r>
          <a:r>
            <a:rPr lang="uk-UA" dirty="0" smtClean="0"/>
            <a:t> найближчим часом)</a:t>
          </a:r>
          <a:endParaRPr lang="ru-RU" dirty="0"/>
        </a:p>
      </dgm:t>
    </dgm:pt>
    <dgm:pt modelId="{13022B8C-E2A9-4BF8-9FAD-7ABF54846759}" type="parTrans" cxnId="{2774FB7D-89CB-4804-99C5-2ED635ED296A}">
      <dgm:prSet/>
      <dgm:spPr/>
      <dgm:t>
        <a:bodyPr/>
        <a:lstStyle/>
        <a:p>
          <a:endParaRPr lang="ru-RU"/>
        </a:p>
      </dgm:t>
    </dgm:pt>
    <dgm:pt modelId="{EE78AF7C-AE85-4E07-AA3F-59A25D05AD42}" type="sibTrans" cxnId="{2774FB7D-89CB-4804-99C5-2ED635ED296A}">
      <dgm:prSet/>
      <dgm:spPr/>
      <dgm:t>
        <a:bodyPr/>
        <a:lstStyle/>
        <a:p>
          <a:endParaRPr lang="ru-RU"/>
        </a:p>
      </dgm:t>
    </dgm:pt>
    <dgm:pt modelId="{7EF6CD53-E5C5-4395-B8FE-86B90EE8EEFF}">
      <dgm:prSet/>
      <dgm:spPr/>
      <dgm:t>
        <a:bodyPr/>
        <a:lstStyle/>
        <a:p>
          <a:r>
            <a:rPr lang="uk-UA" smtClean="0"/>
            <a:t>організація і </a:t>
          </a:r>
          <a:r>
            <a:rPr lang="ru-RU" smtClean="0"/>
            <a:t>п</a:t>
          </a:r>
          <a:r>
            <a:rPr lang="uk-UA" smtClean="0"/>
            <a:t>роведення </a:t>
          </a:r>
          <a:r>
            <a:rPr lang="ru-RU" smtClean="0"/>
            <a:t>моніторів судових процесів</a:t>
          </a:r>
          <a:r>
            <a:rPr lang="uk-UA" smtClean="0"/>
            <a:t> (зокрема проведення </a:t>
          </a:r>
          <a:r>
            <a:rPr lang="ru-RU" smtClean="0"/>
            <a:t> масштабн</a:t>
          </a:r>
          <a:r>
            <a:rPr lang="uk-UA" smtClean="0"/>
            <a:t>ої </a:t>
          </a:r>
          <a:r>
            <a:rPr lang="ru-RU" smtClean="0"/>
            <a:t>програм</a:t>
          </a:r>
          <a:r>
            <a:rPr lang="uk-UA" smtClean="0"/>
            <a:t>и</a:t>
          </a:r>
          <a:r>
            <a:rPr lang="ru-RU" smtClean="0"/>
            <a:t> моніторингу конкурс</a:t>
          </a:r>
          <a:r>
            <a:rPr lang="uk-UA" smtClean="0"/>
            <a:t>у</a:t>
          </a:r>
          <a:r>
            <a:rPr lang="ru-RU" smtClean="0"/>
            <a:t> до нового Верховного Суду</a:t>
          </a:r>
          <a:r>
            <a:rPr lang="uk-UA" smtClean="0"/>
            <a:t>);</a:t>
          </a:r>
          <a:endParaRPr lang="ru-RU"/>
        </a:p>
      </dgm:t>
    </dgm:pt>
    <dgm:pt modelId="{C747E4B5-DF51-4A61-977A-EF0EF6F66199}" type="parTrans" cxnId="{582C9F9A-4600-439E-B7E9-62C0D8BD08B2}">
      <dgm:prSet/>
      <dgm:spPr/>
      <dgm:t>
        <a:bodyPr/>
        <a:lstStyle/>
        <a:p>
          <a:endParaRPr lang="ru-RU"/>
        </a:p>
      </dgm:t>
    </dgm:pt>
    <dgm:pt modelId="{5C53949C-6D37-44B5-AE30-FCFA8BC2BD86}" type="sibTrans" cxnId="{582C9F9A-4600-439E-B7E9-62C0D8BD08B2}">
      <dgm:prSet/>
      <dgm:spPr/>
      <dgm:t>
        <a:bodyPr/>
        <a:lstStyle/>
        <a:p>
          <a:endParaRPr lang="ru-RU"/>
        </a:p>
      </dgm:t>
    </dgm:pt>
    <dgm:pt modelId="{BA21360B-770E-494D-9584-689834CCBC3F}">
      <dgm:prSet/>
      <dgm:spPr/>
      <dgm:t>
        <a:bodyPr/>
        <a:lstStyle/>
        <a:p>
          <a:r>
            <a:rPr lang="ru-RU" smtClean="0"/>
            <a:t>адвокатували збереження гарантій відкритості судових процесів під час прийняття нових редакцій процесуальних кодексів</a:t>
          </a:r>
          <a:r>
            <a:rPr lang="uk-UA" smtClean="0"/>
            <a:t>;</a:t>
          </a:r>
          <a:endParaRPr lang="ru-RU"/>
        </a:p>
      </dgm:t>
    </dgm:pt>
    <dgm:pt modelId="{04CC99A8-3636-44DD-867C-18CF697066DA}" type="parTrans" cxnId="{ED44706B-AEBF-4F65-B311-22CD7C466D01}">
      <dgm:prSet/>
      <dgm:spPr/>
      <dgm:t>
        <a:bodyPr/>
        <a:lstStyle/>
        <a:p>
          <a:endParaRPr lang="ru-RU"/>
        </a:p>
      </dgm:t>
    </dgm:pt>
    <dgm:pt modelId="{03F9E687-ABD7-4EE1-836D-F1AA3A93A671}" type="sibTrans" cxnId="{ED44706B-AEBF-4F65-B311-22CD7C466D01}">
      <dgm:prSet/>
      <dgm:spPr/>
      <dgm:t>
        <a:bodyPr/>
        <a:lstStyle/>
        <a:p>
          <a:endParaRPr lang="ru-RU"/>
        </a:p>
      </dgm:t>
    </dgm:pt>
    <dgm:pt modelId="{92282EDD-3759-4069-A4C9-C04AFAD1C730}" type="pres">
      <dgm:prSet presAssocID="{C07EE10E-DE65-484D-96F8-A150F148C512}" presName="Name0" presStyleCnt="0">
        <dgm:presLayoutVars>
          <dgm:chMax val="7"/>
          <dgm:chPref val="7"/>
          <dgm:dir/>
        </dgm:presLayoutVars>
      </dgm:prSet>
      <dgm:spPr/>
      <dgm:t>
        <a:bodyPr/>
        <a:lstStyle/>
        <a:p>
          <a:endParaRPr lang="ru-RU"/>
        </a:p>
      </dgm:t>
    </dgm:pt>
    <dgm:pt modelId="{96229B84-9E54-432E-95C5-489DB31FBE89}" type="pres">
      <dgm:prSet presAssocID="{C07EE10E-DE65-484D-96F8-A150F148C512}" presName="Name1" presStyleCnt="0"/>
      <dgm:spPr/>
    </dgm:pt>
    <dgm:pt modelId="{9681464E-1141-4C3B-85FD-F508F9E92060}" type="pres">
      <dgm:prSet presAssocID="{C07EE10E-DE65-484D-96F8-A150F148C512}" presName="cycle" presStyleCnt="0"/>
      <dgm:spPr/>
    </dgm:pt>
    <dgm:pt modelId="{64BE6224-E8B3-4A5B-A93C-1EC40492C80F}" type="pres">
      <dgm:prSet presAssocID="{C07EE10E-DE65-484D-96F8-A150F148C512}" presName="srcNode" presStyleLbl="node1" presStyleIdx="0" presStyleCnt="3"/>
      <dgm:spPr/>
    </dgm:pt>
    <dgm:pt modelId="{9D7BD715-D71A-453D-8227-52C68117EC04}" type="pres">
      <dgm:prSet presAssocID="{C07EE10E-DE65-484D-96F8-A150F148C512}" presName="conn" presStyleLbl="parChTrans1D2" presStyleIdx="0" presStyleCnt="1"/>
      <dgm:spPr/>
      <dgm:t>
        <a:bodyPr/>
        <a:lstStyle/>
        <a:p>
          <a:endParaRPr lang="ru-RU"/>
        </a:p>
      </dgm:t>
    </dgm:pt>
    <dgm:pt modelId="{9D129891-2D1F-4644-AD8D-F9BCCF240339}" type="pres">
      <dgm:prSet presAssocID="{C07EE10E-DE65-484D-96F8-A150F148C512}" presName="extraNode" presStyleLbl="node1" presStyleIdx="0" presStyleCnt="3"/>
      <dgm:spPr/>
    </dgm:pt>
    <dgm:pt modelId="{28FF3B94-30D7-488F-963C-5984852E1BD5}" type="pres">
      <dgm:prSet presAssocID="{C07EE10E-DE65-484D-96F8-A150F148C512}" presName="dstNode" presStyleLbl="node1" presStyleIdx="0" presStyleCnt="3"/>
      <dgm:spPr/>
    </dgm:pt>
    <dgm:pt modelId="{C963E011-E864-4A08-91BA-610C16ACB312}" type="pres">
      <dgm:prSet presAssocID="{41FD7704-C3B6-4C07-BD04-B94B9B09935C}" presName="text_1" presStyleLbl="node1" presStyleIdx="0" presStyleCnt="3">
        <dgm:presLayoutVars>
          <dgm:bulletEnabled val="1"/>
        </dgm:presLayoutVars>
      </dgm:prSet>
      <dgm:spPr/>
      <dgm:t>
        <a:bodyPr/>
        <a:lstStyle/>
        <a:p>
          <a:endParaRPr lang="ru-RU"/>
        </a:p>
      </dgm:t>
    </dgm:pt>
    <dgm:pt modelId="{1016F512-6D4A-4FD4-B76A-18578BBD3CD3}" type="pres">
      <dgm:prSet presAssocID="{41FD7704-C3B6-4C07-BD04-B94B9B09935C}" presName="accent_1" presStyleCnt="0"/>
      <dgm:spPr/>
    </dgm:pt>
    <dgm:pt modelId="{670FF870-AF79-43BF-914C-AA41923A45A6}" type="pres">
      <dgm:prSet presAssocID="{41FD7704-C3B6-4C07-BD04-B94B9B09935C}" presName="accentRepeatNode" presStyleLbl="solidFgAcc1" presStyleIdx="0" presStyleCnt="3"/>
      <dgm:spPr/>
    </dgm:pt>
    <dgm:pt modelId="{28A3F5F5-7FF4-4B7B-B5AD-9E0708F02057}" type="pres">
      <dgm:prSet presAssocID="{7EF6CD53-E5C5-4395-B8FE-86B90EE8EEFF}" presName="text_2" presStyleLbl="node1" presStyleIdx="1" presStyleCnt="3">
        <dgm:presLayoutVars>
          <dgm:bulletEnabled val="1"/>
        </dgm:presLayoutVars>
      </dgm:prSet>
      <dgm:spPr/>
      <dgm:t>
        <a:bodyPr/>
        <a:lstStyle/>
        <a:p>
          <a:endParaRPr lang="ru-RU"/>
        </a:p>
      </dgm:t>
    </dgm:pt>
    <dgm:pt modelId="{FA3DD0C4-AA09-4A02-8BA0-DC1293708D6A}" type="pres">
      <dgm:prSet presAssocID="{7EF6CD53-E5C5-4395-B8FE-86B90EE8EEFF}" presName="accent_2" presStyleCnt="0"/>
      <dgm:spPr/>
    </dgm:pt>
    <dgm:pt modelId="{6D0B8D60-24E2-4AAC-AD7D-FDDA1C0019DE}" type="pres">
      <dgm:prSet presAssocID="{7EF6CD53-E5C5-4395-B8FE-86B90EE8EEFF}" presName="accentRepeatNode" presStyleLbl="solidFgAcc1" presStyleIdx="1" presStyleCnt="3"/>
      <dgm:spPr/>
    </dgm:pt>
    <dgm:pt modelId="{0A2820F3-D631-4345-B151-E670117AAC70}" type="pres">
      <dgm:prSet presAssocID="{BA21360B-770E-494D-9584-689834CCBC3F}" presName="text_3" presStyleLbl="node1" presStyleIdx="2" presStyleCnt="3">
        <dgm:presLayoutVars>
          <dgm:bulletEnabled val="1"/>
        </dgm:presLayoutVars>
      </dgm:prSet>
      <dgm:spPr/>
      <dgm:t>
        <a:bodyPr/>
        <a:lstStyle/>
        <a:p>
          <a:endParaRPr lang="ru-RU"/>
        </a:p>
      </dgm:t>
    </dgm:pt>
    <dgm:pt modelId="{119E18D9-88C1-44E4-A90A-F991B36CCC39}" type="pres">
      <dgm:prSet presAssocID="{BA21360B-770E-494D-9584-689834CCBC3F}" presName="accent_3" presStyleCnt="0"/>
      <dgm:spPr/>
    </dgm:pt>
    <dgm:pt modelId="{643B5401-AB34-4D90-8EF5-D5BE78DEB67E}" type="pres">
      <dgm:prSet presAssocID="{BA21360B-770E-494D-9584-689834CCBC3F}" presName="accentRepeatNode" presStyleLbl="solidFgAcc1" presStyleIdx="2" presStyleCnt="3"/>
      <dgm:spPr/>
    </dgm:pt>
  </dgm:ptLst>
  <dgm:cxnLst>
    <dgm:cxn modelId="{AA8F5065-73F4-4906-85D8-2309A7F22934}" type="presOf" srcId="{BA21360B-770E-494D-9584-689834CCBC3F}" destId="{0A2820F3-D631-4345-B151-E670117AAC70}" srcOrd="0" destOrd="0" presId="urn:microsoft.com/office/officeart/2008/layout/VerticalCurvedList"/>
    <dgm:cxn modelId="{ED44706B-AEBF-4F65-B311-22CD7C466D01}" srcId="{C07EE10E-DE65-484D-96F8-A150F148C512}" destId="{BA21360B-770E-494D-9584-689834CCBC3F}" srcOrd="2" destOrd="0" parTransId="{04CC99A8-3636-44DD-867C-18CF697066DA}" sibTransId="{03F9E687-ABD7-4EE1-836D-F1AA3A93A671}"/>
    <dgm:cxn modelId="{2774FB7D-89CB-4804-99C5-2ED635ED296A}" srcId="{C07EE10E-DE65-484D-96F8-A150F148C512}" destId="{41FD7704-C3B6-4C07-BD04-B94B9B09935C}" srcOrd="0" destOrd="0" parTransId="{13022B8C-E2A9-4BF8-9FAD-7ABF54846759}" sibTransId="{EE78AF7C-AE85-4E07-AA3F-59A25D05AD42}"/>
    <dgm:cxn modelId="{5CA492EA-ACE7-4686-B4FD-B15ABF83564D}" type="presOf" srcId="{41FD7704-C3B6-4C07-BD04-B94B9B09935C}" destId="{C963E011-E864-4A08-91BA-610C16ACB312}" srcOrd="0" destOrd="0" presId="urn:microsoft.com/office/officeart/2008/layout/VerticalCurvedList"/>
    <dgm:cxn modelId="{F2542D5B-E807-4919-A85E-D2AF894348A1}" type="presOf" srcId="{C07EE10E-DE65-484D-96F8-A150F148C512}" destId="{92282EDD-3759-4069-A4C9-C04AFAD1C730}" srcOrd="0" destOrd="0" presId="urn:microsoft.com/office/officeart/2008/layout/VerticalCurvedList"/>
    <dgm:cxn modelId="{582C9F9A-4600-439E-B7E9-62C0D8BD08B2}" srcId="{C07EE10E-DE65-484D-96F8-A150F148C512}" destId="{7EF6CD53-E5C5-4395-B8FE-86B90EE8EEFF}" srcOrd="1" destOrd="0" parTransId="{C747E4B5-DF51-4A61-977A-EF0EF6F66199}" sibTransId="{5C53949C-6D37-44B5-AE30-FCFA8BC2BD86}"/>
    <dgm:cxn modelId="{27CB10DA-7983-4FDF-ADF4-506633D225C5}" type="presOf" srcId="{EE78AF7C-AE85-4E07-AA3F-59A25D05AD42}" destId="{9D7BD715-D71A-453D-8227-52C68117EC04}" srcOrd="0" destOrd="0" presId="urn:microsoft.com/office/officeart/2008/layout/VerticalCurvedList"/>
    <dgm:cxn modelId="{417BA940-ED6C-4BF8-A5EF-7E6A734D1DF3}" type="presOf" srcId="{7EF6CD53-E5C5-4395-B8FE-86B90EE8EEFF}" destId="{28A3F5F5-7FF4-4B7B-B5AD-9E0708F02057}" srcOrd="0" destOrd="0" presId="urn:microsoft.com/office/officeart/2008/layout/VerticalCurvedList"/>
    <dgm:cxn modelId="{4DAB46F9-0D46-45C3-8667-7E2A7353A26B}" type="presParOf" srcId="{92282EDD-3759-4069-A4C9-C04AFAD1C730}" destId="{96229B84-9E54-432E-95C5-489DB31FBE89}" srcOrd="0" destOrd="0" presId="urn:microsoft.com/office/officeart/2008/layout/VerticalCurvedList"/>
    <dgm:cxn modelId="{517F8965-AF75-4E99-8297-636097C6F22B}" type="presParOf" srcId="{96229B84-9E54-432E-95C5-489DB31FBE89}" destId="{9681464E-1141-4C3B-85FD-F508F9E92060}" srcOrd="0" destOrd="0" presId="urn:microsoft.com/office/officeart/2008/layout/VerticalCurvedList"/>
    <dgm:cxn modelId="{94D218B4-0A6A-46A0-9319-C2F3FBA7276C}" type="presParOf" srcId="{9681464E-1141-4C3B-85FD-F508F9E92060}" destId="{64BE6224-E8B3-4A5B-A93C-1EC40492C80F}" srcOrd="0" destOrd="0" presId="urn:microsoft.com/office/officeart/2008/layout/VerticalCurvedList"/>
    <dgm:cxn modelId="{2C693838-F47A-4519-BEE0-A64CEB337E9D}" type="presParOf" srcId="{9681464E-1141-4C3B-85FD-F508F9E92060}" destId="{9D7BD715-D71A-453D-8227-52C68117EC04}" srcOrd="1" destOrd="0" presId="urn:microsoft.com/office/officeart/2008/layout/VerticalCurvedList"/>
    <dgm:cxn modelId="{1EF883D9-6ED9-4604-8641-61053BE86453}" type="presParOf" srcId="{9681464E-1141-4C3B-85FD-F508F9E92060}" destId="{9D129891-2D1F-4644-AD8D-F9BCCF240339}" srcOrd="2" destOrd="0" presId="urn:microsoft.com/office/officeart/2008/layout/VerticalCurvedList"/>
    <dgm:cxn modelId="{7353D2FD-9402-4220-9B11-0385399C3026}" type="presParOf" srcId="{9681464E-1141-4C3B-85FD-F508F9E92060}" destId="{28FF3B94-30D7-488F-963C-5984852E1BD5}" srcOrd="3" destOrd="0" presId="urn:microsoft.com/office/officeart/2008/layout/VerticalCurvedList"/>
    <dgm:cxn modelId="{A04916D1-8D1E-485D-B119-70A089D08BAF}" type="presParOf" srcId="{96229B84-9E54-432E-95C5-489DB31FBE89}" destId="{C963E011-E864-4A08-91BA-610C16ACB312}" srcOrd="1" destOrd="0" presId="urn:microsoft.com/office/officeart/2008/layout/VerticalCurvedList"/>
    <dgm:cxn modelId="{BFF7E693-22B8-4CA2-9C39-610FA8EEADF7}" type="presParOf" srcId="{96229B84-9E54-432E-95C5-489DB31FBE89}" destId="{1016F512-6D4A-4FD4-B76A-18578BBD3CD3}" srcOrd="2" destOrd="0" presId="urn:microsoft.com/office/officeart/2008/layout/VerticalCurvedList"/>
    <dgm:cxn modelId="{8D6D4E91-315C-4E36-A9A8-B5EB2C77E904}" type="presParOf" srcId="{1016F512-6D4A-4FD4-B76A-18578BBD3CD3}" destId="{670FF870-AF79-43BF-914C-AA41923A45A6}" srcOrd="0" destOrd="0" presId="urn:microsoft.com/office/officeart/2008/layout/VerticalCurvedList"/>
    <dgm:cxn modelId="{A0D4E537-EBA2-49A3-B441-6DCA6222F8EA}" type="presParOf" srcId="{96229B84-9E54-432E-95C5-489DB31FBE89}" destId="{28A3F5F5-7FF4-4B7B-B5AD-9E0708F02057}" srcOrd="3" destOrd="0" presId="urn:microsoft.com/office/officeart/2008/layout/VerticalCurvedList"/>
    <dgm:cxn modelId="{25BE4041-4E29-446C-AEDF-6C33C449596D}" type="presParOf" srcId="{96229B84-9E54-432E-95C5-489DB31FBE89}" destId="{FA3DD0C4-AA09-4A02-8BA0-DC1293708D6A}" srcOrd="4" destOrd="0" presId="urn:microsoft.com/office/officeart/2008/layout/VerticalCurvedList"/>
    <dgm:cxn modelId="{4AAF9923-4184-49F7-B5FA-9B9B446B9D21}" type="presParOf" srcId="{FA3DD0C4-AA09-4A02-8BA0-DC1293708D6A}" destId="{6D0B8D60-24E2-4AAC-AD7D-FDDA1C0019DE}" srcOrd="0" destOrd="0" presId="urn:microsoft.com/office/officeart/2008/layout/VerticalCurvedList"/>
    <dgm:cxn modelId="{4B69BDAA-16D0-4700-9893-3A39AC720595}" type="presParOf" srcId="{96229B84-9E54-432E-95C5-489DB31FBE89}" destId="{0A2820F3-D631-4345-B151-E670117AAC70}" srcOrd="5" destOrd="0" presId="urn:microsoft.com/office/officeart/2008/layout/VerticalCurvedList"/>
    <dgm:cxn modelId="{13908078-D840-46BC-A9EA-4CC8595F0411}" type="presParOf" srcId="{96229B84-9E54-432E-95C5-489DB31FBE89}" destId="{119E18D9-88C1-44E4-A90A-F991B36CCC39}" srcOrd="6" destOrd="0" presId="urn:microsoft.com/office/officeart/2008/layout/VerticalCurvedList"/>
    <dgm:cxn modelId="{CC27BDA6-66D2-4943-BB3D-C26483CAF4DE}" type="presParOf" srcId="{119E18D9-88C1-44E4-A90A-F991B36CCC39}" destId="{643B5401-AB34-4D90-8EF5-D5BE78DEB6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3FE27-C0F7-49FA-B3DD-774957F52589}" type="doc">
      <dgm:prSet loTypeId="urn:microsoft.com/office/officeart/2005/8/layout/vList3#1" loCatId="list" qsTypeId="urn:microsoft.com/office/officeart/2005/8/quickstyle/simple1" qsCatId="simple" csTypeId="urn:microsoft.com/office/officeart/2005/8/colors/accent1_2" csCatId="accent1" phldr="1"/>
      <dgm:spPr/>
    </dgm:pt>
    <dgm:pt modelId="{0BAA59B1-2680-4FEB-9B63-F40205B3339D}">
      <dgm:prSet custT="1"/>
      <dgm:spPr/>
      <dgm:t>
        <a:bodyPr/>
        <a:lstStyle/>
        <a:p>
          <a:r>
            <a:rPr lang="ru-RU" sz="1400"/>
            <a:t>     </a:t>
          </a:r>
          <a:r>
            <a:rPr lang="ru-RU" sz="1200"/>
            <a:t>Відкритість</a:t>
          </a:r>
          <a:r>
            <a:rPr lang="uk-UA" sz="1200"/>
            <a:t> – це так</a:t>
          </a:r>
          <a:r>
            <a:rPr lang="ru-RU" sz="1200"/>
            <a:t>ий режим діяльності, при якому відвідування та спостерігання за ходом роботи будь-якого державного органу</a:t>
          </a:r>
          <a:r>
            <a:rPr lang="uk-UA" sz="1200"/>
            <a:t>, у тому числі судового є </a:t>
          </a:r>
          <a:r>
            <a:rPr lang="ru-RU" sz="1200"/>
            <a:t>можливі для усіх бажаючих суб’єктів.</a:t>
          </a:r>
        </a:p>
      </dgm:t>
    </dgm:pt>
    <dgm:pt modelId="{1381E18B-4B4D-4B67-8E30-FB91BAAFD6BD}" type="parTrans" cxnId="{820945BB-9555-419C-B3E7-AE8674A83632}">
      <dgm:prSet/>
      <dgm:spPr/>
      <dgm:t>
        <a:bodyPr/>
        <a:lstStyle/>
        <a:p>
          <a:endParaRPr lang="ru-RU"/>
        </a:p>
      </dgm:t>
    </dgm:pt>
    <dgm:pt modelId="{93C1FC36-AEF7-42D1-A897-4DE1DE108E56}" type="sibTrans" cxnId="{820945BB-9555-419C-B3E7-AE8674A83632}">
      <dgm:prSet/>
      <dgm:spPr/>
      <dgm:t>
        <a:bodyPr/>
        <a:lstStyle/>
        <a:p>
          <a:endParaRPr lang="ru-RU"/>
        </a:p>
      </dgm:t>
    </dgm:pt>
    <dgm:pt modelId="{43E71535-377F-4F93-B2B8-4F97B2006225}">
      <dgm:prSet custT="1"/>
      <dgm:spPr/>
      <dgm:t>
        <a:bodyPr/>
        <a:lstStyle/>
        <a:p>
          <a:r>
            <a:rPr lang="ru-RU" sz="1100"/>
            <a:t>Гласність стосується судового процесу. Так, у Конституції України закріплено гласність судового процесу та його повне фіксування технічними засобами</a:t>
          </a:r>
          <a:r>
            <a:rPr lang="uk-UA" sz="1100"/>
            <a:t> (п. 7 ч. З ст. 129).</a:t>
          </a:r>
          <a:r>
            <a:rPr lang="ru-RU" sz="1100"/>
            <a:t> Крім того, у процесуальних кодексах України йдеться саме про гласність судового розгляду</a:t>
          </a:r>
        </a:p>
      </dgm:t>
    </dgm:pt>
    <dgm:pt modelId="{CB552D85-5E12-40F1-8AE4-65A590C7FA24}" type="parTrans" cxnId="{A61B4E30-1BD1-4652-B779-A4FF3295B594}">
      <dgm:prSet/>
      <dgm:spPr/>
      <dgm:t>
        <a:bodyPr/>
        <a:lstStyle/>
        <a:p>
          <a:endParaRPr lang="ru-RU"/>
        </a:p>
      </dgm:t>
    </dgm:pt>
    <dgm:pt modelId="{1C17F223-4FC4-4478-AF02-CD1E8CAE5B8E}" type="sibTrans" cxnId="{A61B4E30-1BD1-4652-B779-A4FF3295B594}">
      <dgm:prSet/>
      <dgm:spPr/>
      <dgm:t>
        <a:bodyPr/>
        <a:lstStyle/>
        <a:p>
          <a:endParaRPr lang="ru-RU"/>
        </a:p>
      </dgm:t>
    </dgm:pt>
    <dgm:pt modelId="{C9778735-F5D1-4DDB-9B8D-0A1A70EDAB71}">
      <dgm:prSet/>
      <dgm:spPr/>
      <dgm:t>
        <a:bodyPr/>
        <a:lstStyle/>
        <a:p>
          <a:r>
            <a:rPr lang="uk-UA"/>
            <a:t>   Прозорість влади характеризується максимально</a:t>
          </a:r>
        </a:p>
        <a:p>
          <a:r>
            <a:rPr lang="uk-UA"/>
            <a:t> можливою доступністю інформації про діяльність апарату та формуванням механізму суспільного впливу  </a:t>
          </a:r>
          <a:endParaRPr lang="ru-RU"/>
        </a:p>
      </dgm:t>
    </dgm:pt>
    <dgm:pt modelId="{6847F30F-48DA-48DB-98C9-307F4285FD1B}" type="parTrans" cxnId="{27171D49-18D0-4BE5-A425-19BA8DD61DDA}">
      <dgm:prSet/>
      <dgm:spPr/>
      <dgm:t>
        <a:bodyPr/>
        <a:lstStyle/>
        <a:p>
          <a:endParaRPr lang="ru-RU"/>
        </a:p>
      </dgm:t>
    </dgm:pt>
    <dgm:pt modelId="{BCAAC445-5162-4D04-AB7D-BBF6282350B3}" type="sibTrans" cxnId="{27171D49-18D0-4BE5-A425-19BA8DD61DDA}">
      <dgm:prSet/>
      <dgm:spPr/>
      <dgm:t>
        <a:bodyPr/>
        <a:lstStyle/>
        <a:p>
          <a:endParaRPr lang="ru-RU"/>
        </a:p>
      </dgm:t>
    </dgm:pt>
    <dgm:pt modelId="{B17A3088-008D-4B27-A9AD-C9E192ED0164}">
      <dgm:prSet/>
      <dgm:spPr/>
      <dgm:t>
        <a:bodyPr/>
        <a:lstStyle/>
        <a:p>
          <a:r>
            <a:rPr lang="uk-UA"/>
            <a:t>Підзвітність – це механізм за допомогою якого досягається баланс владних повноважень органу влади і покладеної на нього відповідальності</a:t>
          </a:r>
          <a:endParaRPr lang="ru-RU"/>
        </a:p>
      </dgm:t>
    </dgm:pt>
    <dgm:pt modelId="{D40C53E8-4323-44A2-83B4-C6FE1E28436B}" type="parTrans" cxnId="{DAC981A6-CBA7-4166-B8AB-60F0E2C1C60B}">
      <dgm:prSet/>
      <dgm:spPr/>
      <dgm:t>
        <a:bodyPr/>
        <a:lstStyle/>
        <a:p>
          <a:endParaRPr lang="ru-RU"/>
        </a:p>
      </dgm:t>
    </dgm:pt>
    <dgm:pt modelId="{E84890FF-5E74-490C-B676-829B65208C83}" type="sibTrans" cxnId="{DAC981A6-CBA7-4166-B8AB-60F0E2C1C60B}">
      <dgm:prSet/>
      <dgm:spPr/>
      <dgm:t>
        <a:bodyPr/>
        <a:lstStyle/>
        <a:p>
          <a:endParaRPr lang="ru-RU"/>
        </a:p>
      </dgm:t>
    </dgm:pt>
    <dgm:pt modelId="{4FCBD6F2-7C07-42C4-BD13-BAD813F868AE}">
      <dgm:prSet/>
      <dgm:spPr/>
      <dgm:t>
        <a:bodyPr/>
        <a:lstStyle/>
        <a:p>
          <a:r>
            <a:rPr lang="uk-UA"/>
            <a:t>Транспарентність атрибутивна властивість судової влади, що полягає у відкритості, прозорості, гласності й доступності інформації про судову владу, її рішення, передбачає перманентну підзвітність представників судової влади закону та громадській думці.</a:t>
          </a:r>
          <a:endParaRPr lang="ru-RU"/>
        </a:p>
      </dgm:t>
    </dgm:pt>
    <dgm:pt modelId="{EAFA8629-8103-458E-A67F-95F4EDA9F9B4}" type="parTrans" cxnId="{F7CA6648-05F6-4363-8130-3F2E7708D656}">
      <dgm:prSet/>
      <dgm:spPr/>
      <dgm:t>
        <a:bodyPr/>
        <a:lstStyle/>
        <a:p>
          <a:endParaRPr lang="ru-RU"/>
        </a:p>
      </dgm:t>
    </dgm:pt>
    <dgm:pt modelId="{3323E800-E2B7-4D62-9643-942245EC24B1}" type="sibTrans" cxnId="{F7CA6648-05F6-4363-8130-3F2E7708D656}">
      <dgm:prSet/>
      <dgm:spPr/>
      <dgm:t>
        <a:bodyPr/>
        <a:lstStyle/>
        <a:p>
          <a:endParaRPr lang="ru-RU"/>
        </a:p>
      </dgm:t>
    </dgm:pt>
    <dgm:pt modelId="{22196A73-FD21-4ACE-87E4-C28075078670}" type="pres">
      <dgm:prSet presAssocID="{2C63FE27-C0F7-49FA-B3DD-774957F52589}" presName="linearFlow" presStyleCnt="0">
        <dgm:presLayoutVars>
          <dgm:dir/>
          <dgm:resizeHandles val="exact"/>
        </dgm:presLayoutVars>
      </dgm:prSet>
      <dgm:spPr/>
    </dgm:pt>
    <dgm:pt modelId="{FC546560-E452-4842-A7E2-4461A5C3904C}" type="pres">
      <dgm:prSet presAssocID="{0BAA59B1-2680-4FEB-9B63-F40205B3339D}" presName="composite" presStyleCnt="0"/>
      <dgm:spPr/>
    </dgm:pt>
    <dgm:pt modelId="{13B57B82-B791-49F5-998F-25B822E84591}" type="pres">
      <dgm:prSet presAssocID="{0BAA59B1-2680-4FEB-9B63-F40205B3339D}" presName="imgShp" presStyleLbl="fgImgPlace1" presStyleIdx="0" presStyleCnt="5" custScaleX="97696" custLinFactNeighborX="-91811" custLinFactNeighborY="-153"/>
      <dgm:spPr/>
    </dgm:pt>
    <dgm:pt modelId="{B7541F97-CCF8-4D88-B983-F167187D4251}" type="pres">
      <dgm:prSet presAssocID="{0BAA59B1-2680-4FEB-9B63-F40205B3339D}" presName="txShp" presStyleLbl="node1" presStyleIdx="0" presStyleCnt="5" custScaleX="146199">
        <dgm:presLayoutVars>
          <dgm:bulletEnabled val="1"/>
        </dgm:presLayoutVars>
      </dgm:prSet>
      <dgm:spPr/>
      <dgm:t>
        <a:bodyPr/>
        <a:lstStyle/>
        <a:p>
          <a:endParaRPr lang="ru-RU"/>
        </a:p>
      </dgm:t>
    </dgm:pt>
    <dgm:pt modelId="{972851BB-6888-4377-9D21-ABCE7BCAB1A4}" type="pres">
      <dgm:prSet presAssocID="{93C1FC36-AEF7-42D1-A897-4DE1DE108E56}" presName="spacing" presStyleCnt="0"/>
      <dgm:spPr/>
    </dgm:pt>
    <dgm:pt modelId="{DFB0137C-2ACA-4A8A-85CF-C81944C76BE4}" type="pres">
      <dgm:prSet presAssocID="{43E71535-377F-4F93-B2B8-4F97B2006225}" presName="composite" presStyleCnt="0"/>
      <dgm:spPr/>
    </dgm:pt>
    <dgm:pt modelId="{C59813DB-BEA9-4A18-9657-B6AD0C6D5683}" type="pres">
      <dgm:prSet presAssocID="{43E71535-377F-4F93-B2B8-4F97B2006225}" presName="imgShp" presStyleLbl="fgImgPlace1" presStyleIdx="1" presStyleCnt="5" custLinFactNeighborX="-90659" custLinFactNeighborY="-1071"/>
      <dgm:spPr/>
    </dgm:pt>
    <dgm:pt modelId="{8A8C90EA-7905-4C0D-991A-4317BE2D9F44}" type="pres">
      <dgm:prSet presAssocID="{43E71535-377F-4F93-B2B8-4F97B2006225}" presName="txShp" presStyleLbl="node1" presStyleIdx="1" presStyleCnt="5" custScaleX="138367" custLinFactNeighborX="3655" custLinFactNeighborY="1071">
        <dgm:presLayoutVars>
          <dgm:bulletEnabled val="1"/>
        </dgm:presLayoutVars>
      </dgm:prSet>
      <dgm:spPr/>
      <dgm:t>
        <a:bodyPr/>
        <a:lstStyle/>
        <a:p>
          <a:endParaRPr lang="ru-RU"/>
        </a:p>
      </dgm:t>
    </dgm:pt>
    <dgm:pt modelId="{13F93B04-5238-4A85-B974-60640E4D637C}" type="pres">
      <dgm:prSet presAssocID="{1C17F223-4FC4-4478-AF02-CD1E8CAE5B8E}" presName="spacing" presStyleCnt="0"/>
      <dgm:spPr/>
    </dgm:pt>
    <dgm:pt modelId="{724C8BCF-4196-4968-8355-193B4399F891}" type="pres">
      <dgm:prSet presAssocID="{C9778735-F5D1-4DDB-9B8D-0A1A70EDAB71}" presName="composite" presStyleCnt="0"/>
      <dgm:spPr/>
    </dgm:pt>
    <dgm:pt modelId="{319F92ED-43A1-4A42-9710-A4AB1238DA27}" type="pres">
      <dgm:prSet presAssocID="{C9778735-F5D1-4DDB-9B8D-0A1A70EDAB71}" presName="imgShp" presStyleLbl="fgImgPlace1" presStyleIdx="2" presStyleCnt="5" custScaleX="107437" custLinFactNeighborX="-98156" custLinFactNeighborY="77"/>
      <dgm:spPr/>
    </dgm:pt>
    <dgm:pt modelId="{E31D4165-F93F-4BF9-95AE-26D17BC5F400}" type="pres">
      <dgm:prSet presAssocID="{C9778735-F5D1-4DDB-9B8D-0A1A70EDAB71}" presName="txShp" presStyleLbl="node1" presStyleIdx="2" presStyleCnt="5" custScaleX="147243">
        <dgm:presLayoutVars>
          <dgm:bulletEnabled val="1"/>
        </dgm:presLayoutVars>
      </dgm:prSet>
      <dgm:spPr/>
      <dgm:t>
        <a:bodyPr/>
        <a:lstStyle/>
        <a:p>
          <a:endParaRPr lang="ru-RU"/>
        </a:p>
      </dgm:t>
    </dgm:pt>
    <dgm:pt modelId="{E3EB1B63-DE2B-42E7-A0E7-13B59BFB972D}" type="pres">
      <dgm:prSet presAssocID="{BCAAC445-5162-4D04-AB7D-BBF6282350B3}" presName="spacing" presStyleCnt="0"/>
      <dgm:spPr/>
    </dgm:pt>
    <dgm:pt modelId="{A5F5E2A9-BDA8-4E8F-B42E-1D4741290F56}" type="pres">
      <dgm:prSet presAssocID="{B17A3088-008D-4B27-A9AD-C9E192ED0164}" presName="composite" presStyleCnt="0"/>
      <dgm:spPr/>
    </dgm:pt>
    <dgm:pt modelId="{0FD773E8-9992-432A-B825-BA26A1BC8B2C}" type="pres">
      <dgm:prSet presAssocID="{B17A3088-008D-4B27-A9AD-C9E192ED0164}" presName="imgShp" presStyleLbl="fgImgPlace1" presStyleIdx="3" presStyleCnt="5" custLinFactNeighborX="-90659" custLinFactNeighborY="153"/>
      <dgm:spPr/>
    </dgm:pt>
    <dgm:pt modelId="{32B14E1E-8BF6-40F8-B771-AF4BFA9A8045}" type="pres">
      <dgm:prSet presAssocID="{B17A3088-008D-4B27-A9AD-C9E192ED0164}" presName="txShp" presStyleLbl="node1" presStyleIdx="3" presStyleCnt="5" custScaleX="144110">
        <dgm:presLayoutVars>
          <dgm:bulletEnabled val="1"/>
        </dgm:presLayoutVars>
      </dgm:prSet>
      <dgm:spPr/>
      <dgm:t>
        <a:bodyPr/>
        <a:lstStyle/>
        <a:p>
          <a:endParaRPr lang="ru-RU"/>
        </a:p>
      </dgm:t>
    </dgm:pt>
    <dgm:pt modelId="{CDF4935E-420F-4F83-8CA1-5E382C63E14E}" type="pres">
      <dgm:prSet presAssocID="{E84890FF-5E74-490C-B676-829B65208C83}" presName="spacing" presStyleCnt="0"/>
      <dgm:spPr/>
    </dgm:pt>
    <dgm:pt modelId="{B0508121-0572-4C9F-BEDE-CF6865ECF496}" type="pres">
      <dgm:prSet presAssocID="{4FCBD6F2-7C07-42C4-BD13-BAD813F868AE}" presName="composite" presStyleCnt="0"/>
      <dgm:spPr/>
    </dgm:pt>
    <dgm:pt modelId="{870E134F-8EFB-42E9-AB48-39B1A25D84D0}" type="pres">
      <dgm:prSet presAssocID="{4FCBD6F2-7C07-42C4-BD13-BAD813F868AE}" presName="imgShp" presStyleLbl="fgImgPlace1" presStyleIdx="4" presStyleCnt="5" custLinFactNeighborX="-70047" custLinFactNeighborY="121"/>
      <dgm:spPr/>
    </dgm:pt>
    <dgm:pt modelId="{DD22D4DD-BFA4-4D19-93FD-56FA90F0BFD6}" type="pres">
      <dgm:prSet presAssocID="{4FCBD6F2-7C07-42C4-BD13-BAD813F868AE}" presName="txShp" presStyleLbl="node1" presStyleIdx="4" presStyleCnt="5" custScaleX="143066">
        <dgm:presLayoutVars>
          <dgm:bulletEnabled val="1"/>
        </dgm:presLayoutVars>
      </dgm:prSet>
      <dgm:spPr/>
      <dgm:t>
        <a:bodyPr/>
        <a:lstStyle/>
        <a:p>
          <a:endParaRPr lang="ru-RU"/>
        </a:p>
      </dgm:t>
    </dgm:pt>
  </dgm:ptLst>
  <dgm:cxnLst>
    <dgm:cxn modelId="{DAC981A6-CBA7-4166-B8AB-60F0E2C1C60B}" srcId="{2C63FE27-C0F7-49FA-B3DD-774957F52589}" destId="{B17A3088-008D-4B27-A9AD-C9E192ED0164}" srcOrd="3" destOrd="0" parTransId="{D40C53E8-4323-44A2-83B4-C6FE1E28436B}" sibTransId="{E84890FF-5E74-490C-B676-829B65208C83}"/>
    <dgm:cxn modelId="{A61B4E30-1BD1-4652-B779-A4FF3295B594}" srcId="{2C63FE27-C0F7-49FA-B3DD-774957F52589}" destId="{43E71535-377F-4F93-B2B8-4F97B2006225}" srcOrd="1" destOrd="0" parTransId="{CB552D85-5E12-40F1-8AE4-65A590C7FA24}" sibTransId="{1C17F223-4FC4-4478-AF02-CD1E8CAE5B8E}"/>
    <dgm:cxn modelId="{0749AF22-7CD9-4F72-8D25-A9D393DCD645}" type="presOf" srcId="{43E71535-377F-4F93-B2B8-4F97B2006225}" destId="{8A8C90EA-7905-4C0D-991A-4317BE2D9F44}" srcOrd="0" destOrd="0" presId="urn:microsoft.com/office/officeart/2005/8/layout/vList3#1"/>
    <dgm:cxn modelId="{27171D49-18D0-4BE5-A425-19BA8DD61DDA}" srcId="{2C63FE27-C0F7-49FA-B3DD-774957F52589}" destId="{C9778735-F5D1-4DDB-9B8D-0A1A70EDAB71}" srcOrd="2" destOrd="0" parTransId="{6847F30F-48DA-48DB-98C9-307F4285FD1B}" sibTransId="{BCAAC445-5162-4D04-AB7D-BBF6282350B3}"/>
    <dgm:cxn modelId="{191BB4AC-13CB-45CD-99C2-E7C9D318F11B}" type="presOf" srcId="{0BAA59B1-2680-4FEB-9B63-F40205B3339D}" destId="{B7541F97-CCF8-4D88-B983-F167187D4251}" srcOrd="0" destOrd="0" presId="urn:microsoft.com/office/officeart/2005/8/layout/vList3#1"/>
    <dgm:cxn modelId="{C63F49AA-4CDC-456D-9322-388240E580F0}" type="presOf" srcId="{2C63FE27-C0F7-49FA-B3DD-774957F52589}" destId="{22196A73-FD21-4ACE-87E4-C28075078670}" srcOrd="0" destOrd="0" presId="urn:microsoft.com/office/officeart/2005/8/layout/vList3#1"/>
    <dgm:cxn modelId="{BCFD67AB-D693-4521-8C84-367061067DAE}" type="presOf" srcId="{B17A3088-008D-4B27-A9AD-C9E192ED0164}" destId="{32B14E1E-8BF6-40F8-B771-AF4BFA9A8045}" srcOrd="0" destOrd="0" presId="urn:microsoft.com/office/officeart/2005/8/layout/vList3#1"/>
    <dgm:cxn modelId="{F7CA6648-05F6-4363-8130-3F2E7708D656}" srcId="{2C63FE27-C0F7-49FA-B3DD-774957F52589}" destId="{4FCBD6F2-7C07-42C4-BD13-BAD813F868AE}" srcOrd="4" destOrd="0" parTransId="{EAFA8629-8103-458E-A67F-95F4EDA9F9B4}" sibTransId="{3323E800-E2B7-4D62-9643-942245EC24B1}"/>
    <dgm:cxn modelId="{820945BB-9555-419C-B3E7-AE8674A83632}" srcId="{2C63FE27-C0F7-49FA-B3DD-774957F52589}" destId="{0BAA59B1-2680-4FEB-9B63-F40205B3339D}" srcOrd="0" destOrd="0" parTransId="{1381E18B-4B4D-4B67-8E30-FB91BAAFD6BD}" sibTransId="{93C1FC36-AEF7-42D1-A897-4DE1DE108E56}"/>
    <dgm:cxn modelId="{F247CA72-41BB-47EA-BE89-B932309E9317}" type="presOf" srcId="{C9778735-F5D1-4DDB-9B8D-0A1A70EDAB71}" destId="{E31D4165-F93F-4BF9-95AE-26D17BC5F400}" srcOrd="0" destOrd="0" presId="urn:microsoft.com/office/officeart/2005/8/layout/vList3#1"/>
    <dgm:cxn modelId="{4F5F1EB6-AE03-460E-B176-266A14217DF0}" type="presOf" srcId="{4FCBD6F2-7C07-42C4-BD13-BAD813F868AE}" destId="{DD22D4DD-BFA4-4D19-93FD-56FA90F0BFD6}" srcOrd="0" destOrd="0" presId="urn:microsoft.com/office/officeart/2005/8/layout/vList3#1"/>
    <dgm:cxn modelId="{E6B741E5-EC39-4756-973B-F174C82C817B}" type="presParOf" srcId="{22196A73-FD21-4ACE-87E4-C28075078670}" destId="{FC546560-E452-4842-A7E2-4461A5C3904C}" srcOrd="0" destOrd="0" presId="urn:microsoft.com/office/officeart/2005/8/layout/vList3#1"/>
    <dgm:cxn modelId="{252D288F-DBAF-4A66-BF2D-B219540EF325}" type="presParOf" srcId="{FC546560-E452-4842-A7E2-4461A5C3904C}" destId="{13B57B82-B791-49F5-998F-25B822E84591}" srcOrd="0" destOrd="0" presId="urn:microsoft.com/office/officeart/2005/8/layout/vList3#1"/>
    <dgm:cxn modelId="{798C401A-4BEE-4090-9074-A543731CA34C}" type="presParOf" srcId="{FC546560-E452-4842-A7E2-4461A5C3904C}" destId="{B7541F97-CCF8-4D88-B983-F167187D4251}" srcOrd="1" destOrd="0" presId="urn:microsoft.com/office/officeart/2005/8/layout/vList3#1"/>
    <dgm:cxn modelId="{62F3EF06-E38E-4501-A693-944F79DEAE4D}" type="presParOf" srcId="{22196A73-FD21-4ACE-87E4-C28075078670}" destId="{972851BB-6888-4377-9D21-ABCE7BCAB1A4}" srcOrd="1" destOrd="0" presId="urn:microsoft.com/office/officeart/2005/8/layout/vList3#1"/>
    <dgm:cxn modelId="{4ABE42FC-188C-46CE-86F2-47463044C9AE}" type="presParOf" srcId="{22196A73-FD21-4ACE-87E4-C28075078670}" destId="{DFB0137C-2ACA-4A8A-85CF-C81944C76BE4}" srcOrd="2" destOrd="0" presId="urn:microsoft.com/office/officeart/2005/8/layout/vList3#1"/>
    <dgm:cxn modelId="{CBC76DBB-C3CF-4485-B859-5340BA2FC4A0}" type="presParOf" srcId="{DFB0137C-2ACA-4A8A-85CF-C81944C76BE4}" destId="{C59813DB-BEA9-4A18-9657-B6AD0C6D5683}" srcOrd="0" destOrd="0" presId="urn:microsoft.com/office/officeart/2005/8/layout/vList3#1"/>
    <dgm:cxn modelId="{4F1DCC79-8CE9-4016-B4B4-937E8A71A841}" type="presParOf" srcId="{DFB0137C-2ACA-4A8A-85CF-C81944C76BE4}" destId="{8A8C90EA-7905-4C0D-991A-4317BE2D9F44}" srcOrd="1" destOrd="0" presId="urn:microsoft.com/office/officeart/2005/8/layout/vList3#1"/>
    <dgm:cxn modelId="{F9B8A584-99C6-47F7-826C-C436C2A00670}" type="presParOf" srcId="{22196A73-FD21-4ACE-87E4-C28075078670}" destId="{13F93B04-5238-4A85-B974-60640E4D637C}" srcOrd="3" destOrd="0" presId="urn:microsoft.com/office/officeart/2005/8/layout/vList3#1"/>
    <dgm:cxn modelId="{F1AEB702-CDD2-4C37-87EC-6319A7DB7E75}" type="presParOf" srcId="{22196A73-FD21-4ACE-87E4-C28075078670}" destId="{724C8BCF-4196-4968-8355-193B4399F891}" srcOrd="4" destOrd="0" presId="urn:microsoft.com/office/officeart/2005/8/layout/vList3#1"/>
    <dgm:cxn modelId="{5C0E8BDD-4067-4937-BA85-C20DB0E6B2B1}" type="presParOf" srcId="{724C8BCF-4196-4968-8355-193B4399F891}" destId="{319F92ED-43A1-4A42-9710-A4AB1238DA27}" srcOrd="0" destOrd="0" presId="urn:microsoft.com/office/officeart/2005/8/layout/vList3#1"/>
    <dgm:cxn modelId="{D0203A16-565C-47CC-9AC2-1975E0B26B78}" type="presParOf" srcId="{724C8BCF-4196-4968-8355-193B4399F891}" destId="{E31D4165-F93F-4BF9-95AE-26D17BC5F400}" srcOrd="1" destOrd="0" presId="urn:microsoft.com/office/officeart/2005/8/layout/vList3#1"/>
    <dgm:cxn modelId="{0E2C273B-1B06-49F5-BA4F-4BD805DF94E2}" type="presParOf" srcId="{22196A73-FD21-4ACE-87E4-C28075078670}" destId="{E3EB1B63-DE2B-42E7-A0E7-13B59BFB972D}" srcOrd="5" destOrd="0" presId="urn:microsoft.com/office/officeart/2005/8/layout/vList3#1"/>
    <dgm:cxn modelId="{BDC15D30-99E2-4EE4-8CEB-C8275B54AF29}" type="presParOf" srcId="{22196A73-FD21-4ACE-87E4-C28075078670}" destId="{A5F5E2A9-BDA8-4E8F-B42E-1D4741290F56}" srcOrd="6" destOrd="0" presId="urn:microsoft.com/office/officeart/2005/8/layout/vList3#1"/>
    <dgm:cxn modelId="{DD142557-E91D-4B6B-9202-580ED7DA89B8}" type="presParOf" srcId="{A5F5E2A9-BDA8-4E8F-B42E-1D4741290F56}" destId="{0FD773E8-9992-432A-B825-BA26A1BC8B2C}" srcOrd="0" destOrd="0" presId="urn:microsoft.com/office/officeart/2005/8/layout/vList3#1"/>
    <dgm:cxn modelId="{5AEFC30E-DC12-4031-B815-625F83755AE7}" type="presParOf" srcId="{A5F5E2A9-BDA8-4E8F-B42E-1D4741290F56}" destId="{32B14E1E-8BF6-40F8-B771-AF4BFA9A8045}" srcOrd="1" destOrd="0" presId="urn:microsoft.com/office/officeart/2005/8/layout/vList3#1"/>
    <dgm:cxn modelId="{11D93526-F3D7-45DB-BECA-9CBEEA68827D}" type="presParOf" srcId="{22196A73-FD21-4ACE-87E4-C28075078670}" destId="{CDF4935E-420F-4F83-8CA1-5E382C63E14E}" srcOrd="7" destOrd="0" presId="urn:microsoft.com/office/officeart/2005/8/layout/vList3#1"/>
    <dgm:cxn modelId="{688C8262-2C65-4405-B11D-274983FD991F}" type="presParOf" srcId="{22196A73-FD21-4ACE-87E4-C28075078670}" destId="{B0508121-0572-4C9F-BEDE-CF6865ECF496}" srcOrd="8" destOrd="0" presId="urn:microsoft.com/office/officeart/2005/8/layout/vList3#1"/>
    <dgm:cxn modelId="{0F087F22-E33E-4605-A8D4-116BEBC77765}" type="presParOf" srcId="{B0508121-0572-4C9F-BEDE-CF6865ECF496}" destId="{870E134F-8EFB-42E9-AB48-39B1A25D84D0}" srcOrd="0" destOrd="0" presId="urn:microsoft.com/office/officeart/2005/8/layout/vList3#1"/>
    <dgm:cxn modelId="{4DB966F7-F624-43DC-8487-9927C1FD2E64}" type="presParOf" srcId="{B0508121-0572-4C9F-BEDE-CF6865ECF496}" destId="{DD22D4DD-BFA4-4D19-93FD-56FA90F0BF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A6CE84-68F8-4F30-B71D-BDD635FCCDF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AAD441BE-FD9E-4089-B35E-9EFC61088A1E}">
      <dgm:prSet phldrT="[Текст]"/>
      <dgm:spPr/>
      <dgm:t>
        <a:bodyPr/>
        <a:lstStyle/>
        <a:p>
          <a:r>
            <a:rPr lang="uk-UA" dirty="0" smtClean="0"/>
            <a:t>• створення електронної бази позицій Верховного Суду зі зручною системою пошуку </a:t>
          </a:r>
          <a:endParaRPr lang="ru-RU" dirty="0"/>
        </a:p>
      </dgm:t>
    </dgm:pt>
    <dgm:pt modelId="{C4C4565F-6DEA-4069-907E-EB4075CA22D2}" type="parTrans" cxnId="{47F130B8-4A04-45A8-8DB2-A7A8CDED7B3A}">
      <dgm:prSet/>
      <dgm:spPr/>
      <dgm:t>
        <a:bodyPr/>
        <a:lstStyle/>
        <a:p>
          <a:endParaRPr lang="ru-RU"/>
        </a:p>
      </dgm:t>
    </dgm:pt>
    <dgm:pt modelId="{7B699F4A-E521-44A4-806B-4C030976CC48}" type="sibTrans" cxnId="{47F130B8-4A04-45A8-8DB2-A7A8CDED7B3A}">
      <dgm:prSet/>
      <dgm:spPr/>
      <dgm:t>
        <a:bodyPr/>
        <a:lstStyle/>
        <a:p>
          <a:endParaRPr lang="ru-RU"/>
        </a:p>
      </dgm:t>
    </dgm:pt>
    <dgm:pt modelId="{4C6C1FF1-A3AE-49D5-8863-178BCC5CFCB3}">
      <dgm:prSet/>
      <dgm:spPr/>
      <dgm:t>
        <a:bodyPr/>
        <a:lstStyle/>
        <a:p>
          <a:r>
            <a:rPr lang="uk-UA" smtClean="0"/>
            <a:t>• нова добре структурована форма судового рішення і легка для розуміння мова </a:t>
          </a:r>
          <a:endParaRPr lang="ru-RU"/>
        </a:p>
      </dgm:t>
    </dgm:pt>
    <dgm:pt modelId="{BDEE0C46-42A5-4427-8A9B-66C920F48BAF}" type="parTrans" cxnId="{49161406-4F49-4246-9537-ABF81766960C}">
      <dgm:prSet/>
      <dgm:spPr/>
      <dgm:t>
        <a:bodyPr/>
        <a:lstStyle/>
        <a:p>
          <a:endParaRPr lang="ru-RU"/>
        </a:p>
      </dgm:t>
    </dgm:pt>
    <dgm:pt modelId="{23266FA2-24B7-4551-8FAC-7651E51AB57B}" type="sibTrans" cxnId="{49161406-4F49-4246-9537-ABF81766960C}">
      <dgm:prSet/>
      <dgm:spPr/>
      <dgm:t>
        <a:bodyPr/>
        <a:lstStyle/>
        <a:p>
          <a:endParaRPr lang="ru-RU"/>
        </a:p>
      </dgm:t>
    </dgm:pt>
    <dgm:pt modelId="{C60A93B3-6CDA-4999-B245-D7028FF99B6D}">
      <dgm:prSet/>
      <dgm:spPr/>
      <dgm:t>
        <a:bodyPr/>
        <a:lstStyle/>
        <a:p>
          <a:r>
            <a:rPr lang="uk-UA" smtClean="0"/>
            <a:t>• онлайн-трансляція усіх відкритих судових засідань </a:t>
          </a:r>
          <a:endParaRPr lang="ru-RU"/>
        </a:p>
      </dgm:t>
    </dgm:pt>
    <dgm:pt modelId="{44851440-0C3A-4896-8848-BA5B5D3CC4B6}" type="parTrans" cxnId="{A13F87E8-5660-46F1-BF74-E540B0BFBBC1}">
      <dgm:prSet/>
      <dgm:spPr/>
      <dgm:t>
        <a:bodyPr/>
        <a:lstStyle/>
        <a:p>
          <a:endParaRPr lang="ru-RU"/>
        </a:p>
      </dgm:t>
    </dgm:pt>
    <dgm:pt modelId="{F2502DEA-8078-4F99-98D4-B3CE72EEB3DA}" type="sibTrans" cxnId="{A13F87E8-5660-46F1-BF74-E540B0BFBBC1}">
      <dgm:prSet/>
      <dgm:spPr/>
      <dgm:t>
        <a:bodyPr/>
        <a:lstStyle/>
        <a:p>
          <a:endParaRPr lang="ru-RU"/>
        </a:p>
      </dgm:t>
    </dgm:pt>
    <dgm:pt modelId="{2B1ACD24-5BBA-49EA-818D-83DF3A3CF2D5}">
      <dgm:prSet/>
      <dgm:spPr/>
      <dgm:t>
        <a:bodyPr/>
        <a:lstStyle/>
        <a:p>
          <a:r>
            <a:rPr lang="uk-UA" smtClean="0"/>
            <a:t>• повноцінна комунікація зі сторонами через інтернет (електронний суд) </a:t>
          </a:r>
          <a:endParaRPr lang="ru-RU"/>
        </a:p>
      </dgm:t>
    </dgm:pt>
    <dgm:pt modelId="{CBD8F4D0-8F18-4650-AD04-7A2061FC6208}" type="parTrans" cxnId="{457E1683-8992-4389-A56F-E995D314B860}">
      <dgm:prSet/>
      <dgm:spPr/>
      <dgm:t>
        <a:bodyPr/>
        <a:lstStyle/>
        <a:p>
          <a:endParaRPr lang="ru-RU"/>
        </a:p>
      </dgm:t>
    </dgm:pt>
    <dgm:pt modelId="{12577F9D-409B-4E18-AC49-517AFE716D87}" type="sibTrans" cxnId="{457E1683-8992-4389-A56F-E995D314B860}">
      <dgm:prSet/>
      <dgm:spPr/>
      <dgm:t>
        <a:bodyPr/>
        <a:lstStyle/>
        <a:p>
          <a:endParaRPr lang="ru-RU"/>
        </a:p>
      </dgm:t>
    </dgm:pt>
    <dgm:pt modelId="{2DE75EF2-8528-45F0-A503-4B5614094AB4}">
      <dgm:prSet/>
      <dgm:spPr/>
      <dgm:t>
        <a:bodyPr/>
        <a:lstStyle/>
        <a:p>
          <a:r>
            <a:rPr lang="uk-UA" smtClean="0"/>
            <a:t>• регулярні публічні звіти перед суспільством</a:t>
          </a:r>
          <a:endParaRPr lang="ru-RU"/>
        </a:p>
      </dgm:t>
    </dgm:pt>
    <dgm:pt modelId="{3DC59750-21E0-455B-A242-DC47B819C380}" type="parTrans" cxnId="{8EE99CB0-26E7-431E-9434-0AA403BA3B8E}">
      <dgm:prSet/>
      <dgm:spPr/>
      <dgm:t>
        <a:bodyPr/>
        <a:lstStyle/>
        <a:p>
          <a:endParaRPr lang="ru-RU"/>
        </a:p>
      </dgm:t>
    </dgm:pt>
    <dgm:pt modelId="{DDA45B44-9C38-4773-8673-D15CE897ACF7}" type="sibTrans" cxnId="{8EE99CB0-26E7-431E-9434-0AA403BA3B8E}">
      <dgm:prSet/>
      <dgm:spPr/>
      <dgm:t>
        <a:bodyPr/>
        <a:lstStyle/>
        <a:p>
          <a:endParaRPr lang="ru-RU"/>
        </a:p>
      </dgm:t>
    </dgm:pt>
    <dgm:pt modelId="{13F876C2-1B69-4F9B-A990-BE50EF9D5804}" type="pres">
      <dgm:prSet presAssocID="{95A6CE84-68F8-4F30-B71D-BDD635FCCDFA}" presName="diagram" presStyleCnt="0">
        <dgm:presLayoutVars>
          <dgm:dir/>
          <dgm:resizeHandles val="exact"/>
        </dgm:presLayoutVars>
      </dgm:prSet>
      <dgm:spPr/>
      <dgm:t>
        <a:bodyPr/>
        <a:lstStyle/>
        <a:p>
          <a:endParaRPr lang="ru-RU"/>
        </a:p>
      </dgm:t>
    </dgm:pt>
    <dgm:pt modelId="{446AD5BE-95C6-42F5-B94B-DBBD77A4EBAE}" type="pres">
      <dgm:prSet presAssocID="{AAD441BE-FD9E-4089-B35E-9EFC61088A1E}" presName="node" presStyleLbl="node1" presStyleIdx="0" presStyleCnt="5">
        <dgm:presLayoutVars>
          <dgm:bulletEnabled val="1"/>
        </dgm:presLayoutVars>
      </dgm:prSet>
      <dgm:spPr/>
      <dgm:t>
        <a:bodyPr/>
        <a:lstStyle/>
        <a:p>
          <a:endParaRPr lang="ru-RU"/>
        </a:p>
      </dgm:t>
    </dgm:pt>
    <dgm:pt modelId="{EDFE82A8-8F95-4585-85DE-26CB1043D296}" type="pres">
      <dgm:prSet presAssocID="{7B699F4A-E521-44A4-806B-4C030976CC48}" presName="sibTrans" presStyleCnt="0"/>
      <dgm:spPr/>
    </dgm:pt>
    <dgm:pt modelId="{CF4D8995-5312-4469-980B-69AFC3DE4992}" type="pres">
      <dgm:prSet presAssocID="{4C6C1FF1-A3AE-49D5-8863-178BCC5CFCB3}" presName="node" presStyleLbl="node1" presStyleIdx="1" presStyleCnt="5">
        <dgm:presLayoutVars>
          <dgm:bulletEnabled val="1"/>
        </dgm:presLayoutVars>
      </dgm:prSet>
      <dgm:spPr/>
      <dgm:t>
        <a:bodyPr/>
        <a:lstStyle/>
        <a:p>
          <a:endParaRPr lang="ru-RU"/>
        </a:p>
      </dgm:t>
    </dgm:pt>
    <dgm:pt modelId="{BC3EFB8D-3215-405A-8D8A-2F7A1F3B401C}" type="pres">
      <dgm:prSet presAssocID="{23266FA2-24B7-4551-8FAC-7651E51AB57B}" presName="sibTrans" presStyleCnt="0"/>
      <dgm:spPr/>
    </dgm:pt>
    <dgm:pt modelId="{AC59AFAD-DC97-4C80-80DD-2375BB57720F}" type="pres">
      <dgm:prSet presAssocID="{C60A93B3-6CDA-4999-B245-D7028FF99B6D}" presName="node" presStyleLbl="node1" presStyleIdx="2" presStyleCnt="5">
        <dgm:presLayoutVars>
          <dgm:bulletEnabled val="1"/>
        </dgm:presLayoutVars>
      </dgm:prSet>
      <dgm:spPr/>
      <dgm:t>
        <a:bodyPr/>
        <a:lstStyle/>
        <a:p>
          <a:endParaRPr lang="ru-RU"/>
        </a:p>
      </dgm:t>
    </dgm:pt>
    <dgm:pt modelId="{D107D94C-6D6C-4C3B-8743-035323F3A463}" type="pres">
      <dgm:prSet presAssocID="{F2502DEA-8078-4F99-98D4-B3CE72EEB3DA}" presName="sibTrans" presStyleCnt="0"/>
      <dgm:spPr/>
    </dgm:pt>
    <dgm:pt modelId="{0B559671-AFE7-4676-90C7-A2CA09CB9CD6}" type="pres">
      <dgm:prSet presAssocID="{2B1ACD24-5BBA-49EA-818D-83DF3A3CF2D5}" presName="node" presStyleLbl="node1" presStyleIdx="3" presStyleCnt="5">
        <dgm:presLayoutVars>
          <dgm:bulletEnabled val="1"/>
        </dgm:presLayoutVars>
      </dgm:prSet>
      <dgm:spPr/>
      <dgm:t>
        <a:bodyPr/>
        <a:lstStyle/>
        <a:p>
          <a:endParaRPr lang="ru-RU"/>
        </a:p>
      </dgm:t>
    </dgm:pt>
    <dgm:pt modelId="{C90DFA47-B1FD-4261-BBA4-D2F2FD9BA3DA}" type="pres">
      <dgm:prSet presAssocID="{12577F9D-409B-4E18-AC49-517AFE716D87}" presName="sibTrans" presStyleCnt="0"/>
      <dgm:spPr/>
    </dgm:pt>
    <dgm:pt modelId="{AFAF51C5-2DCD-4007-B6E6-A7844032DDE3}" type="pres">
      <dgm:prSet presAssocID="{2DE75EF2-8528-45F0-A503-4B5614094AB4}" presName="node" presStyleLbl="node1" presStyleIdx="4" presStyleCnt="5">
        <dgm:presLayoutVars>
          <dgm:bulletEnabled val="1"/>
        </dgm:presLayoutVars>
      </dgm:prSet>
      <dgm:spPr/>
      <dgm:t>
        <a:bodyPr/>
        <a:lstStyle/>
        <a:p>
          <a:endParaRPr lang="ru-RU"/>
        </a:p>
      </dgm:t>
    </dgm:pt>
  </dgm:ptLst>
  <dgm:cxnLst>
    <dgm:cxn modelId="{A13F87E8-5660-46F1-BF74-E540B0BFBBC1}" srcId="{95A6CE84-68F8-4F30-B71D-BDD635FCCDFA}" destId="{C60A93B3-6CDA-4999-B245-D7028FF99B6D}" srcOrd="2" destOrd="0" parTransId="{44851440-0C3A-4896-8848-BA5B5D3CC4B6}" sibTransId="{F2502DEA-8078-4F99-98D4-B3CE72EEB3DA}"/>
    <dgm:cxn modelId="{8EE99CB0-26E7-431E-9434-0AA403BA3B8E}" srcId="{95A6CE84-68F8-4F30-B71D-BDD635FCCDFA}" destId="{2DE75EF2-8528-45F0-A503-4B5614094AB4}" srcOrd="4" destOrd="0" parTransId="{3DC59750-21E0-455B-A242-DC47B819C380}" sibTransId="{DDA45B44-9C38-4773-8673-D15CE897ACF7}"/>
    <dgm:cxn modelId="{A5B81B82-57C4-4307-A19C-6D179E33F422}" type="presOf" srcId="{95A6CE84-68F8-4F30-B71D-BDD635FCCDFA}" destId="{13F876C2-1B69-4F9B-A990-BE50EF9D5804}" srcOrd="0" destOrd="0" presId="urn:microsoft.com/office/officeart/2005/8/layout/default#2"/>
    <dgm:cxn modelId="{CCB116F8-EEAA-4A22-9972-3FD077BE26CA}" type="presOf" srcId="{2B1ACD24-5BBA-49EA-818D-83DF3A3CF2D5}" destId="{0B559671-AFE7-4676-90C7-A2CA09CB9CD6}" srcOrd="0" destOrd="0" presId="urn:microsoft.com/office/officeart/2005/8/layout/default#2"/>
    <dgm:cxn modelId="{47F130B8-4A04-45A8-8DB2-A7A8CDED7B3A}" srcId="{95A6CE84-68F8-4F30-B71D-BDD635FCCDFA}" destId="{AAD441BE-FD9E-4089-B35E-9EFC61088A1E}" srcOrd="0" destOrd="0" parTransId="{C4C4565F-6DEA-4069-907E-EB4075CA22D2}" sibTransId="{7B699F4A-E521-44A4-806B-4C030976CC48}"/>
    <dgm:cxn modelId="{514852F2-C494-4EF4-ABFD-AC16401AEC6D}" type="presOf" srcId="{2DE75EF2-8528-45F0-A503-4B5614094AB4}" destId="{AFAF51C5-2DCD-4007-B6E6-A7844032DDE3}" srcOrd="0" destOrd="0" presId="urn:microsoft.com/office/officeart/2005/8/layout/default#2"/>
    <dgm:cxn modelId="{07550F19-17D7-48B0-8381-4D4AF22D2B26}" type="presOf" srcId="{AAD441BE-FD9E-4089-B35E-9EFC61088A1E}" destId="{446AD5BE-95C6-42F5-B94B-DBBD77A4EBAE}" srcOrd="0" destOrd="0" presId="urn:microsoft.com/office/officeart/2005/8/layout/default#2"/>
    <dgm:cxn modelId="{57153FF6-BD7E-4A71-B392-BC62B2E73841}" type="presOf" srcId="{C60A93B3-6CDA-4999-B245-D7028FF99B6D}" destId="{AC59AFAD-DC97-4C80-80DD-2375BB57720F}" srcOrd="0" destOrd="0" presId="urn:microsoft.com/office/officeart/2005/8/layout/default#2"/>
    <dgm:cxn modelId="{A3A80974-2E25-4DB6-AAD4-DBDCD13EBCE8}" type="presOf" srcId="{4C6C1FF1-A3AE-49D5-8863-178BCC5CFCB3}" destId="{CF4D8995-5312-4469-980B-69AFC3DE4992}" srcOrd="0" destOrd="0" presId="urn:microsoft.com/office/officeart/2005/8/layout/default#2"/>
    <dgm:cxn modelId="{49161406-4F49-4246-9537-ABF81766960C}" srcId="{95A6CE84-68F8-4F30-B71D-BDD635FCCDFA}" destId="{4C6C1FF1-A3AE-49D5-8863-178BCC5CFCB3}" srcOrd="1" destOrd="0" parTransId="{BDEE0C46-42A5-4427-8A9B-66C920F48BAF}" sibTransId="{23266FA2-24B7-4551-8FAC-7651E51AB57B}"/>
    <dgm:cxn modelId="{457E1683-8992-4389-A56F-E995D314B860}" srcId="{95A6CE84-68F8-4F30-B71D-BDD635FCCDFA}" destId="{2B1ACD24-5BBA-49EA-818D-83DF3A3CF2D5}" srcOrd="3" destOrd="0" parTransId="{CBD8F4D0-8F18-4650-AD04-7A2061FC6208}" sibTransId="{12577F9D-409B-4E18-AC49-517AFE716D87}"/>
    <dgm:cxn modelId="{9BC563DB-8E95-4DDA-A7CE-9762366B2F91}" type="presParOf" srcId="{13F876C2-1B69-4F9B-A990-BE50EF9D5804}" destId="{446AD5BE-95C6-42F5-B94B-DBBD77A4EBAE}" srcOrd="0" destOrd="0" presId="urn:microsoft.com/office/officeart/2005/8/layout/default#2"/>
    <dgm:cxn modelId="{331277BA-3675-40C9-B376-7F7EC918D767}" type="presParOf" srcId="{13F876C2-1B69-4F9B-A990-BE50EF9D5804}" destId="{EDFE82A8-8F95-4585-85DE-26CB1043D296}" srcOrd="1" destOrd="0" presId="urn:microsoft.com/office/officeart/2005/8/layout/default#2"/>
    <dgm:cxn modelId="{37E2DEA9-F0DA-4A9B-90C7-5DDFC6279653}" type="presParOf" srcId="{13F876C2-1B69-4F9B-A990-BE50EF9D5804}" destId="{CF4D8995-5312-4469-980B-69AFC3DE4992}" srcOrd="2" destOrd="0" presId="urn:microsoft.com/office/officeart/2005/8/layout/default#2"/>
    <dgm:cxn modelId="{1F6A65E3-FE7D-4649-AB9D-5D387276B5F0}" type="presParOf" srcId="{13F876C2-1B69-4F9B-A990-BE50EF9D5804}" destId="{BC3EFB8D-3215-405A-8D8A-2F7A1F3B401C}" srcOrd="3" destOrd="0" presId="urn:microsoft.com/office/officeart/2005/8/layout/default#2"/>
    <dgm:cxn modelId="{7D0D4471-C45C-4D40-8298-7A054143A971}" type="presParOf" srcId="{13F876C2-1B69-4F9B-A990-BE50EF9D5804}" destId="{AC59AFAD-DC97-4C80-80DD-2375BB57720F}" srcOrd="4" destOrd="0" presId="urn:microsoft.com/office/officeart/2005/8/layout/default#2"/>
    <dgm:cxn modelId="{ED7E5D8B-D1D6-48C2-8FBB-3B327CA86017}" type="presParOf" srcId="{13F876C2-1B69-4F9B-A990-BE50EF9D5804}" destId="{D107D94C-6D6C-4C3B-8743-035323F3A463}" srcOrd="5" destOrd="0" presId="urn:microsoft.com/office/officeart/2005/8/layout/default#2"/>
    <dgm:cxn modelId="{C0EB81E9-07CC-41A8-8A67-32415AB7B5CB}" type="presParOf" srcId="{13F876C2-1B69-4F9B-A990-BE50EF9D5804}" destId="{0B559671-AFE7-4676-90C7-A2CA09CB9CD6}" srcOrd="6" destOrd="0" presId="urn:microsoft.com/office/officeart/2005/8/layout/default#2"/>
    <dgm:cxn modelId="{479B929B-005A-4FEA-AF30-764416DB2C58}" type="presParOf" srcId="{13F876C2-1B69-4F9B-A990-BE50EF9D5804}" destId="{C90DFA47-B1FD-4261-BBA4-D2F2FD9BA3DA}" srcOrd="7" destOrd="0" presId="urn:microsoft.com/office/officeart/2005/8/layout/default#2"/>
    <dgm:cxn modelId="{D6D6A957-F8A5-4842-B990-E6367996306B}" type="presParOf" srcId="{13F876C2-1B69-4F9B-A990-BE50EF9D5804}" destId="{AFAF51C5-2DCD-4007-B6E6-A7844032DDE3}"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9FC682E-20F4-41C8-B262-A84B90ACA4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1635960D-86E9-45E8-8300-7DB8FB5CC259}">
      <dgm:prSet custT="1"/>
      <dgm:spPr/>
      <dgm:t>
        <a:bodyPr/>
        <a:lstStyle/>
        <a:p>
          <a:r>
            <a:rPr lang="ru-RU" sz="2000" dirty="0" smtClean="0"/>
            <a:t>ЗМІНИТИ </a:t>
          </a:r>
          <a:r>
            <a:rPr lang="ru-RU" sz="2000" dirty="0" err="1" smtClean="0"/>
            <a:t>ормат</a:t>
          </a:r>
          <a:r>
            <a:rPr lang="ru-RU" sz="2000" dirty="0" smtClean="0"/>
            <a:t> </a:t>
          </a:r>
          <a:r>
            <a:rPr lang="ru-RU" sz="2000" dirty="0" err="1" smtClean="0"/>
            <a:t>утворення</a:t>
          </a:r>
          <a:r>
            <a:rPr lang="ru-RU" sz="2000" dirty="0" smtClean="0"/>
            <a:t> </a:t>
          </a:r>
          <a:r>
            <a:rPr lang="ru-RU" sz="2000" dirty="0" err="1" smtClean="0"/>
            <a:t>органів</a:t>
          </a:r>
          <a:r>
            <a:rPr lang="ru-RU" sz="2000" dirty="0" smtClean="0"/>
            <a:t> </a:t>
          </a:r>
          <a:r>
            <a:rPr lang="ru-RU" sz="2000" dirty="0" err="1" smtClean="0"/>
            <a:t>суддівського</a:t>
          </a:r>
          <a:r>
            <a:rPr lang="ru-RU" sz="2000" dirty="0" smtClean="0"/>
            <a:t> </a:t>
          </a:r>
          <a:r>
            <a:rPr lang="ru-RU" sz="2000" dirty="0" err="1" smtClean="0"/>
            <a:t>врядування</a:t>
          </a:r>
          <a:r>
            <a:rPr lang="ru-RU" sz="2000" dirty="0" smtClean="0"/>
            <a:t> та </a:t>
          </a:r>
          <a:r>
            <a:rPr lang="ru-RU" sz="2000" dirty="0" err="1" smtClean="0"/>
            <a:t>включити</a:t>
          </a:r>
          <a:r>
            <a:rPr lang="ru-RU" sz="2000" dirty="0" smtClean="0"/>
            <a:t> до них </a:t>
          </a:r>
          <a:r>
            <a:rPr lang="ru-RU" sz="2000" dirty="0" err="1" smtClean="0"/>
            <a:t>представників</a:t>
          </a:r>
          <a:r>
            <a:rPr lang="ru-RU" sz="2000" dirty="0" smtClean="0"/>
            <a:t> </a:t>
          </a:r>
          <a:r>
            <a:rPr lang="ru-RU" sz="2000" dirty="0" err="1" smtClean="0"/>
            <a:t>громадськості</a:t>
          </a:r>
          <a:r>
            <a:rPr lang="uk-UA" sz="2000" dirty="0" smtClean="0"/>
            <a:t> (за прикладом </a:t>
          </a:r>
          <a:r>
            <a:rPr lang="ru-RU" sz="2000" dirty="0" err="1" smtClean="0"/>
            <a:t>Нідерланд</a:t>
          </a:r>
          <a:r>
            <a:rPr lang="uk-UA" sz="2000" dirty="0" err="1" smtClean="0"/>
            <a:t>ів</a:t>
          </a:r>
          <a:r>
            <a:rPr lang="uk-UA" sz="2000" dirty="0" smtClean="0"/>
            <a:t> та</a:t>
          </a:r>
          <a:r>
            <a:rPr lang="ru-RU" sz="2000" dirty="0" smtClean="0"/>
            <a:t> </a:t>
          </a:r>
          <a:r>
            <a:rPr lang="ru-RU" sz="2000" dirty="0" err="1" smtClean="0"/>
            <a:t>Латвії</a:t>
          </a:r>
          <a:r>
            <a:rPr lang="uk-UA" sz="1400" dirty="0" smtClean="0"/>
            <a:t>)</a:t>
          </a:r>
          <a:endParaRPr lang="ru-RU" sz="1400" dirty="0"/>
        </a:p>
      </dgm:t>
    </dgm:pt>
    <dgm:pt modelId="{B1ACAE11-8557-4C58-835C-EF930D339029}" type="parTrans" cxnId="{86CECE6E-9549-48C6-B0E0-C797E3EDFEE3}">
      <dgm:prSet/>
      <dgm:spPr/>
      <dgm:t>
        <a:bodyPr/>
        <a:lstStyle/>
        <a:p>
          <a:endParaRPr lang="ru-RU"/>
        </a:p>
      </dgm:t>
    </dgm:pt>
    <dgm:pt modelId="{85952D85-5163-43D2-808D-FE7ABEB197F1}" type="sibTrans" cxnId="{86CECE6E-9549-48C6-B0E0-C797E3EDFEE3}">
      <dgm:prSet/>
      <dgm:spPr/>
      <dgm:t>
        <a:bodyPr/>
        <a:lstStyle/>
        <a:p>
          <a:endParaRPr lang="ru-RU"/>
        </a:p>
      </dgm:t>
    </dgm:pt>
    <dgm:pt modelId="{A74B8CB1-3074-40FD-8B2B-19D986A106C6}">
      <dgm:prSet custT="1"/>
      <dgm:spPr/>
      <dgm:t>
        <a:bodyPr/>
        <a:lstStyle/>
        <a:p>
          <a:r>
            <a:rPr lang="uk-UA" sz="2000" dirty="0" smtClean="0"/>
            <a:t>розширити повноваження та збільшити ресурси ГРД для оцінки, у зв’язку з великою кількістю суддів і стислі </a:t>
          </a:r>
          <a:r>
            <a:rPr lang="uk-UA" sz="2000" dirty="0" err="1" smtClean="0"/>
            <a:t>сроки</a:t>
          </a:r>
          <a:endParaRPr lang="ru-RU" sz="2000" dirty="0"/>
        </a:p>
      </dgm:t>
    </dgm:pt>
    <dgm:pt modelId="{9E492389-7EBA-4664-A78D-FBE03D0895B4}" type="parTrans" cxnId="{64B04E06-D2FE-41EA-BF0E-653B97B8261B}">
      <dgm:prSet/>
      <dgm:spPr/>
      <dgm:t>
        <a:bodyPr/>
        <a:lstStyle/>
        <a:p>
          <a:endParaRPr lang="ru-RU"/>
        </a:p>
      </dgm:t>
    </dgm:pt>
    <dgm:pt modelId="{71E80084-D1FA-4DE5-B53B-1D683F9681C1}" type="sibTrans" cxnId="{64B04E06-D2FE-41EA-BF0E-653B97B8261B}">
      <dgm:prSet/>
      <dgm:spPr/>
      <dgm:t>
        <a:bodyPr/>
        <a:lstStyle/>
        <a:p>
          <a:endParaRPr lang="ru-RU"/>
        </a:p>
      </dgm:t>
    </dgm:pt>
    <dgm:pt modelId="{13D0E55B-2300-4475-9144-D2845CB029BB}">
      <dgm:prSet custT="1"/>
      <dgm:spPr/>
      <dgm:t>
        <a:bodyPr/>
        <a:lstStyle/>
        <a:p>
          <a:r>
            <a:rPr lang="uk-UA" sz="1600" dirty="0" smtClean="0"/>
            <a:t>розглянути й обговорити питання щодо надання експертної та технічної підтримки, винагороди членам ГРД для забезпечення високої якості перевірок на відповідність критеріям доброчесності </a:t>
          </a:r>
          <a:endParaRPr lang="ru-RU" sz="1600" dirty="0"/>
        </a:p>
      </dgm:t>
    </dgm:pt>
    <dgm:pt modelId="{93A89F0A-6994-4BA6-91BD-AFBAD08A86C2}" type="parTrans" cxnId="{43F9F570-2D5E-4224-82F9-E0D5E76B91BF}">
      <dgm:prSet/>
      <dgm:spPr/>
      <dgm:t>
        <a:bodyPr/>
        <a:lstStyle/>
        <a:p>
          <a:endParaRPr lang="ru-RU"/>
        </a:p>
      </dgm:t>
    </dgm:pt>
    <dgm:pt modelId="{0A5AD9C8-ECB7-40F9-941B-ED7C04052F31}" type="sibTrans" cxnId="{43F9F570-2D5E-4224-82F9-E0D5E76B91BF}">
      <dgm:prSet/>
      <dgm:spPr/>
      <dgm:t>
        <a:bodyPr/>
        <a:lstStyle/>
        <a:p>
          <a:endParaRPr lang="ru-RU"/>
        </a:p>
      </dgm:t>
    </dgm:pt>
    <dgm:pt modelId="{D0892CB4-D869-444E-B66C-0AC2B2FE7571}">
      <dgm:prSet custT="1"/>
      <dgm:spPr/>
      <dgm:t>
        <a:bodyPr/>
        <a:lstStyle/>
        <a:p>
          <a:r>
            <a:rPr lang="ru-RU" sz="1800" i="0" dirty="0" err="1" smtClean="0"/>
            <a:t>підвищити</a:t>
          </a:r>
          <a:r>
            <a:rPr lang="ru-RU" sz="1800" i="0" dirty="0" smtClean="0"/>
            <a:t> </a:t>
          </a:r>
          <a:r>
            <a:rPr lang="ru-RU" sz="1800" i="0" dirty="0" err="1" smtClean="0"/>
            <a:t>вмотивованість</a:t>
          </a:r>
          <a:r>
            <a:rPr lang="ru-RU" sz="1800" i="0" dirty="0" smtClean="0"/>
            <a:t> </a:t>
          </a:r>
          <a:r>
            <a:rPr lang="ru-RU" sz="1800" i="0" dirty="0" err="1" smtClean="0"/>
            <a:t>рішень</a:t>
          </a:r>
          <a:r>
            <a:rPr lang="ru-RU" sz="1800" i="0" dirty="0" smtClean="0"/>
            <a:t> </a:t>
          </a:r>
          <a:r>
            <a:rPr lang="ru-RU" sz="1800" i="0" dirty="0" err="1" smtClean="0"/>
            <a:t>вкксу</a:t>
          </a:r>
          <a:r>
            <a:rPr lang="ru-RU" sz="1800" i="0" dirty="0" smtClean="0"/>
            <a:t> </a:t>
          </a:r>
          <a:endParaRPr lang="ru-RU" sz="1800" dirty="0"/>
        </a:p>
      </dgm:t>
    </dgm:pt>
    <dgm:pt modelId="{D23AEAD6-174C-4973-8CC7-3A5D2FE625A0}" type="parTrans" cxnId="{3FF1F887-D850-4FEE-82E5-EF2EB49E1707}">
      <dgm:prSet/>
      <dgm:spPr/>
      <dgm:t>
        <a:bodyPr/>
        <a:lstStyle/>
        <a:p>
          <a:endParaRPr lang="ru-RU"/>
        </a:p>
      </dgm:t>
    </dgm:pt>
    <dgm:pt modelId="{75FBC997-B865-45D1-B9D7-81DD93DD351C}" type="sibTrans" cxnId="{3FF1F887-D850-4FEE-82E5-EF2EB49E1707}">
      <dgm:prSet/>
      <dgm:spPr/>
      <dgm:t>
        <a:bodyPr/>
        <a:lstStyle/>
        <a:p>
          <a:endParaRPr lang="ru-RU"/>
        </a:p>
      </dgm:t>
    </dgm:pt>
    <dgm:pt modelId="{493002E4-FF72-40FE-9EC2-E367152D3689}" type="pres">
      <dgm:prSet presAssocID="{39FC682E-20F4-41C8-B262-A84B90ACA469}" presName="Name0" presStyleCnt="0">
        <dgm:presLayoutVars>
          <dgm:chMax val="7"/>
          <dgm:chPref val="7"/>
          <dgm:dir/>
        </dgm:presLayoutVars>
      </dgm:prSet>
      <dgm:spPr/>
      <dgm:t>
        <a:bodyPr/>
        <a:lstStyle/>
        <a:p>
          <a:endParaRPr lang="ru-RU"/>
        </a:p>
      </dgm:t>
    </dgm:pt>
    <dgm:pt modelId="{15B9F87E-FA8A-42D2-8A7B-3266E47D6802}" type="pres">
      <dgm:prSet presAssocID="{39FC682E-20F4-41C8-B262-A84B90ACA469}" presName="Name1" presStyleCnt="0"/>
      <dgm:spPr/>
    </dgm:pt>
    <dgm:pt modelId="{88765F30-EBB2-403D-97E0-BE8E9BC0F77E}" type="pres">
      <dgm:prSet presAssocID="{39FC682E-20F4-41C8-B262-A84B90ACA469}" presName="cycle" presStyleCnt="0"/>
      <dgm:spPr/>
    </dgm:pt>
    <dgm:pt modelId="{A8D55014-9372-4B7D-A7D2-E9BBF0A65A37}" type="pres">
      <dgm:prSet presAssocID="{39FC682E-20F4-41C8-B262-A84B90ACA469}" presName="srcNode" presStyleLbl="node1" presStyleIdx="0" presStyleCnt="4"/>
      <dgm:spPr/>
    </dgm:pt>
    <dgm:pt modelId="{FC3884CA-D12A-4E5E-B136-19B64AFE5DB6}" type="pres">
      <dgm:prSet presAssocID="{39FC682E-20F4-41C8-B262-A84B90ACA469}" presName="conn" presStyleLbl="parChTrans1D2" presStyleIdx="0" presStyleCnt="1"/>
      <dgm:spPr/>
      <dgm:t>
        <a:bodyPr/>
        <a:lstStyle/>
        <a:p>
          <a:endParaRPr lang="ru-RU"/>
        </a:p>
      </dgm:t>
    </dgm:pt>
    <dgm:pt modelId="{11D23131-9EEC-4BA4-A877-BD24CEDD9C4B}" type="pres">
      <dgm:prSet presAssocID="{39FC682E-20F4-41C8-B262-A84B90ACA469}" presName="extraNode" presStyleLbl="node1" presStyleIdx="0" presStyleCnt="4"/>
      <dgm:spPr/>
    </dgm:pt>
    <dgm:pt modelId="{4BEF5888-A4B1-4435-B967-A1E77045AB0E}" type="pres">
      <dgm:prSet presAssocID="{39FC682E-20F4-41C8-B262-A84B90ACA469}" presName="dstNode" presStyleLbl="node1" presStyleIdx="0" presStyleCnt="4"/>
      <dgm:spPr/>
    </dgm:pt>
    <dgm:pt modelId="{1FBD90F7-0D2A-4F2A-A7AD-607EC87E9CC8}" type="pres">
      <dgm:prSet presAssocID="{1635960D-86E9-45E8-8300-7DB8FB5CC259}" presName="text_1" presStyleLbl="node1" presStyleIdx="0" presStyleCnt="4">
        <dgm:presLayoutVars>
          <dgm:bulletEnabled val="1"/>
        </dgm:presLayoutVars>
      </dgm:prSet>
      <dgm:spPr/>
      <dgm:t>
        <a:bodyPr/>
        <a:lstStyle/>
        <a:p>
          <a:endParaRPr lang="ru-RU"/>
        </a:p>
      </dgm:t>
    </dgm:pt>
    <dgm:pt modelId="{46D4DA05-4B4A-46BA-8ECA-D0F29EB75AC7}" type="pres">
      <dgm:prSet presAssocID="{1635960D-86E9-45E8-8300-7DB8FB5CC259}" presName="accent_1" presStyleCnt="0"/>
      <dgm:spPr/>
    </dgm:pt>
    <dgm:pt modelId="{1A0E88D8-0EDF-42A3-A75F-0FFE97651190}" type="pres">
      <dgm:prSet presAssocID="{1635960D-86E9-45E8-8300-7DB8FB5CC259}" presName="accentRepeatNode" presStyleLbl="solidFgAcc1" presStyleIdx="0" presStyleCnt="4"/>
      <dgm:spPr/>
    </dgm:pt>
    <dgm:pt modelId="{B12FB425-51C6-4B96-AACC-2C7CC570FABD}" type="pres">
      <dgm:prSet presAssocID="{A74B8CB1-3074-40FD-8B2B-19D986A106C6}" presName="text_2" presStyleLbl="node1" presStyleIdx="1" presStyleCnt="4">
        <dgm:presLayoutVars>
          <dgm:bulletEnabled val="1"/>
        </dgm:presLayoutVars>
      </dgm:prSet>
      <dgm:spPr/>
      <dgm:t>
        <a:bodyPr/>
        <a:lstStyle/>
        <a:p>
          <a:endParaRPr lang="ru-RU"/>
        </a:p>
      </dgm:t>
    </dgm:pt>
    <dgm:pt modelId="{DC26B457-A2BD-4850-9C53-A466B0CCAFC5}" type="pres">
      <dgm:prSet presAssocID="{A74B8CB1-3074-40FD-8B2B-19D986A106C6}" presName="accent_2" presStyleCnt="0"/>
      <dgm:spPr/>
    </dgm:pt>
    <dgm:pt modelId="{A9251318-DC51-4736-85B5-B78467FF597A}" type="pres">
      <dgm:prSet presAssocID="{A74B8CB1-3074-40FD-8B2B-19D986A106C6}" presName="accentRepeatNode" presStyleLbl="solidFgAcc1" presStyleIdx="1" presStyleCnt="4"/>
      <dgm:spPr/>
    </dgm:pt>
    <dgm:pt modelId="{93406474-A60D-49D5-B43C-F38447480E06}" type="pres">
      <dgm:prSet presAssocID="{13D0E55B-2300-4475-9144-D2845CB029BB}" presName="text_3" presStyleLbl="node1" presStyleIdx="2" presStyleCnt="4">
        <dgm:presLayoutVars>
          <dgm:bulletEnabled val="1"/>
        </dgm:presLayoutVars>
      </dgm:prSet>
      <dgm:spPr/>
      <dgm:t>
        <a:bodyPr/>
        <a:lstStyle/>
        <a:p>
          <a:endParaRPr lang="ru-RU"/>
        </a:p>
      </dgm:t>
    </dgm:pt>
    <dgm:pt modelId="{C84C1EC1-0468-49B7-8F08-E5D599EF23B9}" type="pres">
      <dgm:prSet presAssocID="{13D0E55B-2300-4475-9144-D2845CB029BB}" presName="accent_3" presStyleCnt="0"/>
      <dgm:spPr/>
    </dgm:pt>
    <dgm:pt modelId="{C124FF7A-15D2-491F-B36D-A99281BFB074}" type="pres">
      <dgm:prSet presAssocID="{13D0E55B-2300-4475-9144-D2845CB029BB}" presName="accentRepeatNode" presStyleLbl="solidFgAcc1" presStyleIdx="2" presStyleCnt="4"/>
      <dgm:spPr/>
    </dgm:pt>
    <dgm:pt modelId="{F9BFC99D-5A40-4B9F-974D-B857B5E15ED7}" type="pres">
      <dgm:prSet presAssocID="{D0892CB4-D869-444E-B66C-0AC2B2FE7571}" presName="text_4" presStyleLbl="node1" presStyleIdx="3" presStyleCnt="4">
        <dgm:presLayoutVars>
          <dgm:bulletEnabled val="1"/>
        </dgm:presLayoutVars>
      </dgm:prSet>
      <dgm:spPr/>
      <dgm:t>
        <a:bodyPr/>
        <a:lstStyle/>
        <a:p>
          <a:endParaRPr lang="ru-RU"/>
        </a:p>
      </dgm:t>
    </dgm:pt>
    <dgm:pt modelId="{183D2A08-2CA6-4109-93D0-6E80501F9085}" type="pres">
      <dgm:prSet presAssocID="{D0892CB4-D869-444E-B66C-0AC2B2FE7571}" presName="accent_4" presStyleCnt="0"/>
      <dgm:spPr/>
    </dgm:pt>
    <dgm:pt modelId="{3DD3F7E8-6E83-4AA1-B5D5-3E1F2F5C6C8B}" type="pres">
      <dgm:prSet presAssocID="{D0892CB4-D869-444E-B66C-0AC2B2FE7571}" presName="accentRepeatNode" presStyleLbl="solidFgAcc1" presStyleIdx="3" presStyleCnt="4"/>
      <dgm:spPr/>
    </dgm:pt>
  </dgm:ptLst>
  <dgm:cxnLst>
    <dgm:cxn modelId="{0B813BFB-B922-407E-81CB-2B23E3F9B272}" type="presOf" srcId="{85952D85-5163-43D2-808D-FE7ABEB197F1}" destId="{FC3884CA-D12A-4E5E-B136-19B64AFE5DB6}" srcOrd="0" destOrd="0" presId="urn:microsoft.com/office/officeart/2008/layout/VerticalCurvedList"/>
    <dgm:cxn modelId="{AEC63CA8-30D6-4937-9F9C-A453F5C52CBA}" type="presOf" srcId="{39FC682E-20F4-41C8-B262-A84B90ACA469}" destId="{493002E4-FF72-40FE-9EC2-E367152D3689}" srcOrd="0" destOrd="0" presId="urn:microsoft.com/office/officeart/2008/layout/VerticalCurvedList"/>
    <dgm:cxn modelId="{86CECE6E-9549-48C6-B0E0-C797E3EDFEE3}" srcId="{39FC682E-20F4-41C8-B262-A84B90ACA469}" destId="{1635960D-86E9-45E8-8300-7DB8FB5CC259}" srcOrd="0" destOrd="0" parTransId="{B1ACAE11-8557-4C58-835C-EF930D339029}" sibTransId="{85952D85-5163-43D2-808D-FE7ABEB197F1}"/>
    <dgm:cxn modelId="{64B04E06-D2FE-41EA-BF0E-653B97B8261B}" srcId="{39FC682E-20F4-41C8-B262-A84B90ACA469}" destId="{A74B8CB1-3074-40FD-8B2B-19D986A106C6}" srcOrd="1" destOrd="0" parTransId="{9E492389-7EBA-4664-A78D-FBE03D0895B4}" sibTransId="{71E80084-D1FA-4DE5-B53B-1D683F9681C1}"/>
    <dgm:cxn modelId="{3FF1F887-D850-4FEE-82E5-EF2EB49E1707}" srcId="{39FC682E-20F4-41C8-B262-A84B90ACA469}" destId="{D0892CB4-D869-444E-B66C-0AC2B2FE7571}" srcOrd="3" destOrd="0" parTransId="{D23AEAD6-174C-4973-8CC7-3A5D2FE625A0}" sibTransId="{75FBC997-B865-45D1-B9D7-81DD93DD351C}"/>
    <dgm:cxn modelId="{77D82838-C1EF-48B8-A595-7442422D8D0F}" type="presOf" srcId="{D0892CB4-D869-444E-B66C-0AC2B2FE7571}" destId="{F9BFC99D-5A40-4B9F-974D-B857B5E15ED7}" srcOrd="0" destOrd="0" presId="urn:microsoft.com/office/officeart/2008/layout/VerticalCurvedList"/>
    <dgm:cxn modelId="{7C538ADF-520E-4207-9587-5F6C79F7D048}" type="presOf" srcId="{13D0E55B-2300-4475-9144-D2845CB029BB}" destId="{93406474-A60D-49D5-B43C-F38447480E06}" srcOrd="0" destOrd="0" presId="urn:microsoft.com/office/officeart/2008/layout/VerticalCurvedList"/>
    <dgm:cxn modelId="{6934ACBE-C68D-43A2-AE98-87AD186D6355}" type="presOf" srcId="{A74B8CB1-3074-40FD-8B2B-19D986A106C6}" destId="{B12FB425-51C6-4B96-AACC-2C7CC570FABD}" srcOrd="0" destOrd="0" presId="urn:microsoft.com/office/officeart/2008/layout/VerticalCurvedList"/>
    <dgm:cxn modelId="{593C0804-B085-44EC-8E64-95D3121687A0}" type="presOf" srcId="{1635960D-86E9-45E8-8300-7DB8FB5CC259}" destId="{1FBD90F7-0D2A-4F2A-A7AD-607EC87E9CC8}" srcOrd="0" destOrd="0" presId="urn:microsoft.com/office/officeart/2008/layout/VerticalCurvedList"/>
    <dgm:cxn modelId="{43F9F570-2D5E-4224-82F9-E0D5E76B91BF}" srcId="{39FC682E-20F4-41C8-B262-A84B90ACA469}" destId="{13D0E55B-2300-4475-9144-D2845CB029BB}" srcOrd="2" destOrd="0" parTransId="{93A89F0A-6994-4BA6-91BD-AFBAD08A86C2}" sibTransId="{0A5AD9C8-ECB7-40F9-941B-ED7C04052F31}"/>
    <dgm:cxn modelId="{D8B8F3CD-C794-44E7-A48D-60F8581B50BF}" type="presParOf" srcId="{493002E4-FF72-40FE-9EC2-E367152D3689}" destId="{15B9F87E-FA8A-42D2-8A7B-3266E47D6802}" srcOrd="0" destOrd="0" presId="urn:microsoft.com/office/officeart/2008/layout/VerticalCurvedList"/>
    <dgm:cxn modelId="{C77B5F7A-720E-4EE8-BEFD-B2D7B12755A5}" type="presParOf" srcId="{15B9F87E-FA8A-42D2-8A7B-3266E47D6802}" destId="{88765F30-EBB2-403D-97E0-BE8E9BC0F77E}" srcOrd="0" destOrd="0" presId="urn:microsoft.com/office/officeart/2008/layout/VerticalCurvedList"/>
    <dgm:cxn modelId="{0D68EC42-5D48-4CC2-9166-1147E31AFB76}" type="presParOf" srcId="{88765F30-EBB2-403D-97E0-BE8E9BC0F77E}" destId="{A8D55014-9372-4B7D-A7D2-E9BBF0A65A37}" srcOrd="0" destOrd="0" presId="urn:microsoft.com/office/officeart/2008/layout/VerticalCurvedList"/>
    <dgm:cxn modelId="{421785A3-9A20-4FC9-96DF-84B0FE8AEE2F}" type="presParOf" srcId="{88765F30-EBB2-403D-97E0-BE8E9BC0F77E}" destId="{FC3884CA-D12A-4E5E-B136-19B64AFE5DB6}" srcOrd="1" destOrd="0" presId="urn:microsoft.com/office/officeart/2008/layout/VerticalCurvedList"/>
    <dgm:cxn modelId="{09AC6520-61C0-4418-B0A6-ED37BBB8A748}" type="presParOf" srcId="{88765F30-EBB2-403D-97E0-BE8E9BC0F77E}" destId="{11D23131-9EEC-4BA4-A877-BD24CEDD9C4B}" srcOrd="2" destOrd="0" presId="urn:microsoft.com/office/officeart/2008/layout/VerticalCurvedList"/>
    <dgm:cxn modelId="{12BE599F-151B-40DF-A100-4D0298CBA9FA}" type="presParOf" srcId="{88765F30-EBB2-403D-97E0-BE8E9BC0F77E}" destId="{4BEF5888-A4B1-4435-B967-A1E77045AB0E}" srcOrd="3" destOrd="0" presId="urn:microsoft.com/office/officeart/2008/layout/VerticalCurvedList"/>
    <dgm:cxn modelId="{5FCFA648-1066-4596-B996-A634E311492D}" type="presParOf" srcId="{15B9F87E-FA8A-42D2-8A7B-3266E47D6802}" destId="{1FBD90F7-0D2A-4F2A-A7AD-607EC87E9CC8}" srcOrd="1" destOrd="0" presId="urn:microsoft.com/office/officeart/2008/layout/VerticalCurvedList"/>
    <dgm:cxn modelId="{1AE3C410-7329-4A1D-BDB0-7FC428CEFD20}" type="presParOf" srcId="{15B9F87E-FA8A-42D2-8A7B-3266E47D6802}" destId="{46D4DA05-4B4A-46BA-8ECA-D0F29EB75AC7}" srcOrd="2" destOrd="0" presId="urn:microsoft.com/office/officeart/2008/layout/VerticalCurvedList"/>
    <dgm:cxn modelId="{549D59DB-A328-4FC3-9EBB-325AD9FA8D05}" type="presParOf" srcId="{46D4DA05-4B4A-46BA-8ECA-D0F29EB75AC7}" destId="{1A0E88D8-0EDF-42A3-A75F-0FFE97651190}" srcOrd="0" destOrd="0" presId="urn:microsoft.com/office/officeart/2008/layout/VerticalCurvedList"/>
    <dgm:cxn modelId="{2D482DE1-F870-4178-B6A6-71911A3960B1}" type="presParOf" srcId="{15B9F87E-FA8A-42D2-8A7B-3266E47D6802}" destId="{B12FB425-51C6-4B96-AACC-2C7CC570FABD}" srcOrd="3" destOrd="0" presId="urn:microsoft.com/office/officeart/2008/layout/VerticalCurvedList"/>
    <dgm:cxn modelId="{74A3054B-39FD-4507-9688-1D52EB45A92B}" type="presParOf" srcId="{15B9F87E-FA8A-42D2-8A7B-3266E47D6802}" destId="{DC26B457-A2BD-4850-9C53-A466B0CCAFC5}" srcOrd="4" destOrd="0" presId="urn:microsoft.com/office/officeart/2008/layout/VerticalCurvedList"/>
    <dgm:cxn modelId="{6C5D0923-FA06-4A69-A39F-8AE67FA9DC6F}" type="presParOf" srcId="{DC26B457-A2BD-4850-9C53-A466B0CCAFC5}" destId="{A9251318-DC51-4736-85B5-B78467FF597A}" srcOrd="0" destOrd="0" presId="urn:microsoft.com/office/officeart/2008/layout/VerticalCurvedList"/>
    <dgm:cxn modelId="{0AFF2595-9653-44D8-A4B9-9031B0F760F5}" type="presParOf" srcId="{15B9F87E-FA8A-42D2-8A7B-3266E47D6802}" destId="{93406474-A60D-49D5-B43C-F38447480E06}" srcOrd="5" destOrd="0" presId="urn:microsoft.com/office/officeart/2008/layout/VerticalCurvedList"/>
    <dgm:cxn modelId="{54510971-7435-4E4D-B717-DA86395D21BA}" type="presParOf" srcId="{15B9F87E-FA8A-42D2-8A7B-3266E47D6802}" destId="{C84C1EC1-0468-49B7-8F08-E5D599EF23B9}" srcOrd="6" destOrd="0" presId="urn:microsoft.com/office/officeart/2008/layout/VerticalCurvedList"/>
    <dgm:cxn modelId="{E9610D19-2BA4-4460-95CE-DF05817E42CF}" type="presParOf" srcId="{C84C1EC1-0468-49B7-8F08-E5D599EF23B9}" destId="{C124FF7A-15D2-491F-B36D-A99281BFB074}" srcOrd="0" destOrd="0" presId="urn:microsoft.com/office/officeart/2008/layout/VerticalCurvedList"/>
    <dgm:cxn modelId="{A6CAD68D-098C-4F22-BFB7-B6D1259F5F3D}" type="presParOf" srcId="{15B9F87E-FA8A-42D2-8A7B-3266E47D6802}" destId="{F9BFC99D-5A40-4B9F-974D-B857B5E15ED7}" srcOrd="7" destOrd="0" presId="urn:microsoft.com/office/officeart/2008/layout/VerticalCurvedList"/>
    <dgm:cxn modelId="{BEAA55C2-CDC8-4C10-A1A3-ADFF03336F02}" type="presParOf" srcId="{15B9F87E-FA8A-42D2-8A7B-3266E47D6802}" destId="{183D2A08-2CA6-4109-93D0-6E80501F9085}" srcOrd="8" destOrd="0" presId="urn:microsoft.com/office/officeart/2008/layout/VerticalCurvedList"/>
    <dgm:cxn modelId="{2CFF5BCD-5293-4749-9559-C8B43DD88745}" type="presParOf" srcId="{183D2A08-2CA6-4109-93D0-6E80501F9085}" destId="{3DD3F7E8-6E83-4AA1-B5D5-3E1F2F5C6C8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9FC682E-20F4-41C8-B262-A84B90ACA4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0AD6867-965D-4F62-80A5-1527932339B6}">
      <dgm:prSet/>
      <dgm:spPr/>
      <dgm:t>
        <a:bodyPr/>
        <a:lstStyle/>
        <a:p>
          <a:r>
            <a:rPr lang="uk-UA" dirty="0" smtClean="0"/>
            <a:t>усунення проблем у фінансовій звітності ГО </a:t>
          </a:r>
          <a:endParaRPr lang="ru-RU" dirty="0"/>
        </a:p>
      </dgm:t>
    </dgm:pt>
    <dgm:pt modelId="{F0838D80-B279-4E69-AE81-FB14D362B951}" type="parTrans" cxnId="{5B46EC32-9EEE-4519-9A2D-0B785951FFB8}">
      <dgm:prSet/>
      <dgm:spPr/>
      <dgm:t>
        <a:bodyPr/>
        <a:lstStyle/>
        <a:p>
          <a:endParaRPr lang="ru-RU"/>
        </a:p>
      </dgm:t>
    </dgm:pt>
    <dgm:pt modelId="{5D273F30-9D4A-4186-8E01-4EB0D597638C}" type="sibTrans" cxnId="{5B46EC32-9EEE-4519-9A2D-0B785951FFB8}">
      <dgm:prSet/>
      <dgm:spPr/>
      <dgm:t>
        <a:bodyPr/>
        <a:lstStyle/>
        <a:p>
          <a:endParaRPr lang="ru-RU"/>
        </a:p>
      </dgm:t>
    </dgm:pt>
    <dgm:pt modelId="{1635960D-86E9-45E8-8300-7DB8FB5CC259}">
      <dgm:prSet/>
      <dgm:spPr/>
      <dgm:t>
        <a:bodyPr/>
        <a:lstStyle/>
        <a:p>
          <a:r>
            <a:rPr lang="uk-UA" dirty="0" smtClean="0"/>
            <a:t>розширення участі у роботі ГРД  ГО шляхом укладення меморандумів </a:t>
          </a:r>
          <a:endParaRPr lang="ru-RU" dirty="0"/>
        </a:p>
      </dgm:t>
    </dgm:pt>
    <dgm:pt modelId="{B1ACAE11-8557-4C58-835C-EF930D339029}" type="parTrans" cxnId="{86CECE6E-9549-48C6-B0E0-C797E3EDFEE3}">
      <dgm:prSet/>
      <dgm:spPr/>
      <dgm:t>
        <a:bodyPr/>
        <a:lstStyle/>
        <a:p>
          <a:endParaRPr lang="ru-RU"/>
        </a:p>
      </dgm:t>
    </dgm:pt>
    <dgm:pt modelId="{85952D85-5163-43D2-808D-FE7ABEB197F1}" type="sibTrans" cxnId="{86CECE6E-9549-48C6-B0E0-C797E3EDFEE3}">
      <dgm:prSet/>
      <dgm:spPr/>
      <dgm:t>
        <a:bodyPr/>
        <a:lstStyle/>
        <a:p>
          <a:endParaRPr lang="ru-RU"/>
        </a:p>
      </dgm:t>
    </dgm:pt>
    <dgm:pt modelId="{DF00E609-6300-4F38-B136-35C04A8543ED}">
      <dgm:prSet/>
      <dgm:spPr/>
      <dgm:t>
        <a:bodyPr/>
        <a:lstStyle/>
        <a:p>
          <a:r>
            <a:rPr lang="uk-UA" b="1" dirty="0" smtClean="0"/>
            <a:t>активізація діяльності громадських засідателів</a:t>
          </a:r>
          <a:endParaRPr lang="ru-RU" dirty="0"/>
        </a:p>
      </dgm:t>
    </dgm:pt>
    <dgm:pt modelId="{03B52A81-4DB1-40BC-9D33-C76D26CBCC55}" type="parTrans" cxnId="{407C0A14-E457-4556-80CA-31CDC30F9ED4}">
      <dgm:prSet/>
      <dgm:spPr/>
      <dgm:t>
        <a:bodyPr/>
        <a:lstStyle/>
        <a:p>
          <a:endParaRPr lang="ru-RU"/>
        </a:p>
      </dgm:t>
    </dgm:pt>
    <dgm:pt modelId="{D94C3CCA-F354-4406-ADB5-738590149EFC}" type="sibTrans" cxnId="{407C0A14-E457-4556-80CA-31CDC30F9ED4}">
      <dgm:prSet/>
      <dgm:spPr/>
      <dgm:t>
        <a:bodyPr/>
        <a:lstStyle/>
        <a:p>
          <a:endParaRPr lang="ru-RU"/>
        </a:p>
      </dgm:t>
    </dgm:pt>
    <dgm:pt modelId="{22ACCAF0-2DC4-4A40-A129-3F401EFD6117}">
      <dgm:prSet/>
      <dgm:spPr/>
      <dgm:t>
        <a:bodyPr/>
        <a:lstStyle/>
        <a:p>
          <a:r>
            <a:rPr lang="uk-UA" dirty="0" smtClean="0"/>
            <a:t>організація спільних освітніх, наукових, право просвітницьких заходів з  органами судової влади </a:t>
          </a:r>
          <a:endParaRPr lang="ru-RU" dirty="0"/>
        </a:p>
      </dgm:t>
    </dgm:pt>
    <dgm:pt modelId="{8EE2D748-DA29-4E73-8BBD-478B783EB1D4}" type="parTrans" cxnId="{240C1F37-253A-4C10-9ECF-6FEA57329EEB}">
      <dgm:prSet/>
      <dgm:spPr/>
      <dgm:t>
        <a:bodyPr/>
        <a:lstStyle/>
        <a:p>
          <a:endParaRPr lang="ru-RU"/>
        </a:p>
      </dgm:t>
    </dgm:pt>
    <dgm:pt modelId="{4EE1E442-FDA5-4C1B-9165-7A6765689648}" type="sibTrans" cxnId="{240C1F37-253A-4C10-9ECF-6FEA57329EEB}">
      <dgm:prSet/>
      <dgm:spPr/>
      <dgm:t>
        <a:bodyPr/>
        <a:lstStyle/>
        <a:p>
          <a:endParaRPr lang="ru-RU"/>
        </a:p>
      </dgm:t>
    </dgm:pt>
    <dgm:pt modelId="{1ADF83F6-6F5A-40C0-8E46-9709C80D3A6F}">
      <dgm:prSet/>
      <dgm:spPr/>
      <dgm:t>
        <a:bodyPr/>
        <a:lstStyle/>
        <a:p>
          <a:r>
            <a:rPr lang="uk-UA" dirty="0" smtClean="0"/>
            <a:t>розширення різних видів моніторингу судових процесів: загальних,спеціальних, вибіркових</a:t>
          </a:r>
          <a:endParaRPr lang="ru-RU" dirty="0"/>
        </a:p>
      </dgm:t>
    </dgm:pt>
    <dgm:pt modelId="{C66EECA9-C8D0-43E5-A76F-A70FD0E82435}" type="parTrans" cxnId="{36D27498-66B5-475C-8022-7CFF8D51A241}">
      <dgm:prSet/>
      <dgm:spPr/>
      <dgm:t>
        <a:bodyPr/>
        <a:lstStyle/>
        <a:p>
          <a:endParaRPr lang="ru-RU"/>
        </a:p>
      </dgm:t>
    </dgm:pt>
    <dgm:pt modelId="{2AF27DAB-120B-429F-B4A9-AEDE16C8C700}" type="sibTrans" cxnId="{36D27498-66B5-475C-8022-7CFF8D51A241}">
      <dgm:prSet/>
      <dgm:spPr/>
      <dgm:t>
        <a:bodyPr/>
        <a:lstStyle/>
        <a:p>
          <a:endParaRPr lang="ru-RU"/>
        </a:p>
      </dgm:t>
    </dgm:pt>
    <dgm:pt modelId="{493002E4-FF72-40FE-9EC2-E367152D3689}" type="pres">
      <dgm:prSet presAssocID="{39FC682E-20F4-41C8-B262-A84B90ACA469}" presName="Name0" presStyleCnt="0">
        <dgm:presLayoutVars>
          <dgm:chMax val="7"/>
          <dgm:chPref val="7"/>
          <dgm:dir/>
        </dgm:presLayoutVars>
      </dgm:prSet>
      <dgm:spPr/>
      <dgm:t>
        <a:bodyPr/>
        <a:lstStyle/>
        <a:p>
          <a:endParaRPr lang="ru-RU"/>
        </a:p>
      </dgm:t>
    </dgm:pt>
    <dgm:pt modelId="{15B9F87E-FA8A-42D2-8A7B-3266E47D6802}" type="pres">
      <dgm:prSet presAssocID="{39FC682E-20F4-41C8-B262-A84B90ACA469}" presName="Name1" presStyleCnt="0"/>
      <dgm:spPr/>
    </dgm:pt>
    <dgm:pt modelId="{88765F30-EBB2-403D-97E0-BE8E9BC0F77E}" type="pres">
      <dgm:prSet presAssocID="{39FC682E-20F4-41C8-B262-A84B90ACA469}" presName="cycle" presStyleCnt="0"/>
      <dgm:spPr/>
    </dgm:pt>
    <dgm:pt modelId="{A8D55014-9372-4B7D-A7D2-E9BBF0A65A37}" type="pres">
      <dgm:prSet presAssocID="{39FC682E-20F4-41C8-B262-A84B90ACA469}" presName="srcNode" presStyleLbl="node1" presStyleIdx="0" presStyleCnt="5"/>
      <dgm:spPr/>
    </dgm:pt>
    <dgm:pt modelId="{FC3884CA-D12A-4E5E-B136-19B64AFE5DB6}" type="pres">
      <dgm:prSet presAssocID="{39FC682E-20F4-41C8-B262-A84B90ACA469}" presName="conn" presStyleLbl="parChTrans1D2" presStyleIdx="0" presStyleCnt="1"/>
      <dgm:spPr/>
      <dgm:t>
        <a:bodyPr/>
        <a:lstStyle/>
        <a:p>
          <a:endParaRPr lang="ru-RU"/>
        </a:p>
      </dgm:t>
    </dgm:pt>
    <dgm:pt modelId="{11D23131-9EEC-4BA4-A877-BD24CEDD9C4B}" type="pres">
      <dgm:prSet presAssocID="{39FC682E-20F4-41C8-B262-A84B90ACA469}" presName="extraNode" presStyleLbl="node1" presStyleIdx="0" presStyleCnt="5"/>
      <dgm:spPr/>
    </dgm:pt>
    <dgm:pt modelId="{4BEF5888-A4B1-4435-B967-A1E77045AB0E}" type="pres">
      <dgm:prSet presAssocID="{39FC682E-20F4-41C8-B262-A84B90ACA469}" presName="dstNode" presStyleLbl="node1" presStyleIdx="0" presStyleCnt="5"/>
      <dgm:spPr/>
    </dgm:pt>
    <dgm:pt modelId="{A7EF3C72-F17A-4F34-BBA6-6F5DCDB45136}" type="pres">
      <dgm:prSet presAssocID="{22ACCAF0-2DC4-4A40-A129-3F401EFD6117}" presName="text_1" presStyleLbl="node1" presStyleIdx="0" presStyleCnt="5">
        <dgm:presLayoutVars>
          <dgm:bulletEnabled val="1"/>
        </dgm:presLayoutVars>
      </dgm:prSet>
      <dgm:spPr/>
      <dgm:t>
        <a:bodyPr/>
        <a:lstStyle/>
        <a:p>
          <a:endParaRPr lang="ru-RU"/>
        </a:p>
      </dgm:t>
    </dgm:pt>
    <dgm:pt modelId="{FC4D2759-B25A-4ED7-A761-8DA3EC678D24}" type="pres">
      <dgm:prSet presAssocID="{22ACCAF0-2DC4-4A40-A129-3F401EFD6117}" presName="accent_1" presStyleCnt="0"/>
      <dgm:spPr/>
    </dgm:pt>
    <dgm:pt modelId="{4B800EFE-5EC2-438F-AB4F-BD3681C6CFE7}" type="pres">
      <dgm:prSet presAssocID="{22ACCAF0-2DC4-4A40-A129-3F401EFD6117}" presName="accentRepeatNode" presStyleLbl="solidFgAcc1" presStyleIdx="0" presStyleCnt="5"/>
      <dgm:spPr/>
    </dgm:pt>
    <dgm:pt modelId="{AB31A16D-6434-42BB-8E64-81E5095FF7BC}" type="pres">
      <dgm:prSet presAssocID="{A0AD6867-965D-4F62-80A5-1527932339B6}" presName="text_2" presStyleLbl="node1" presStyleIdx="1" presStyleCnt="5">
        <dgm:presLayoutVars>
          <dgm:bulletEnabled val="1"/>
        </dgm:presLayoutVars>
      </dgm:prSet>
      <dgm:spPr/>
      <dgm:t>
        <a:bodyPr/>
        <a:lstStyle/>
        <a:p>
          <a:endParaRPr lang="ru-RU"/>
        </a:p>
      </dgm:t>
    </dgm:pt>
    <dgm:pt modelId="{0827FBD9-A40A-43BE-A6B1-F5D336396FDD}" type="pres">
      <dgm:prSet presAssocID="{A0AD6867-965D-4F62-80A5-1527932339B6}" presName="accent_2" presStyleCnt="0"/>
      <dgm:spPr/>
    </dgm:pt>
    <dgm:pt modelId="{8CCC560D-CA7E-4BA5-B040-049BC9F4E6AC}" type="pres">
      <dgm:prSet presAssocID="{A0AD6867-965D-4F62-80A5-1527932339B6}" presName="accentRepeatNode" presStyleLbl="solidFgAcc1" presStyleIdx="1" presStyleCnt="5"/>
      <dgm:spPr/>
    </dgm:pt>
    <dgm:pt modelId="{FA58C9E5-B0A2-4971-BD01-E622110C4E67}" type="pres">
      <dgm:prSet presAssocID="{1635960D-86E9-45E8-8300-7DB8FB5CC259}" presName="text_3" presStyleLbl="node1" presStyleIdx="2" presStyleCnt="5">
        <dgm:presLayoutVars>
          <dgm:bulletEnabled val="1"/>
        </dgm:presLayoutVars>
      </dgm:prSet>
      <dgm:spPr/>
      <dgm:t>
        <a:bodyPr/>
        <a:lstStyle/>
        <a:p>
          <a:endParaRPr lang="ru-RU"/>
        </a:p>
      </dgm:t>
    </dgm:pt>
    <dgm:pt modelId="{C0A87607-849A-4D24-BD0E-8CA2893A0388}" type="pres">
      <dgm:prSet presAssocID="{1635960D-86E9-45E8-8300-7DB8FB5CC259}" presName="accent_3" presStyleCnt="0"/>
      <dgm:spPr/>
    </dgm:pt>
    <dgm:pt modelId="{1A0E88D8-0EDF-42A3-A75F-0FFE97651190}" type="pres">
      <dgm:prSet presAssocID="{1635960D-86E9-45E8-8300-7DB8FB5CC259}" presName="accentRepeatNode" presStyleLbl="solidFgAcc1" presStyleIdx="2" presStyleCnt="5"/>
      <dgm:spPr/>
    </dgm:pt>
    <dgm:pt modelId="{C49612B9-22EF-4F48-9180-A1D8C10C8DDB}" type="pres">
      <dgm:prSet presAssocID="{1ADF83F6-6F5A-40C0-8E46-9709C80D3A6F}" presName="text_4" presStyleLbl="node1" presStyleIdx="3" presStyleCnt="5">
        <dgm:presLayoutVars>
          <dgm:bulletEnabled val="1"/>
        </dgm:presLayoutVars>
      </dgm:prSet>
      <dgm:spPr/>
      <dgm:t>
        <a:bodyPr/>
        <a:lstStyle/>
        <a:p>
          <a:endParaRPr lang="ru-RU"/>
        </a:p>
      </dgm:t>
    </dgm:pt>
    <dgm:pt modelId="{5211B2C6-B496-405F-BA55-B73D8E814A7B}" type="pres">
      <dgm:prSet presAssocID="{1ADF83F6-6F5A-40C0-8E46-9709C80D3A6F}" presName="accent_4" presStyleCnt="0"/>
      <dgm:spPr/>
    </dgm:pt>
    <dgm:pt modelId="{21999B83-161C-4278-B14A-B6CAFBF9648C}" type="pres">
      <dgm:prSet presAssocID="{1ADF83F6-6F5A-40C0-8E46-9709C80D3A6F}" presName="accentRepeatNode" presStyleLbl="solidFgAcc1" presStyleIdx="3" presStyleCnt="5"/>
      <dgm:spPr/>
    </dgm:pt>
    <dgm:pt modelId="{52C06138-CB6C-49AF-98EC-301F8ABBA357}" type="pres">
      <dgm:prSet presAssocID="{DF00E609-6300-4F38-B136-35C04A8543ED}" presName="text_5" presStyleLbl="node1" presStyleIdx="4" presStyleCnt="5">
        <dgm:presLayoutVars>
          <dgm:bulletEnabled val="1"/>
        </dgm:presLayoutVars>
      </dgm:prSet>
      <dgm:spPr/>
      <dgm:t>
        <a:bodyPr/>
        <a:lstStyle/>
        <a:p>
          <a:endParaRPr lang="ru-RU"/>
        </a:p>
      </dgm:t>
    </dgm:pt>
    <dgm:pt modelId="{C45802C8-97F3-4655-B24E-8FBED78AE4B9}" type="pres">
      <dgm:prSet presAssocID="{DF00E609-6300-4F38-B136-35C04A8543ED}" presName="accent_5" presStyleCnt="0"/>
      <dgm:spPr/>
    </dgm:pt>
    <dgm:pt modelId="{6CF06E76-69CE-411D-9120-12A79AB37EAF}" type="pres">
      <dgm:prSet presAssocID="{DF00E609-6300-4F38-B136-35C04A8543ED}" presName="accentRepeatNode" presStyleLbl="solidFgAcc1" presStyleIdx="4" presStyleCnt="5"/>
      <dgm:spPr/>
    </dgm:pt>
  </dgm:ptLst>
  <dgm:cxnLst>
    <dgm:cxn modelId="{B9600AAA-E57D-4FCB-AC9A-5C2B471F1E4C}" type="presOf" srcId="{1ADF83F6-6F5A-40C0-8E46-9709C80D3A6F}" destId="{C49612B9-22EF-4F48-9180-A1D8C10C8DDB}" srcOrd="0" destOrd="0" presId="urn:microsoft.com/office/officeart/2008/layout/VerticalCurvedList"/>
    <dgm:cxn modelId="{EF08C4A8-4DEF-4388-881F-94F0F182A7FC}" type="presOf" srcId="{4EE1E442-FDA5-4C1B-9165-7A6765689648}" destId="{FC3884CA-D12A-4E5E-B136-19B64AFE5DB6}" srcOrd="0" destOrd="0" presId="urn:microsoft.com/office/officeart/2008/layout/VerticalCurvedList"/>
    <dgm:cxn modelId="{86CECE6E-9549-48C6-B0E0-C797E3EDFEE3}" srcId="{39FC682E-20F4-41C8-B262-A84B90ACA469}" destId="{1635960D-86E9-45E8-8300-7DB8FB5CC259}" srcOrd="2" destOrd="0" parTransId="{B1ACAE11-8557-4C58-835C-EF930D339029}" sibTransId="{85952D85-5163-43D2-808D-FE7ABEB197F1}"/>
    <dgm:cxn modelId="{240C1F37-253A-4C10-9ECF-6FEA57329EEB}" srcId="{39FC682E-20F4-41C8-B262-A84B90ACA469}" destId="{22ACCAF0-2DC4-4A40-A129-3F401EFD6117}" srcOrd="0" destOrd="0" parTransId="{8EE2D748-DA29-4E73-8BBD-478B783EB1D4}" sibTransId="{4EE1E442-FDA5-4C1B-9165-7A6765689648}"/>
    <dgm:cxn modelId="{02485485-D1CE-4D21-B03D-362DC9CBBF52}" type="presOf" srcId="{A0AD6867-965D-4F62-80A5-1527932339B6}" destId="{AB31A16D-6434-42BB-8E64-81E5095FF7BC}" srcOrd="0" destOrd="0" presId="urn:microsoft.com/office/officeart/2008/layout/VerticalCurvedList"/>
    <dgm:cxn modelId="{2CA4ED95-AAB5-41B0-85A6-89AE24AFCC53}" type="presOf" srcId="{DF00E609-6300-4F38-B136-35C04A8543ED}" destId="{52C06138-CB6C-49AF-98EC-301F8ABBA357}" srcOrd="0" destOrd="0" presId="urn:microsoft.com/office/officeart/2008/layout/VerticalCurvedList"/>
    <dgm:cxn modelId="{407C0A14-E457-4556-80CA-31CDC30F9ED4}" srcId="{39FC682E-20F4-41C8-B262-A84B90ACA469}" destId="{DF00E609-6300-4F38-B136-35C04A8543ED}" srcOrd="4" destOrd="0" parTransId="{03B52A81-4DB1-40BC-9D33-C76D26CBCC55}" sibTransId="{D94C3CCA-F354-4406-ADB5-738590149EFC}"/>
    <dgm:cxn modelId="{36D27498-66B5-475C-8022-7CFF8D51A241}" srcId="{39FC682E-20F4-41C8-B262-A84B90ACA469}" destId="{1ADF83F6-6F5A-40C0-8E46-9709C80D3A6F}" srcOrd="3" destOrd="0" parTransId="{C66EECA9-C8D0-43E5-A76F-A70FD0E82435}" sibTransId="{2AF27DAB-120B-429F-B4A9-AEDE16C8C700}"/>
    <dgm:cxn modelId="{38D65B14-A9AC-4B58-9C51-0EA758F555AD}" type="presOf" srcId="{22ACCAF0-2DC4-4A40-A129-3F401EFD6117}" destId="{A7EF3C72-F17A-4F34-BBA6-6F5DCDB45136}" srcOrd="0" destOrd="0" presId="urn:microsoft.com/office/officeart/2008/layout/VerticalCurvedList"/>
    <dgm:cxn modelId="{5B46EC32-9EEE-4519-9A2D-0B785951FFB8}" srcId="{39FC682E-20F4-41C8-B262-A84B90ACA469}" destId="{A0AD6867-965D-4F62-80A5-1527932339B6}" srcOrd="1" destOrd="0" parTransId="{F0838D80-B279-4E69-AE81-FB14D362B951}" sibTransId="{5D273F30-9D4A-4186-8E01-4EB0D597638C}"/>
    <dgm:cxn modelId="{916C7303-5993-4296-B0D3-F9D0D3C1912A}" type="presOf" srcId="{39FC682E-20F4-41C8-B262-A84B90ACA469}" destId="{493002E4-FF72-40FE-9EC2-E367152D3689}" srcOrd="0" destOrd="0" presId="urn:microsoft.com/office/officeart/2008/layout/VerticalCurvedList"/>
    <dgm:cxn modelId="{8968628B-4204-476B-A644-2121F1CE8486}" type="presOf" srcId="{1635960D-86E9-45E8-8300-7DB8FB5CC259}" destId="{FA58C9E5-B0A2-4971-BD01-E622110C4E67}" srcOrd="0" destOrd="0" presId="urn:microsoft.com/office/officeart/2008/layout/VerticalCurvedList"/>
    <dgm:cxn modelId="{CFB228DA-D01E-4FAA-A17D-6BD69706E1A4}" type="presParOf" srcId="{493002E4-FF72-40FE-9EC2-E367152D3689}" destId="{15B9F87E-FA8A-42D2-8A7B-3266E47D6802}" srcOrd="0" destOrd="0" presId="urn:microsoft.com/office/officeart/2008/layout/VerticalCurvedList"/>
    <dgm:cxn modelId="{0BBFF438-4474-47CD-88FF-76D942E77424}" type="presParOf" srcId="{15B9F87E-FA8A-42D2-8A7B-3266E47D6802}" destId="{88765F30-EBB2-403D-97E0-BE8E9BC0F77E}" srcOrd="0" destOrd="0" presId="urn:microsoft.com/office/officeart/2008/layout/VerticalCurvedList"/>
    <dgm:cxn modelId="{C13C95F0-8C31-4B3F-BF65-773D7A49F829}" type="presParOf" srcId="{88765F30-EBB2-403D-97E0-BE8E9BC0F77E}" destId="{A8D55014-9372-4B7D-A7D2-E9BBF0A65A37}" srcOrd="0" destOrd="0" presId="urn:microsoft.com/office/officeart/2008/layout/VerticalCurvedList"/>
    <dgm:cxn modelId="{4AA83BF1-2F1A-494E-9E8C-6115EA9C5B8C}" type="presParOf" srcId="{88765F30-EBB2-403D-97E0-BE8E9BC0F77E}" destId="{FC3884CA-D12A-4E5E-B136-19B64AFE5DB6}" srcOrd="1" destOrd="0" presId="urn:microsoft.com/office/officeart/2008/layout/VerticalCurvedList"/>
    <dgm:cxn modelId="{31ED6D32-F062-4AEA-8226-321C89DAEF6F}" type="presParOf" srcId="{88765F30-EBB2-403D-97E0-BE8E9BC0F77E}" destId="{11D23131-9EEC-4BA4-A877-BD24CEDD9C4B}" srcOrd="2" destOrd="0" presId="urn:microsoft.com/office/officeart/2008/layout/VerticalCurvedList"/>
    <dgm:cxn modelId="{5472B49A-4D13-47D3-B1F1-D521571D42DD}" type="presParOf" srcId="{88765F30-EBB2-403D-97E0-BE8E9BC0F77E}" destId="{4BEF5888-A4B1-4435-B967-A1E77045AB0E}" srcOrd="3" destOrd="0" presId="urn:microsoft.com/office/officeart/2008/layout/VerticalCurvedList"/>
    <dgm:cxn modelId="{F47C6C1B-4414-41AE-B678-7D648268F4E7}" type="presParOf" srcId="{15B9F87E-FA8A-42D2-8A7B-3266E47D6802}" destId="{A7EF3C72-F17A-4F34-BBA6-6F5DCDB45136}" srcOrd="1" destOrd="0" presId="urn:microsoft.com/office/officeart/2008/layout/VerticalCurvedList"/>
    <dgm:cxn modelId="{72266941-479B-42ED-B2B0-1C05BF66B85C}" type="presParOf" srcId="{15B9F87E-FA8A-42D2-8A7B-3266E47D6802}" destId="{FC4D2759-B25A-4ED7-A761-8DA3EC678D24}" srcOrd="2" destOrd="0" presId="urn:microsoft.com/office/officeart/2008/layout/VerticalCurvedList"/>
    <dgm:cxn modelId="{98DAC351-CD9E-4B6F-8FCB-DFBA6B10C2C9}" type="presParOf" srcId="{FC4D2759-B25A-4ED7-A761-8DA3EC678D24}" destId="{4B800EFE-5EC2-438F-AB4F-BD3681C6CFE7}" srcOrd="0" destOrd="0" presId="urn:microsoft.com/office/officeart/2008/layout/VerticalCurvedList"/>
    <dgm:cxn modelId="{64C86A0E-5F84-4E74-AE86-B88BA5746D36}" type="presParOf" srcId="{15B9F87E-FA8A-42D2-8A7B-3266E47D6802}" destId="{AB31A16D-6434-42BB-8E64-81E5095FF7BC}" srcOrd="3" destOrd="0" presId="urn:microsoft.com/office/officeart/2008/layout/VerticalCurvedList"/>
    <dgm:cxn modelId="{C1176838-4EB8-4A76-A502-A3CFC7FE04DE}" type="presParOf" srcId="{15B9F87E-FA8A-42D2-8A7B-3266E47D6802}" destId="{0827FBD9-A40A-43BE-A6B1-F5D336396FDD}" srcOrd="4" destOrd="0" presId="urn:microsoft.com/office/officeart/2008/layout/VerticalCurvedList"/>
    <dgm:cxn modelId="{878090D9-B006-4233-9B4A-BEDEDEFA42DA}" type="presParOf" srcId="{0827FBD9-A40A-43BE-A6B1-F5D336396FDD}" destId="{8CCC560D-CA7E-4BA5-B040-049BC9F4E6AC}" srcOrd="0" destOrd="0" presId="urn:microsoft.com/office/officeart/2008/layout/VerticalCurvedList"/>
    <dgm:cxn modelId="{8310A37C-F3EE-4603-A804-52274456A79A}" type="presParOf" srcId="{15B9F87E-FA8A-42D2-8A7B-3266E47D6802}" destId="{FA58C9E5-B0A2-4971-BD01-E622110C4E67}" srcOrd="5" destOrd="0" presId="urn:microsoft.com/office/officeart/2008/layout/VerticalCurvedList"/>
    <dgm:cxn modelId="{D27470A4-8CCF-40A6-96A1-52616C3EC40E}" type="presParOf" srcId="{15B9F87E-FA8A-42D2-8A7B-3266E47D6802}" destId="{C0A87607-849A-4D24-BD0E-8CA2893A0388}" srcOrd="6" destOrd="0" presId="urn:microsoft.com/office/officeart/2008/layout/VerticalCurvedList"/>
    <dgm:cxn modelId="{EE6F0764-8505-4EC3-B76C-0A7DEA5ED5D9}" type="presParOf" srcId="{C0A87607-849A-4D24-BD0E-8CA2893A0388}" destId="{1A0E88D8-0EDF-42A3-A75F-0FFE97651190}" srcOrd="0" destOrd="0" presId="urn:microsoft.com/office/officeart/2008/layout/VerticalCurvedList"/>
    <dgm:cxn modelId="{72140DD2-B915-46A2-AD00-EF5D26A78026}" type="presParOf" srcId="{15B9F87E-FA8A-42D2-8A7B-3266E47D6802}" destId="{C49612B9-22EF-4F48-9180-A1D8C10C8DDB}" srcOrd="7" destOrd="0" presId="urn:microsoft.com/office/officeart/2008/layout/VerticalCurvedList"/>
    <dgm:cxn modelId="{B7E05519-169D-48D8-A057-49A58DA44D3F}" type="presParOf" srcId="{15B9F87E-FA8A-42D2-8A7B-3266E47D6802}" destId="{5211B2C6-B496-405F-BA55-B73D8E814A7B}" srcOrd="8" destOrd="0" presId="urn:microsoft.com/office/officeart/2008/layout/VerticalCurvedList"/>
    <dgm:cxn modelId="{D10A93D3-319F-4AD4-8D6E-398624915C24}" type="presParOf" srcId="{5211B2C6-B496-405F-BA55-B73D8E814A7B}" destId="{21999B83-161C-4278-B14A-B6CAFBF9648C}" srcOrd="0" destOrd="0" presId="urn:microsoft.com/office/officeart/2008/layout/VerticalCurvedList"/>
    <dgm:cxn modelId="{2A374B55-169E-4A64-A76E-142E6DEACA33}" type="presParOf" srcId="{15B9F87E-FA8A-42D2-8A7B-3266E47D6802}" destId="{52C06138-CB6C-49AF-98EC-301F8ABBA357}" srcOrd="9" destOrd="0" presId="urn:microsoft.com/office/officeart/2008/layout/VerticalCurvedList"/>
    <dgm:cxn modelId="{2B1197B7-6529-4114-9522-FD8E0031F875}" type="presParOf" srcId="{15B9F87E-FA8A-42D2-8A7B-3266E47D6802}" destId="{C45802C8-97F3-4655-B24E-8FBED78AE4B9}" srcOrd="10" destOrd="0" presId="urn:microsoft.com/office/officeart/2008/layout/VerticalCurvedList"/>
    <dgm:cxn modelId="{209ECE8B-3A77-4F67-8AD3-89AFF86BF181}" type="presParOf" srcId="{C45802C8-97F3-4655-B24E-8FBED78AE4B9}" destId="{6CF06E76-69CE-411D-9120-12A79AB37E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73E44-4F59-40CC-A938-F2ADBF64C035}" type="doc">
      <dgm:prSet loTypeId="urn:microsoft.com/office/officeart/2005/8/layout/pyramid2" loCatId="list" qsTypeId="urn:microsoft.com/office/officeart/2005/8/quickstyle/simple1" qsCatId="simple" csTypeId="urn:microsoft.com/office/officeart/2005/8/colors/accent1_2" csCatId="accent1" phldr="1"/>
      <dgm:spPr/>
    </dgm:pt>
    <dgm:pt modelId="{E603049A-5BED-483C-9F32-038F1C8358A8}">
      <dgm:prSet custT="1"/>
      <dgm:spPr/>
      <dgm:t>
        <a:bodyPr/>
        <a:lstStyle/>
        <a:p>
          <a:r>
            <a:rPr lang="ru-RU" sz="1050">
              <a:latin typeface="Times New Roman" pitchFamily="18" charset="0"/>
              <a:cs typeface="Times New Roman" pitchFamily="18" charset="0"/>
            </a:rPr>
            <a:t>Швеція у 1766 р. ухвалила Закон «Про свободу видань». </a:t>
          </a:r>
          <a:r>
            <a:rPr lang="uk-UA" sz="1050">
              <a:latin typeface="Times New Roman" pitchFamily="18" charset="0"/>
              <a:cs typeface="Times New Roman" pitchFamily="18" charset="0"/>
            </a:rPr>
            <a:t>Проіснувавши майже 200 років, у</a:t>
          </a:r>
          <a:r>
            <a:rPr lang="ru-RU" sz="1050">
              <a:latin typeface="Times New Roman" pitchFamily="18" charset="0"/>
              <a:cs typeface="Times New Roman" pitchFamily="18" charset="0"/>
            </a:rPr>
            <a:t> 1949 р. він був </a:t>
          </a:r>
          <a:r>
            <a:rPr lang="uk-UA" sz="1050">
              <a:latin typeface="Times New Roman" pitchFamily="18" charset="0"/>
              <a:cs typeface="Times New Roman" pitchFamily="18" charset="0"/>
            </a:rPr>
            <a:t>оновлений і </a:t>
          </a:r>
          <a:r>
            <a:rPr lang="ru-RU" sz="1050">
              <a:latin typeface="Times New Roman" pitchFamily="18" charset="0"/>
              <a:cs typeface="Times New Roman" pitchFamily="18" charset="0"/>
            </a:rPr>
            <a:t>модифікований у Закон «Про свободу друку»</a:t>
          </a:r>
        </a:p>
      </dgm:t>
    </dgm:pt>
    <dgm:pt modelId="{6DC76F86-58CC-4FBA-97CC-51E23F58A605}" type="parTrans" cxnId="{83892BFE-9D0D-4392-99E9-BD5004C1A989}">
      <dgm:prSet/>
      <dgm:spPr/>
      <dgm:t>
        <a:bodyPr/>
        <a:lstStyle/>
        <a:p>
          <a:endParaRPr lang="ru-RU"/>
        </a:p>
      </dgm:t>
    </dgm:pt>
    <dgm:pt modelId="{3FA0C5A3-8F93-40C8-940F-86E469FF2DE9}" type="sibTrans" cxnId="{83892BFE-9D0D-4392-99E9-BD5004C1A989}">
      <dgm:prSet/>
      <dgm:spPr/>
      <dgm:t>
        <a:bodyPr/>
        <a:lstStyle/>
        <a:p>
          <a:endParaRPr lang="ru-RU"/>
        </a:p>
      </dgm:t>
    </dgm:pt>
    <dgm:pt modelId="{E015058B-4C94-4BBE-96FF-06181D939051}">
      <dgm:prSet custT="1"/>
      <dgm:spPr/>
      <dgm:t>
        <a:bodyPr/>
        <a:lstStyle/>
        <a:p>
          <a:r>
            <a:rPr lang="uk-UA" sz="1050">
              <a:latin typeface="Times New Roman" pitchFamily="18" charset="0"/>
              <a:cs typeface="Times New Roman" pitchFamily="18" charset="0"/>
            </a:rPr>
            <a:t>У США Закон «Про свободу інформації» прийняли </a:t>
          </a:r>
          <a:r>
            <a:rPr lang="ru-RU" sz="1050">
              <a:latin typeface="Times New Roman" pitchFamily="18" charset="0"/>
              <a:cs typeface="Times New Roman" pitchFamily="18" charset="0"/>
            </a:rPr>
            <a:t>у 1966 р.</a:t>
          </a:r>
          <a:r>
            <a:rPr lang="uk-UA" sz="1050">
              <a:latin typeface="Times New Roman" pitchFamily="18" charset="0"/>
              <a:cs typeface="Times New Roman" pitchFamily="18" charset="0"/>
            </a:rPr>
            <a:t> Згідно Закону </a:t>
          </a:r>
          <a:r>
            <a:rPr lang="ru-RU" sz="1050">
              <a:latin typeface="Times New Roman" pitchFamily="18" charset="0"/>
              <a:cs typeface="Times New Roman" pitchFamily="18" charset="0"/>
            </a:rPr>
            <a:t>всі дані, які збираються і зберігаються державними структурами, є суспільним надбанням, доступ до них мають громадяни США на безоплатній основі</a:t>
          </a:r>
        </a:p>
      </dgm:t>
    </dgm:pt>
    <dgm:pt modelId="{94855947-A4F6-4D49-8851-1FF8808753E1}" type="parTrans" cxnId="{244F28B7-0BE9-4740-8201-F001A1969E51}">
      <dgm:prSet/>
      <dgm:spPr/>
      <dgm:t>
        <a:bodyPr/>
        <a:lstStyle/>
        <a:p>
          <a:endParaRPr lang="ru-RU"/>
        </a:p>
      </dgm:t>
    </dgm:pt>
    <dgm:pt modelId="{75E549BF-13F3-49A6-90C6-A4018DB8685D}" type="sibTrans" cxnId="{244F28B7-0BE9-4740-8201-F001A1969E51}">
      <dgm:prSet/>
      <dgm:spPr/>
      <dgm:t>
        <a:bodyPr/>
        <a:lstStyle/>
        <a:p>
          <a:endParaRPr lang="ru-RU"/>
        </a:p>
      </dgm:t>
    </dgm:pt>
    <dgm:pt modelId="{7AAEB2EB-DE74-4127-BE11-03B9C36C18DC}">
      <dgm:prSet custT="1"/>
      <dgm:spPr/>
      <dgm:t>
        <a:bodyPr/>
        <a:lstStyle/>
        <a:p>
          <a:r>
            <a:rPr lang="ru-RU" sz="1100">
              <a:latin typeface="Times New Roman" pitchFamily="18" charset="0"/>
              <a:cs typeface="Times New Roman" pitchFamily="18" charset="0"/>
            </a:rPr>
            <a:t>У Японії з 1 квітня 2001 р. </a:t>
          </a:r>
          <a:r>
            <a:rPr lang="uk-UA" sz="1100">
              <a:latin typeface="Times New Roman" pitchFamily="18" charset="0"/>
              <a:cs typeface="Times New Roman" pitchFamily="18" charset="0"/>
            </a:rPr>
            <a:t>діє </a:t>
          </a:r>
          <a:r>
            <a:rPr lang="ru-RU" sz="1100">
              <a:latin typeface="Times New Roman" pitchFamily="18" charset="0"/>
              <a:cs typeface="Times New Roman" pitchFamily="18" charset="0"/>
            </a:rPr>
            <a:t>Закон «Про публікацію інформації, що належить адміністративним органам»  </a:t>
          </a:r>
        </a:p>
      </dgm:t>
    </dgm:pt>
    <dgm:pt modelId="{F0A0FF71-2C02-4C50-8279-F2D121BBAFD9}" type="parTrans" cxnId="{C0D3CCE3-0CB8-40B5-AC41-BEA207ABCCDD}">
      <dgm:prSet/>
      <dgm:spPr/>
      <dgm:t>
        <a:bodyPr/>
        <a:lstStyle/>
        <a:p>
          <a:endParaRPr lang="ru-RU"/>
        </a:p>
      </dgm:t>
    </dgm:pt>
    <dgm:pt modelId="{4233DC02-A7FF-4227-9E44-AF76A79C2FBB}" type="sibTrans" cxnId="{C0D3CCE3-0CB8-40B5-AC41-BEA207ABCCDD}">
      <dgm:prSet/>
      <dgm:spPr/>
      <dgm:t>
        <a:bodyPr/>
        <a:lstStyle/>
        <a:p>
          <a:endParaRPr lang="ru-RU"/>
        </a:p>
      </dgm:t>
    </dgm:pt>
    <dgm:pt modelId="{2A8DDE27-82C4-491D-A01C-00422301BB56}">
      <dgm:prSet custT="1"/>
      <dgm:spPr/>
      <dgm:t>
        <a:bodyPr/>
        <a:lstStyle/>
        <a:p>
          <a:r>
            <a:rPr lang="uk-UA" sz="1050" dirty="0">
              <a:latin typeface="Times New Roman" pitchFamily="18" charset="0"/>
              <a:cs typeface="Times New Roman" pitchFamily="18" charset="0"/>
            </a:rPr>
            <a:t>У Великій Британії у</a:t>
          </a:r>
          <a:r>
            <a:rPr lang="ru-RU" sz="1050" dirty="0">
              <a:latin typeface="Times New Roman" pitchFamily="18" charset="0"/>
              <a:cs typeface="Times New Roman" pitchFamily="18" charset="0"/>
            </a:rPr>
            <a:t> 2005 р. </a:t>
          </a:r>
          <a:r>
            <a:rPr lang="ru-RU" sz="1050" dirty="0" err="1">
              <a:latin typeface="Times New Roman" pitchFamily="18" charset="0"/>
              <a:cs typeface="Times New Roman" pitchFamily="18" charset="0"/>
            </a:rPr>
            <a:t>набув</a:t>
          </a:r>
          <a:r>
            <a:rPr lang="ru-RU" sz="1050" dirty="0">
              <a:latin typeface="Times New Roman" pitchFamily="18" charset="0"/>
              <a:cs typeface="Times New Roman" pitchFamily="18" charset="0"/>
            </a:rPr>
            <a:t> </a:t>
          </a:r>
          <a:r>
            <a:rPr lang="ru-RU" sz="1050" dirty="0" err="1">
              <a:latin typeface="Times New Roman" pitchFamily="18" charset="0"/>
              <a:cs typeface="Times New Roman" pitchFamily="18" charset="0"/>
            </a:rPr>
            <a:t>чинності</a:t>
          </a:r>
          <a:r>
            <a:rPr lang="ru-RU" sz="1050" dirty="0">
              <a:latin typeface="Times New Roman" pitchFamily="18" charset="0"/>
              <a:cs typeface="Times New Roman" pitchFamily="18" charset="0"/>
            </a:rPr>
            <a:t> Закон «Про свободу </a:t>
          </a:r>
          <a:r>
            <a:rPr lang="ru-RU" sz="1050" dirty="0" err="1">
              <a:latin typeface="Times New Roman" pitchFamily="18" charset="0"/>
              <a:cs typeface="Times New Roman" pitchFamily="18" charset="0"/>
            </a:rPr>
            <a:t>інформації</a:t>
          </a:r>
          <a:r>
            <a:rPr lang="ru-RU" sz="1050" dirty="0">
              <a:latin typeface="Times New Roman" pitchFamily="18" charset="0"/>
              <a:cs typeface="Times New Roman" pitchFamily="18" charset="0"/>
            </a:rPr>
            <a:t>», </a:t>
          </a:r>
          <a:r>
            <a:rPr lang="ru-RU" sz="1050" dirty="0" err="1">
              <a:latin typeface="Times New Roman" pitchFamily="18" charset="0"/>
              <a:cs typeface="Times New Roman" pitchFamily="18" charset="0"/>
            </a:rPr>
            <a:t>згідно</a:t>
          </a:r>
          <a:r>
            <a:rPr lang="ru-RU" sz="1050" dirty="0">
              <a:latin typeface="Times New Roman" pitchFamily="18" charset="0"/>
              <a:cs typeface="Times New Roman" pitchFamily="18" charset="0"/>
            </a:rPr>
            <a:t> з </a:t>
          </a:r>
          <a:r>
            <a:rPr lang="ru-RU" sz="1050" dirty="0" err="1">
              <a:latin typeface="Times New Roman" pitchFamily="18" charset="0"/>
              <a:cs typeface="Times New Roman" pitchFamily="18" charset="0"/>
            </a:rPr>
            <a:t>яким</a:t>
          </a:r>
          <a:r>
            <a:rPr lang="ru-RU" sz="1050" dirty="0">
              <a:latin typeface="Times New Roman" pitchFamily="18" charset="0"/>
              <a:cs typeface="Times New Roman" pitchFamily="18" charset="0"/>
            </a:rPr>
            <a:t> </a:t>
          </a:r>
          <a:r>
            <a:rPr lang="ru-RU" sz="1050" dirty="0" err="1">
              <a:latin typeface="Times New Roman" pitchFamily="18" charset="0"/>
              <a:cs typeface="Times New Roman" pitchFamily="18" charset="0"/>
            </a:rPr>
            <a:t>громадяни</a:t>
          </a:r>
          <a:r>
            <a:rPr lang="ru-RU" sz="1050" dirty="0">
              <a:latin typeface="Times New Roman" pitchFamily="18" charset="0"/>
              <a:cs typeface="Times New Roman" pitchFamily="18" charset="0"/>
            </a:rPr>
            <a:t> </a:t>
          </a:r>
          <a:r>
            <a:rPr lang="ru-RU" sz="1050" dirty="0" err="1">
              <a:latin typeface="Times New Roman" pitchFamily="18" charset="0"/>
              <a:cs typeface="Times New Roman" pitchFamily="18" charset="0"/>
            </a:rPr>
            <a:t>тримали</a:t>
          </a:r>
          <a:r>
            <a:rPr lang="uk-UA" sz="1050" dirty="0">
              <a:latin typeface="Times New Roman" pitchFamily="18" charset="0"/>
              <a:cs typeface="Times New Roman" pitchFamily="18" charset="0"/>
            </a:rPr>
            <a:t> право на отримувати інформацію </a:t>
          </a:r>
          <a:r>
            <a:rPr lang="ru-RU" sz="1050" dirty="0" err="1">
              <a:latin typeface="Times New Roman" pitchFamily="18" charset="0"/>
              <a:cs typeface="Times New Roman" pitchFamily="18" charset="0"/>
            </a:rPr>
            <a:t>що</a:t>
          </a:r>
          <a:r>
            <a:rPr lang="ru-RU" sz="1050" dirty="0">
              <a:latin typeface="Times New Roman" pitchFamily="18" charset="0"/>
              <a:cs typeface="Times New Roman" pitchFamily="18" charset="0"/>
            </a:rPr>
            <a:t> </a:t>
          </a:r>
          <a:r>
            <a:rPr lang="ru-RU" sz="1050" dirty="0" err="1">
              <a:latin typeface="Times New Roman" pitchFamily="18" charset="0"/>
              <a:cs typeface="Times New Roman" pitchFamily="18" charset="0"/>
            </a:rPr>
            <a:t>ма</a:t>
          </a:r>
          <a:r>
            <a:rPr lang="uk-UA" sz="1050" dirty="0">
              <a:latin typeface="Times New Roman" pitchFamily="18" charset="0"/>
              <a:cs typeface="Times New Roman" pitchFamily="18" charset="0"/>
            </a:rPr>
            <a:t>є </a:t>
          </a:r>
          <a:r>
            <a:rPr lang="ru-RU" sz="1050" dirty="0" err="1">
              <a:latin typeface="Times New Roman" pitchFamily="18" charset="0"/>
              <a:cs typeface="Times New Roman" pitchFamily="18" charset="0"/>
            </a:rPr>
            <a:t>відношення</a:t>
          </a:r>
          <a:r>
            <a:rPr lang="ru-RU" sz="1050" dirty="0">
              <a:latin typeface="Times New Roman" pitchFamily="18" charset="0"/>
              <a:cs typeface="Times New Roman" pitchFamily="18" charset="0"/>
            </a:rPr>
            <a:t> до </a:t>
          </a:r>
          <a:r>
            <a:rPr lang="ru-RU" sz="1050" dirty="0" err="1">
              <a:latin typeface="Times New Roman" pitchFamily="18" charset="0"/>
              <a:cs typeface="Times New Roman" pitchFamily="18" charset="0"/>
            </a:rPr>
            <a:t>формулювання</a:t>
          </a:r>
          <a:r>
            <a:rPr lang="ru-RU" sz="1050" dirty="0">
              <a:latin typeface="Times New Roman" pitchFamily="18" charset="0"/>
              <a:cs typeface="Times New Roman" pitchFamily="18" charset="0"/>
            </a:rPr>
            <a:t> і </a:t>
          </a:r>
          <a:r>
            <a:rPr lang="ru-RU" sz="1050" dirty="0" err="1">
              <a:latin typeface="Times New Roman" pitchFamily="18" charset="0"/>
              <a:cs typeface="Times New Roman" pitchFamily="18" charset="0"/>
            </a:rPr>
            <a:t>визначення</a:t>
          </a:r>
          <a:r>
            <a:rPr lang="ru-RU" sz="1050" dirty="0">
              <a:latin typeface="Times New Roman" pitchFamily="18" charset="0"/>
              <a:cs typeface="Times New Roman" pitchFamily="18" charset="0"/>
            </a:rPr>
            <a:t> </a:t>
          </a:r>
          <a:r>
            <a:rPr lang="ru-RU" sz="1050" dirty="0" err="1">
              <a:latin typeface="Times New Roman" pitchFamily="18" charset="0"/>
              <a:cs typeface="Times New Roman" pitchFamily="18" charset="0"/>
            </a:rPr>
            <a:t>політики</a:t>
          </a:r>
          <a:r>
            <a:rPr lang="ru-RU" sz="1050" dirty="0">
              <a:latin typeface="Times New Roman" pitchFamily="18" charset="0"/>
              <a:cs typeface="Times New Roman" pitchFamily="18" charset="0"/>
            </a:rPr>
            <a:t> уряду</a:t>
          </a:r>
        </a:p>
      </dgm:t>
    </dgm:pt>
    <dgm:pt modelId="{5E8859AA-D11B-4FEF-BA91-BA0302F09E2F}" type="parTrans" cxnId="{2EFAC1B5-7520-4FB4-89AA-0241266FCF7E}">
      <dgm:prSet/>
      <dgm:spPr/>
      <dgm:t>
        <a:bodyPr/>
        <a:lstStyle/>
        <a:p>
          <a:endParaRPr lang="ru-RU"/>
        </a:p>
      </dgm:t>
    </dgm:pt>
    <dgm:pt modelId="{43794DB8-4E55-4B60-8F62-AD1A18032EC6}" type="sibTrans" cxnId="{2EFAC1B5-7520-4FB4-89AA-0241266FCF7E}">
      <dgm:prSet/>
      <dgm:spPr/>
      <dgm:t>
        <a:bodyPr/>
        <a:lstStyle/>
        <a:p>
          <a:endParaRPr lang="ru-RU"/>
        </a:p>
      </dgm:t>
    </dgm:pt>
    <dgm:pt modelId="{ADBAFE42-9E6F-428F-A7D4-5282BFE36002}" type="pres">
      <dgm:prSet presAssocID="{25073E44-4F59-40CC-A938-F2ADBF64C035}" presName="compositeShape" presStyleCnt="0">
        <dgm:presLayoutVars>
          <dgm:dir/>
          <dgm:resizeHandles/>
        </dgm:presLayoutVars>
      </dgm:prSet>
      <dgm:spPr/>
    </dgm:pt>
    <dgm:pt modelId="{22BED715-0DDA-4710-B4B5-C3323CAB3EEF}" type="pres">
      <dgm:prSet presAssocID="{25073E44-4F59-40CC-A938-F2ADBF64C035}" presName="pyramid" presStyleLbl="node1" presStyleIdx="0" presStyleCnt="1"/>
      <dgm:spPr/>
    </dgm:pt>
    <dgm:pt modelId="{FE49ED05-042A-436A-B59C-EC30362FC791}" type="pres">
      <dgm:prSet presAssocID="{25073E44-4F59-40CC-A938-F2ADBF64C035}" presName="theList" presStyleCnt="0"/>
      <dgm:spPr/>
    </dgm:pt>
    <dgm:pt modelId="{81181461-05DF-4CCC-83F0-1FB2F0067A58}" type="pres">
      <dgm:prSet presAssocID="{2A8DDE27-82C4-491D-A01C-00422301BB56}" presName="aNode" presStyleLbl="fgAcc1" presStyleIdx="0" presStyleCnt="4" custScaleX="209099" custScaleY="80970">
        <dgm:presLayoutVars>
          <dgm:bulletEnabled val="1"/>
        </dgm:presLayoutVars>
      </dgm:prSet>
      <dgm:spPr/>
      <dgm:t>
        <a:bodyPr/>
        <a:lstStyle/>
        <a:p>
          <a:endParaRPr lang="ru-RU"/>
        </a:p>
      </dgm:t>
    </dgm:pt>
    <dgm:pt modelId="{E24D9CE3-70B0-4FA4-BD45-6E44DE4BA276}" type="pres">
      <dgm:prSet presAssocID="{2A8DDE27-82C4-491D-A01C-00422301BB56}" presName="aSpace" presStyleCnt="0"/>
      <dgm:spPr/>
    </dgm:pt>
    <dgm:pt modelId="{6D9A24B6-6C50-4D86-B7E8-60FC8AF10AD1}" type="pres">
      <dgm:prSet presAssocID="{7AAEB2EB-DE74-4127-BE11-03B9C36C18DC}" presName="aNode" presStyleLbl="fgAcc1" presStyleIdx="1" presStyleCnt="4" custScaleX="208556" custScaleY="62360" custLinFactNeighborX="-1322" custLinFactNeighborY="-15567">
        <dgm:presLayoutVars>
          <dgm:bulletEnabled val="1"/>
        </dgm:presLayoutVars>
      </dgm:prSet>
      <dgm:spPr/>
      <dgm:t>
        <a:bodyPr/>
        <a:lstStyle/>
        <a:p>
          <a:endParaRPr lang="ru-RU"/>
        </a:p>
      </dgm:t>
    </dgm:pt>
    <dgm:pt modelId="{55A94F20-4AFE-489D-AF08-5E3CD851CF7C}" type="pres">
      <dgm:prSet presAssocID="{7AAEB2EB-DE74-4127-BE11-03B9C36C18DC}" presName="aSpace" presStyleCnt="0"/>
      <dgm:spPr/>
    </dgm:pt>
    <dgm:pt modelId="{D3B88DF5-B4F8-4D9E-8936-76426BB4969C}" type="pres">
      <dgm:prSet presAssocID="{E015058B-4C94-4BBE-96FF-06181D939051}" presName="aNode" presStyleLbl="fgAcc1" presStyleIdx="2" presStyleCnt="4" custScaleX="207675" custScaleY="78356">
        <dgm:presLayoutVars>
          <dgm:bulletEnabled val="1"/>
        </dgm:presLayoutVars>
      </dgm:prSet>
      <dgm:spPr/>
      <dgm:t>
        <a:bodyPr/>
        <a:lstStyle/>
        <a:p>
          <a:endParaRPr lang="ru-RU"/>
        </a:p>
      </dgm:t>
    </dgm:pt>
    <dgm:pt modelId="{4ADAF5F8-734F-4B3D-8745-95A79175CE53}" type="pres">
      <dgm:prSet presAssocID="{E015058B-4C94-4BBE-96FF-06181D939051}" presName="aSpace" presStyleCnt="0"/>
      <dgm:spPr/>
    </dgm:pt>
    <dgm:pt modelId="{3F300E4C-07C5-497B-A661-F17509699F25}" type="pres">
      <dgm:prSet presAssocID="{E603049A-5BED-483C-9F32-038F1C8358A8}" presName="aNode" presStyleLbl="fgAcc1" presStyleIdx="3" presStyleCnt="4" custScaleX="208556" custScaleY="75900">
        <dgm:presLayoutVars>
          <dgm:bulletEnabled val="1"/>
        </dgm:presLayoutVars>
      </dgm:prSet>
      <dgm:spPr/>
      <dgm:t>
        <a:bodyPr/>
        <a:lstStyle/>
        <a:p>
          <a:endParaRPr lang="ru-RU"/>
        </a:p>
      </dgm:t>
    </dgm:pt>
    <dgm:pt modelId="{164E44C6-FDFF-44F9-A734-922195C4D0E1}" type="pres">
      <dgm:prSet presAssocID="{E603049A-5BED-483C-9F32-038F1C8358A8}" presName="aSpace" presStyleCnt="0"/>
      <dgm:spPr/>
    </dgm:pt>
  </dgm:ptLst>
  <dgm:cxnLst>
    <dgm:cxn modelId="{244F28B7-0BE9-4740-8201-F001A1969E51}" srcId="{25073E44-4F59-40CC-A938-F2ADBF64C035}" destId="{E015058B-4C94-4BBE-96FF-06181D939051}" srcOrd="2" destOrd="0" parTransId="{94855947-A4F6-4D49-8851-1FF8808753E1}" sibTransId="{75E549BF-13F3-49A6-90C6-A4018DB8685D}"/>
    <dgm:cxn modelId="{F1E77EE8-EE12-4E70-9A76-D42CAD09ED11}" type="presOf" srcId="{E015058B-4C94-4BBE-96FF-06181D939051}" destId="{D3B88DF5-B4F8-4D9E-8936-76426BB4969C}" srcOrd="0" destOrd="0" presId="urn:microsoft.com/office/officeart/2005/8/layout/pyramid2"/>
    <dgm:cxn modelId="{B84ACAAC-CFD3-4A30-B50A-746EF6797146}" type="presOf" srcId="{25073E44-4F59-40CC-A938-F2ADBF64C035}" destId="{ADBAFE42-9E6F-428F-A7D4-5282BFE36002}" srcOrd="0" destOrd="0" presId="urn:microsoft.com/office/officeart/2005/8/layout/pyramid2"/>
    <dgm:cxn modelId="{83892BFE-9D0D-4392-99E9-BD5004C1A989}" srcId="{25073E44-4F59-40CC-A938-F2ADBF64C035}" destId="{E603049A-5BED-483C-9F32-038F1C8358A8}" srcOrd="3" destOrd="0" parTransId="{6DC76F86-58CC-4FBA-97CC-51E23F58A605}" sibTransId="{3FA0C5A3-8F93-40C8-940F-86E469FF2DE9}"/>
    <dgm:cxn modelId="{1C48F134-52DB-40D6-95BE-F58A380293F9}" type="presOf" srcId="{7AAEB2EB-DE74-4127-BE11-03B9C36C18DC}" destId="{6D9A24B6-6C50-4D86-B7E8-60FC8AF10AD1}" srcOrd="0" destOrd="0" presId="urn:microsoft.com/office/officeart/2005/8/layout/pyramid2"/>
    <dgm:cxn modelId="{709FF888-6AF3-455A-8DD2-3CF87DCEFF34}" type="presOf" srcId="{E603049A-5BED-483C-9F32-038F1C8358A8}" destId="{3F300E4C-07C5-497B-A661-F17509699F25}" srcOrd="0" destOrd="0" presId="urn:microsoft.com/office/officeart/2005/8/layout/pyramid2"/>
    <dgm:cxn modelId="{C0D3CCE3-0CB8-40B5-AC41-BEA207ABCCDD}" srcId="{25073E44-4F59-40CC-A938-F2ADBF64C035}" destId="{7AAEB2EB-DE74-4127-BE11-03B9C36C18DC}" srcOrd="1" destOrd="0" parTransId="{F0A0FF71-2C02-4C50-8279-F2D121BBAFD9}" sibTransId="{4233DC02-A7FF-4227-9E44-AF76A79C2FBB}"/>
    <dgm:cxn modelId="{A0AD3DE3-D452-492E-ABF5-A2091DFFAF80}" type="presOf" srcId="{2A8DDE27-82C4-491D-A01C-00422301BB56}" destId="{81181461-05DF-4CCC-83F0-1FB2F0067A58}" srcOrd="0" destOrd="0" presId="urn:microsoft.com/office/officeart/2005/8/layout/pyramid2"/>
    <dgm:cxn modelId="{2EFAC1B5-7520-4FB4-89AA-0241266FCF7E}" srcId="{25073E44-4F59-40CC-A938-F2ADBF64C035}" destId="{2A8DDE27-82C4-491D-A01C-00422301BB56}" srcOrd="0" destOrd="0" parTransId="{5E8859AA-D11B-4FEF-BA91-BA0302F09E2F}" sibTransId="{43794DB8-4E55-4B60-8F62-AD1A18032EC6}"/>
    <dgm:cxn modelId="{11FECAB4-4799-4158-BB58-59EE94CA3D0A}" type="presParOf" srcId="{ADBAFE42-9E6F-428F-A7D4-5282BFE36002}" destId="{22BED715-0DDA-4710-B4B5-C3323CAB3EEF}" srcOrd="0" destOrd="0" presId="urn:microsoft.com/office/officeart/2005/8/layout/pyramid2"/>
    <dgm:cxn modelId="{ED367FD3-41AA-4737-A425-1C95386AE6DC}" type="presParOf" srcId="{ADBAFE42-9E6F-428F-A7D4-5282BFE36002}" destId="{FE49ED05-042A-436A-B59C-EC30362FC791}" srcOrd="1" destOrd="0" presId="urn:microsoft.com/office/officeart/2005/8/layout/pyramid2"/>
    <dgm:cxn modelId="{41446E59-0213-4DB6-A7D6-7BBA052868B2}" type="presParOf" srcId="{FE49ED05-042A-436A-B59C-EC30362FC791}" destId="{81181461-05DF-4CCC-83F0-1FB2F0067A58}" srcOrd="0" destOrd="0" presId="urn:microsoft.com/office/officeart/2005/8/layout/pyramid2"/>
    <dgm:cxn modelId="{2AE84732-CBE8-4DE5-8B44-EA77EEEEA9C5}" type="presParOf" srcId="{FE49ED05-042A-436A-B59C-EC30362FC791}" destId="{E24D9CE3-70B0-4FA4-BD45-6E44DE4BA276}" srcOrd="1" destOrd="0" presId="urn:microsoft.com/office/officeart/2005/8/layout/pyramid2"/>
    <dgm:cxn modelId="{D91DE295-3F67-4283-ADCA-FAD057A670FD}" type="presParOf" srcId="{FE49ED05-042A-436A-B59C-EC30362FC791}" destId="{6D9A24B6-6C50-4D86-B7E8-60FC8AF10AD1}" srcOrd="2" destOrd="0" presId="urn:microsoft.com/office/officeart/2005/8/layout/pyramid2"/>
    <dgm:cxn modelId="{AFF7BC22-7741-4F09-A6B6-F96AF3170E86}" type="presParOf" srcId="{FE49ED05-042A-436A-B59C-EC30362FC791}" destId="{55A94F20-4AFE-489D-AF08-5E3CD851CF7C}" srcOrd="3" destOrd="0" presId="urn:microsoft.com/office/officeart/2005/8/layout/pyramid2"/>
    <dgm:cxn modelId="{3C7D7A54-0C31-4A73-B170-94626AE3D7B0}" type="presParOf" srcId="{FE49ED05-042A-436A-B59C-EC30362FC791}" destId="{D3B88DF5-B4F8-4D9E-8936-76426BB4969C}" srcOrd="4" destOrd="0" presId="urn:microsoft.com/office/officeart/2005/8/layout/pyramid2"/>
    <dgm:cxn modelId="{61B852D0-0303-4D36-AD7B-E744342A694B}" type="presParOf" srcId="{FE49ED05-042A-436A-B59C-EC30362FC791}" destId="{4ADAF5F8-734F-4B3D-8745-95A79175CE53}" srcOrd="5" destOrd="0" presId="urn:microsoft.com/office/officeart/2005/8/layout/pyramid2"/>
    <dgm:cxn modelId="{C5C2012A-B8E2-48A7-BAA0-8636ED924C29}" type="presParOf" srcId="{FE49ED05-042A-436A-B59C-EC30362FC791}" destId="{3F300E4C-07C5-497B-A661-F17509699F25}" srcOrd="6" destOrd="0" presId="urn:microsoft.com/office/officeart/2005/8/layout/pyramid2"/>
    <dgm:cxn modelId="{1095F885-AB0F-4796-BC9C-DBA82AA6E841}" type="presParOf" srcId="{FE49ED05-042A-436A-B59C-EC30362FC791}" destId="{164E44C6-FDFF-44F9-A734-922195C4D0E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119317-82E4-4832-BD4E-5551FB9299B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ru-RU"/>
        </a:p>
      </dgm:t>
    </dgm:pt>
    <dgm:pt modelId="{92A5C97A-ED25-4CD1-948A-68787C58F34B}">
      <dgm:prSet phldrT="[Текст]" custT="1"/>
      <dgm:spPr/>
      <dgm:t>
        <a:bodyPr/>
        <a:lstStyle/>
        <a:p>
          <a:pPr algn="ctr"/>
          <a:r>
            <a:rPr lang="ru-RU" sz="2400" b="1" dirty="0">
              <a:latin typeface="Times New Roman" pitchFamily="18" charset="0"/>
              <a:cs typeface="Times New Roman" pitchFamily="18" charset="0"/>
            </a:rPr>
            <a:t>ПІДЗВІТНІСТЬ ЯК ЯКІСТЬ</a:t>
          </a:r>
        </a:p>
        <a:p>
          <a:pPr algn="l"/>
          <a:endParaRPr lang="ru-RU" sz="2400" b="1" dirty="0">
            <a:latin typeface="Times New Roman" pitchFamily="18" charset="0"/>
            <a:cs typeface="Times New Roman" pitchFamily="18" charset="0"/>
          </a:endParaRPr>
        </a:p>
        <a:p>
          <a:pPr algn="l"/>
          <a:r>
            <a:rPr lang="ru-RU" sz="2400" b="1" dirty="0" err="1">
              <a:latin typeface="Times New Roman" pitchFamily="18" charset="0"/>
              <a:cs typeface="Times New Roman" pitchFamily="18" charset="0"/>
            </a:rPr>
            <a:t>означає</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набір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стандартів</a:t>
          </a:r>
          <a:r>
            <a:rPr lang="ru-RU" sz="2400" b="1" dirty="0">
              <a:latin typeface="Times New Roman" pitchFamily="18" charset="0"/>
              <a:cs typeface="Times New Roman" pitchFamily="18" charset="0"/>
            </a:rPr>
            <a:t> для </a:t>
          </a:r>
          <a:r>
            <a:rPr lang="ru-RU" sz="2400" b="1" dirty="0" err="1">
              <a:latin typeface="Times New Roman" pitchFamily="18" charset="0"/>
              <a:cs typeface="Times New Roman" pitchFamily="18" charset="0"/>
            </a:rPr>
            <a:t>оцінки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діяльності</a:t>
          </a:r>
          <a:r>
            <a:rPr lang="ru-RU" sz="2400" b="1" dirty="0">
              <a:latin typeface="Times New Roman" pitchFamily="18" charset="0"/>
              <a:cs typeface="Times New Roman" pitchFamily="18" charset="0"/>
            </a:rPr>
            <a:t> й </a:t>
          </a:r>
          <a:r>
            <a:rPr lang="ru-RU" sz="2400" b="1" dirty="0" err="1">
              <a:latin typeface="Times New Roman" pitchFamily="18" charset="0"/>
              <a:cs typeface="Times New Roman" pitchFamily="18" charset="0"/>
            </a:rPr>
            <a:t>поведінки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субєктів</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влади</a:t>
          </a:r>
          <a:endParaRPr lang="ru-RU" sz="2400" b="1" dirty="0">
            <a:latin typeface="Times New Roman" pitchFamily="18" charset="0"/>
            <a:cs typeface="Times New Roman" pitchFamily="18" charset="0"/>
          </a:endParaRPr>
        </a:p>
        <a:p>
          <a:pPr algn="l"/>
          <a:endParaRPr lang="ru-RU" sz="1100" b="1" dirty="0">
            <a:latin typeface="Times New Roman" pitchFamily="18" charset="0"/>
            <a:cs typeface="Times New Roman" pitchFamily="18" charset="0"/>
          </a:endParaRPr>
        </a:p>
      </dgm:t>
    </dgm:pt>
    <dgm:pt modelId="{6C7FB8F7-29EF-4414-A19F-8DC6E488D853}" type="parTrans" cxnId="{74EB4D19-66D3-46F6-BEE4-E969D5743498}">
      <dgm:prSet/>
      <dgm:spPr/>
      <dgm:t>
        <a:bodyPr/>
        <a:lstStyle/>
        <a:p>
          <a:endParaRPr lang="ru-RU"/>
        </a:p>
      </dgm:t>
    </dgm:pt>
    <dgm:pt modelId="{22CBF1B1-C5B7-4171-9FBF-3C63AC3E62C8}" type="sibTrans" cxnId="{74EB4D19-66D3-46F6-BEE4-E969D5743498}">
      <dgm:prSet/>
      <dgm:spPr/>
      <dgm:t>
        <a:bodyPr/>
        <a:lstStyle/>
        <a:p>
          <a:endParaRPr lang="ru-RU"/>
        </a:p>
      </dgm:t>
    </dgm:pt>
    <dgm:pt modelId="{E97A9D0C-5B4A-4B37-B0B6-75BC112D85CD}">
      <dgm:prSet phldrT="[Текст]" custT="1"/>
      <dgm:spPr/>
      <dgm:t>
        <a:bodyPr/>
        <a:lstStyle/>
        <a:p>
          <a:pPr algn="ctr"/>
          <a:r>
            <a:rPr lang="ru-RU" sz="2400" b="1" dirty="0">
              <a:latin typeface="Times New Roman" pitchFamily="18" charset="0"/>
              <a:cs typeface="Times New Roman" pitchFamily="18" charset="0"/>
            </a:rPr>
            <a:t>ПІДЗВІТНІСТЬ ЯК МЕХАНІЗМ</a:t>
          </a:r>
        </a:p>
        <a:p>
          <a:pPr algn="l"/>
          <a:endParaRPr lang="ru-RU" sz="2400" b="1" dirty="0">
            <a:latin typeface="Times New Roman" pitchFamily="18" charset="0"/>
            <a:cs typeface="Times New Roman" pitchFamily="18" charset="0"/>
          </a:endParaRPr>
        </a:p>
        <a:p>
          <a:pPr algn="l"/>
          <a:r>
            <a:rPr lang="ru-RU" sz="2400" b="1" dirty="0" err="1">
              <a:latin typeface="Times New Roman" pitchFamily="18" charset="0"/>
              <a:cs typeface="Times New Roman" pitchFamily="18" charset="0"/>
            </a:rPr>
            <a:t>означає</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відносини</a:t>
          </a:r>
          <a:r>
            <a:rPr lang="ru-RU" sz="2400" b="1" dirty="0">
              <a:latin typeface="Times New Roman" pitchFamily="18" charset="0"/>
              <a:cs typeface="Times New Roman" pitchFamily="18" charset="0"/>
            </a:rPr>
            <a:t>, у рамках </a:t>
          </a:r>
          <a:r>
            <a:rPr lang="ru-RU" sz="2400" b="1" dirty="0" err="1">
              <a:latin typeface="Times New Roman" pitchFamily="18" charset="0"/>
              <a:cs typeface="Times New Roman" pitchFamily="18" charset="0"/>
            </a:rPr>
            <a:t>яких</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субєкта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можна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притягти</a:t>
          </a:r>
          <a:r>
            <a:rPr lang="ru-RU" sz="2400" b="1" dirty="0">
              <a:latin typeface="Times New Roman" pitchFamily="18" charset="0"/>
              <a:cs typeface="Times New Roman" pitchFamily="18" charset="0"/>
            </a:rPr>
            <a:t> до </a:t>
          </a:r>
          <a:r>
            <a:rPr lang="ru-RU" sz="2400" b="1" dirty="0" err="1">
              <a:latin typeface="Times New Roman" pitchFamily="18" charset="0"/>
              <a:cs typeface="Times New Roman" pitchFamily="18" charset="0"/>
            </a:rPr>
            <a:t>відповідальності</a:t>
          </a:r>
          <a:endParaRPr lang="ru-RU" sz="2400" b="1" dirty="0">
            <a:latin typeface="Times New Roman" pitchFamily="18" charset="0"/>
            <a:cs typeface="Times New Roman" pitchFamily="18" charset="0"/>
          </a:endParaRPr>
        </a:p>
      </dgm:t>
    </dgm:pt>
    <dgm:pt modelId="{AF2903AE-BE3D-44D3-898B-03F278255188}" type="parTrans" cxnId="{A1AA16B8-F135-44D2-88C6-17537E47A502}">
      <dgm:prSet/>
      <dgm:spPr/>
      <dgm:t>
        <a:bodyPr/>
        <a:lstStyle/>
        <a:p>
          <a:endParaRPr lang="ru-RU"/>
        </a:p>
      </dgm:t>
    </dgm:pt>
    <dgm:pt modelId="{6DF19B04-311C-4E03-B505-8F2F82B29D7E}" type="sibTrans" cxnId="{A1AA16B8-F135-44D2-88C6-17537E47A502}">
      <dgm:prSet/>
      <dgm:spPr/>
      <dgm:t>
        <a:bodyPr/>
        <a:lstStyle/>
        <a:p>
          <a:endParaRPr lang="ru-RU"/>
        </a:p>
      </dgm:t>
    </dgm:pt>
    <dgm:pt modelId="{92555930-AE05-41CD-AA03-9A3A0C94C7E4}" type="pres">
      <dgm:prSet presAssocID="{CF119317-82E4-4832-BD4E-5551FB9299BA}" presName="Name0" presStyleCnt="0">
        <dgm:presLayoutVars>
          <dgm:chMax val="2"/>
          <dgm:chPref val="2"/>
          <dgm:animLvl val="lvl"/>
        </dgm:presLayoutVars>
      </dgm:prSet>
      <dgm:spPr/>
      <dgm:t>
        <a:bodyPr/>
        <a:lstStyle/>
        <a:p>
          <a:endParaRPr lang="ru-RU"/>
        </a:p>
      </dgm:t>
    </dgm:pt>
    <dgm:pt modelId="{5BA3653C-C724-40EA-B61F-B67ACC9C8A5C}" type="pres">
      <dgm:prSet presAssocID="{CF119317-82E4-4832-BD4E-5551FB9299BA}" presName="LeftText" presStyleLbl="revTx" presStyleIdx="0" presStyleCnt="0">
        <dgm:presLayoutVars>
          <dgm:bulletEnabled val="1"/>
        </dgm:presLayoutVars>
      </dgm:prSet>
      <dgm:spPr/>
      <dgm:t>
        <a:bodyPr/>
        <a:lstStyle/>
        <a:p>
          <a:endParaRPr lang="ru-RU"/>
        </a:p>
      </dgm:t>
    </dgm:pt>
    <dgm:pt modelId="{5540DC3B-4030-4A6F-AC58-CA70B9CF95F9}" type="pres">
      <dgm:prSet presAssocID="{CF119317-82E4-4832-BD4E-5551FB9299BA}" presName="LeftNode" presStyleLbl="bgImgPlace1" presStyleIdx="0" presStyleCnt="2" custScaleX="202031" custLinFactNeighborX="-67887">
        <dgm:presLayoutVars>
          <dgm:chMax val="2"/>
          <dgm:chPref val="2"/>
        </dgm:presLayoutVars>
      </dgm:prSet>
      <dgm:spPr/>
      <dgm:t>
        <a:bodyPr/>
        <a:lstStyle/>
        <a:p>
          <a:endParaRPr lang="ru-RU"/>
        </a:p>
      </dgm:t>
    </dgm:pt>
    <dgm:pt modelId="{BC0C8AB1-A68E-499B-897F-1B65613D9AC0}" type="pres">
      <dgm:prSet presAssocID="{CF119317-82E4-4832-BD4E-5551FB9299BA}" presName="RightText" presStyleLbl="revTx" presStyleIdx="0" presStyleCnt="0">
        <dgm:presLayoutVars>
          <dgm:bulletEnabled val="1"/>
        </dgm:presLayoutVars>
      </dgm:prSet>
      <dgm:spPr/>
      <dgm:t>
        <a:bodyPr/>
        <a:lstStyle/>
        <a:p>
          <a:endParaRPr lang="ru-RU"/>
        </a:p>
      </dgm:t>
    </dgm:pt>
    <dgm:pt modelId="{1C9F2394-F16D-4866-A672-C5E793CD7247}" type="pres">
      <dgm:prSet presAssocID="{CF119317-82E4-4832-BD4E-5551FB9299BA}" presName="RightNode" presStyleLbl="bgImgPlace1" presStyleIdx="1" presStyleCnt="2" custScaleX="195383" custLinFactNeighborX="52102" custLinFactNeighborY="1566">
        <dgm:presLayoutVars>
          <dgm:chMax val="0"/>
          <dgm:chPref val="0"/>
        </dgm:presLayoutVars>
      </dgm:prSet>
      <dgm:spPr/>
      <dgm:t>
        <a:bodyPr/>
        <a:lstStyle/>
        <a:p>
          <a:endParaRPr lang="ru-RU"/>
        </a:p>
      </dgm:t>
    </dgm:pt>
    <dgm:pt modelId="{5696BD7F-D3B4-46E8-8837-AC776A2E0BA2}" type="pres">
      <dgm:prSet presAssocID="{CF119317-82E4-4832-BD4E-5551FB9299BA}" presName="TopArrow" presStyleLbl="node1" presStyleIdx="0" presStyleCnt="2"/>
      <dgm:spPr/>
    </dgm:pt>
    <dgm:pt modelId="{BE83B7B6-A56B-4D31-9617-A3C18832A0D6}" type="pres">
      <dgm:prSet presAssocID="{CF119317-82E4-4832-BD4E-5551FB9299BA}" presName="BottomArrow" presStyleLbl="node1" presStyleIdx="1" presStyleCnt="2"/>
      <dgm:spPr/>
    </dgm:pt>
  </dgm:ptLst>
  <dgm:cxnLst>
    <dgm:cxn modelId="{9BE10024-0ADC-49AB-A0E9-0CCB55B27332}" type="presOf" srcId="{E97A9D0C-5B4A-4B37-B0B6-75BC112D85CD}" destId="{BC0C8AB1-A68E-499B-897F-1B65613D9AC0}" srcOrd="0" destOrd="0" presId="urn:microsoft.com/office/officeart/2009/layout/ReverseList"/>
    <dgm:cxn modelId="{A1AA16B8-F135-44D2-88C6-17537E47A502}" srcId="{CF119317-82E4-4832-BD4E-5551FB9299BA}" destId="{E97A9D0C-5B4A-4B37-B0B6-75BC112D85CD}" srcOrd="1" destOrd="0" parTransId="{AF2903AE-BE3D-44D3-898B-03F278255188}" sibTransId="{6DF19B04-311C-4E03-B505-8F2F82B29D7E}"/>
    <dgm:cxn modelId="{C9F106A8-3ECA-4108-8F8A-EDD1DC3EE052}" type="presOf" srcId="{CF119317-82E4-4832-BD4E-5551FB9299BA}" destId="{92555930-AE05-41CD-AA03-9A3A0C94C7E4}" srcOrd="0" destOrd="0" presId="urn:microsoft.com/office/officeart/2009/layout/ReverseList"/>
    <dgm:cxn modelId="{74EB4D19-66D3-46F6-BEE4-E969D5743498}" srcId="{CF119317-82E4-4832-BD4E-5551FB9299BA}" destId="{92A5C97A-ED25-4CD1-948A-68787C58F34B}" srcOrd="0" destOrd="0" parTransId="{6C7FB8F7-29EF-4414-A19F-8DC6E488D853}" sibTransId="{22CBF1B1-C5B7-4171-9FBF-3C63AC3E62C8}"/>
    <dgm:cxn modelId="{5091AD6F-F95B-442B-9F56-2CEE778BEAEA}" type="presOf" srcId="{92A5C97A-ED25-4CD1-948A-68787C58F34B}" destId="{5BA3653C-C724-40EA-B61F-B67ACC9C8A5C}" srcOrd="0" destOrd="0" presId="urn:microsoft.com/office/officeart/2009/layout/ReverseList"/>
    <dgm:cxn modelId="{3A015522-F5E7-46C4-99AE-3DC4F142A4CA}" type="presOf" srcId="{92A5C97A-ED25-4CD1-948A-68787C58F34B}" destId="{5540DC3B-4030-4A6F-AC58-CA70B9CF95F9}" srcOrd="1" destOrd="0" presId="urn:microsoft.com/office/officeart/2009/layout/ReverseList"/>
    <dgm:cxn modelId="{2BC08190-5449-47A5-B4FC-5212CC7223D4}" type="presOf" srcId="{E97A9D0C-5B4A-4B37-B0B6-75BC112D85CD}" destId="{1C9F2394-F16D-4866-A672-C5E793CD7247}" srcOrd="1" destOrd="0" presId="urn:microsoft.com/office/officeart/2009/layout/ReverseList"/>
    <dgm:cxn modelId="{4E967D6B-DADC-44E0-94A6-982CF7744CD6}" type="presParOf" srcId="{92555930-AE05-41CD-AA03-9A3A0C94C7E4}" destId="{5BA3653C-C724-40EA-B61F-B67ACC9C8A5C}" srcOrd="0" destOrd="0" presId="urn:microsoft.com/office/officeart/2009/layout/ReverseList"/>
    <dgm:cxn modelId="{D390F7F0-B4C9-46DF-A08F-8FB101C8D5EB}" type="presParOf" srcId="{92555930-AE05-41CD-AA03-9A3A0C94C7E4}" destId="{5540DC3B-4030-4A6F-AC58-CA70B9CF95F9}" srcOrd="1" destOrd="0" presId="urn:microsoft.com/office/officeart/2009/layout/ReverseList"/>
    <dgm:cxn modelId="{FEBB9A71-774F-42F5-878F-B69F0F79242C}" type="presParOf" srcId="{92555930-AE05-41CD-AA03-9A3A0C94C7E4}" destId="{BC0C8AB1-A68E-499B-897F-1B65613D9AC0}" srcOrd="2" destOrd="0" presId="urn:microsoft.com/office/officeart/2009/layout/ReverseList"/>
    <dgm:cxn modelId="{ABB5F4CD-27F9-4096-8BE4-EE0B04411A6A}" type="presParOf" srcId="{92555930-AE05-41CD-AA03-9A3A0C94C7E4}" destId="{1C9F2394-F16D-4866-A672-C5E793CD7247}" srcOrd="3" destOrd="0" presId="urn:microsoft.com/office/officeart/2009/layout/ReverseList"/>
    <dgm:cxn modelId="{F4506706-0811-4FD6-98AF-0B7D9A0076FF}" type="presParOf" srcId="{92555930-AE05-41CD-AA03-9A3A0C94C7E4}" destId="{5696BD7F-D3B4-46E8-8837-AC776A2E0BA2}" srcOrd="4" destOrd="0" presId="urn:microsoft.com/office/officeart/2009/layout/ReverseList"/>
    <dgm:cxn modelId="{635DB909-4C21-4FE4-BB56-BCB362A38903}" type="presParOf" srcId="{92555930-AE05-41CD-AA03-9A3A0C94C7E4}" destId="{BE83B7B6-A56B-4D31-9617-A3C18832A0D6}"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3477C8-3472-491A-8096-339B40D597C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DD64EADF-7ED3-4263-AA99-AA1E2F2DB840}">
      <dgm:prSet phldrT="[Текст]"/>
      <dgm:spPr/>
      <dgm:t>
        <a:bodyPr/>
        <a:lstStyle/>
        <a:p>
          <a:r>
            <a:rPr lang="uk-UA" dirty="0" smtClean="0"/>
            <a:t>громадські об'єднання</a:t>
          </a:r>
          <a:endParaRPr lang="ru-RU" dirty="0"/>
        </a:p>
      </dgm:t>
    </dgm:pt>
    <dgm:pt modelId="{278D9643-F9E3-43DE-826A-AD244CCA8906}" type="parTrans" cxnId="{65696498-D3F0-427A-8852-F417103A9F5B}">
      <dgm:prSet/>
      <dgm:spPr/>
      <dgm:t>
        <a:bodyPr/>
        <a:lstStyle/>
        <a:p>
          <a:endParaRPr lang="ru-RU"/>
        </a:p>
      </dgm:t>
    </dgm:pt>
    <dgm:pt modelId="{6704231A-8E7A-4BFF-8456-4BCCB25B1829}" type="sibTrans" cxnId="{65696498-D3F0-427A-8852-F417103A9F5B}">
      <dgm:prSet/>
      <dgm:spPr/>
      <dgm:t>
        <a:bodyPr/>
        <a:lstStyle/>
        <a:p>
          <a:endParaRPr lang="ru-RU"/>
        </a:p>
      </dgm:t>
    </dgm:pt>
    <dgm:pt modelId="{57EC7FAB-882D-4E1E-800F-BAE653AF3F0E}">
      <dgm:prSet phldrT="[Текст]"/>
      <dgm:spPr/>
      <dgm:t>
        <a:bodyPr/>
        <a:lstStyle/>
        <a:p>
          <a:r>
            <a:rPr lang="uk-UA" dirty="0" smtClean="0"/>
            <a:t>недержавні ЗМІ</a:t>
          </a:r>
          <a:endParaRPr lang="ru-RU" dirty="0"/>
        </a:p>
      </dgm:t>
    </dgm:pt>
    <dgm:pt modelId="{F6229786-693B-4981-93D5-C3B37FAA9949}" type="parTrans" cxnId="{8C8A2479-4349-4E66-B42B-7BD3826B4DFC}">
      <dgm:prSet/>
      <dgm:spPr/>
      <dgm:t>
        <a:bodyPr/>
        <a:lstStyle/>
        <a:p>
          <a:endParaRPr lang="ru-RU"/>
        </a:p>
      </dgm:t>
    </dgm:pt>
    <dgm:pt modelId="{7F8BFC39-2DBE-4A27-9950-33E52FB94662}" type="sibTrans" cxnId="{8C8A2479-4349-4E66-B42B-7BD3826B4DFC}">
      <dgm:prSet/>
      <dgm:spPr/>
      <dgm:t>
        <a:bodyPr/>
        <a:lstStyle/>
        <a:p>
          <a:endParaRPr lang="ru-RU"/>
        </a:p>
      </dgm:t>
    </dgm:pt>
    <dgm:pt modelId="{E2E5612F-024F-46B9-8200-99952AADED2F}">
      <dgm:prSet/>
      <dgm:spPr/>
      <dgm:t>
        <a:bodyPr/>
        <a:lstStyle/>
        <a:p>
          <a:r>
            <a:rPr lang="ru-RU" smtClean="0"/>
            <a:t>професійні та творчі спілки</a:t>
          </a:r>
          <a:endParaRPr lang="ru-RU"/>
        </a:p>
      </dgm:t>
    </dgm:pt>
    <dgm:pt modelId="{563ED25F-63AD-4E42-A9BE-AC1FB4101B22}" type="parTrans" cxnId="{7FC465E5-54C9-4C31-BEEF-CE7FF4BEB285}">
      <dgm:prSet/>
      <dgm:spPr/>
      <dgm:t>
        <a:bodyPr/>
        <a:lstStyle/>
        <a:p>
          <a:endParaRPr lang="ru-RU"/>
        </a:p>
      </dgm:t>
    </dgm:pt>
    <dgm:pt modelId="{FD2678E2-1D6C-4A81-BC3A-26573515A6A5}" type="sibTrans" cxnId="{7FC465E5-54C9-4C31-BEEF-CE7FF4BEB285}">
      <dgm:prSet/>
      <dgm:spPr/>
      <dgm:t>
        <a:bodyPr/>
        <a:lstStyle/>
        <a:p>
          <a:endParaRPr lang="ru-RU"/>
        </a:p>
      </dgm:t>
    </dgm:pt>
    <dgm:pt modelId="{0AB536FE-7EA7-4FF5-97F0-049CCDE368A3}">
      <dgm:prSet/>
      <dgm:spPr/>
      <dgm:t>
        <a:bodyPr/>
        <a:lstStyle/>
        <a:p>
          <a:r>
            <a:rPr lang="ru-RU" smtClean="0"/>
            <a:t>організації роботодавців</a:t>
          </a:r>
          <a:endParaRPr lang="ru-RU"/>
        </a:p>
      </dgm:t>
    </dgm:pt>
    <dgm:pt modelId="{DD508E09-1779-4DC1-A7B6-B8FB6640DC93}" type="parTrans" cxnId="{5FD83F1A-8A2A-4AF8-8739-9D472CD3E556}">
      <dgm:prSet/>
      <dgm:spPr/>
      <dgm:t>
        <a:bodyPr/>
        <a:lstStyle/>
        <a:p>
          <a:endParaRPr lang="ru-RU"/>
        </a:p>
      </dgm:t>
    </dgm:pt>
    <dgm:pt modelId="{0DDC0755-C37B-4965-AF4F-0E2C6088B144}" type="sibTrans" cxnId="{5FD83F1A-8A2A-4AF8-8739-9D472CD3E556}">
      <dgm:prSet/>
      <dgm:spPr/>
      <dgm:t>
        <a:bodyPr/>
        <a:lstStyle/>
        <a:p>
          <a:endParaRPr lang="ru-RU"/>
        </a:p>
      </dgm:t>
    </dgm:pt>
    <dgm:pt modelId="{0E7311E2-C471-4407-A95D-066DA7BC565C}">
      <dgm:prSet/>
      <dgm:spPr/>
      <dgm:t>
        <a:bodyPr/>
        <a:lstStyle/>
        <a:p>
          <a:r>
            <a:rPr lang="ru-RU" smtClean="0"/>
            <a:t>благодійні і релігійні організації,</a:t>
          </a:r>
          <a:endParaRPr lang="ru-RU"/>
        </a:p>
      </dgm:t>
    </dgm:pt>
    <dgm:pt modelId="{08C8FF8D-ABEE-4A59-AD17-2389C4300F09}" type="parTrans" cxnId="{3FEE6987-1FC6-4B6D-A21E-02D6FE1871BB}">
      <dgm:prSet/>
      <dgm:spPr/>
      <dgm:t>
        <a:bodyPr/>
        <a:lstStyle/>
        <a:p>
          <a:endParaRPr lang="ru-RU"/>
        </a:p>
      </dgm:t>
    </dgm:pt>
    <dgm:pt modelId="{A6EF98D7-13C6-49D3-9B12-A9BA5F821324}" type="sibTrans" cxnId="{3FEE6987-1FC6-4B6D-A21E-02D6FE1871BB}">
      <dgm:prSet/>
      <dgm:spPr/>
      <dgm:t>
        <a:bodyPr/>
        <a:lstStyle/>
        <a:p>
          <a:endParaRPr lang="ru-RU"/>
        </a:p>
      </dgm:t>
    </dgm:pt>
    <dgm:pt modelId="{4A12BED8-9077-4A12-B58C-E5557894FBA8}">
      <dgm:prSet/>
      <dgm:spPr/>
      <dgm:t>
        <a:bodyPr/>
        <a:lstStyle/>
        <a:p>
          <a:r>
            <a:rPr lang="ru-RU" smtClean="0"/>
            <a:t>органи самоорганізації населення</a:t>
          </a:r>
          <a:endParaRPr lang="ru-RU"/>
        </a:p>
      </dgm:t>
    </dgm:pt>
    <dgm:pt modelId="{CFCD6FB7-5208-40EC-A0E1-539BD480815A}" type="parTrans" cxnId="{A236EB23-7106-4E2F-B5B3-7B7F40623215}">
      <dgm:prSet/>
      <dgm:spPr/>
      <dgm:t>
        <a:bodyPr/>
        <a:lstStyle/>
        <a:p>
          <a:endParaRPr lang="ru-RU"/>
        </a:p>
      </dgm:t>
    </dgm:pt>
    <dgm:pt modelId="{3FEE6A1B-E20F-474B-A3A0-B8FBE1D7F53C}" type="sibTrans" cxnId="{A236EB23-7106-4E2F-B5B3-7B7F40623215}">
      <dgm:prSet/>
      <dgm:spPr/>
      <dgm:t>
        <a:bodyPr/>
        <a:lstStyle/>
        <a:p>
          <a:endParaRPr lang="ru-RU"/>
        </a:p>
      </dgm:t>
    </dgm:pt>
    <dgm:pt modelId="{ECD57D6A-CE34-408B-B84C-FF330A7A8426}">
      <dgm:prSet/>
      <dgm:spPr/>
      <dgm:t>
        <a:bodyPr/>
        <a:lstStyle/>
        <a:p>
          <a:r>
            <a:rPr lang="ru-RU" smtClean="0"/>
            <a:t>непідприємницькі товариства і установи</a:t>
          </a:r>
          <a:endParaRPr lang="ru-RU"/>
        </a:p>
      </dgm:t>
    </dgm:pt>
    <dgm:pt modelId="{FF6F5728-1BE1-4A1B-BA51-25EC4278CC96}" type="parTrans" cxnId="{F2A1E1E2-3D61-4246-87CB-7F61649734A4}">
      <dgm:prSet/>
      <dgm:spPr/>
      <dgm:t>
        <a:bodyPr/>
        <a:lstStyle/>
        <a:p>
          <a:endParaRPr lang="ru-RU"/>
        </a:p>
      </dgm:t>
    </dgm:pt>
    <dgm:pt modelId="{793C1A63-4E89-4581-865A-4020A2A6CCB4}" type="sibTrans" cxnId="{F2A1E1E2-3D61-4246-87CB-7F61649734A4}">
      <dgm:prSet/>
      <dgm:spPr/>
      <dgm:t>
        <a:bodyPr/>
        <a:lstStyle/>
        <a:p>
          <a:endParaRPr lang="ru-RU"/>
        </a:p>
      </dgm:t>
    </dgm:pt>
    <dgm:pt modelId="{E1C26151-54D7-4CC1-9951-D3208C454803}" type="pres">
      <dgm:prSet presAssocID="{653477C8-3472-491A-8096-339B40D597C1}" presName="diagram" presStyleCnt="0">
        <dgm:presLayoutVars>
          <dgm:dir/>
          <dgm:resizeHandles val="exact"/>
        </dgm:presLayoutVars>
      </dgm:prSet>
      <dgm:spPr/>
      <dgm:t>
        <a:bodyPr/>
        <a:lstStyle/>
        <a:p>
          <a:endParaRPr lang="ru-RU"/>
        </a:p>
      </dgm:t>
    </dgm:pt>
    <dgm:pt modelId="{14ABD358-D8D5-4EDE-A0D2-370C9A6E0FD6}" type="pres">
      <dgm:prSet presAssocID="{DD64EADF-7ED3-4263-AA99-AA1E2F2DB840}" presName="node" presStyleLbl="node1" presStyleIdx="0" presStyleCnt="7">
        <dgm:presLayoutVars>
          <dgm:bulletEnabled val="1"/>
        </dgm:presLayoutVars>
      </dgm:prSet>
      <dgm:spPr/>
      <dgm:t>
        <a:bodyPr/>
        <a:lstStyle/>
        <a:p>
          <a:endParaRPr lang="ru-RU"/>
        </a:p>
      </dgm:t>
    </dgm:pt>
    <dgm:pt modelId="{845F65DC-6CD4-44F2-823E-5574938913AF}" type="pres">
      <dgm:prSet presAssocID="{6704231A-8E7A-4BFF-8456-4BCCB25B1829}" presName="sibTrans" presStyleCnt="0"/>
      <dgm:spPr/>
    </dgm:pt>
    <dgm:pt modelId="{7265F2FF-0FB0-4079-8D65-3EFDD60914DB}" type="pres">
      <dgm:prSet presAssocID="{57EC7FAB-882D-4E1E-800F-BAE653AF3F0E}" presName="node" presStyleLbl="node1" presStyleIdx="1" presStyleCnt="7">
        <dgm:presLayoutVars>
          <dgm:bulletEnabled val="1"/>
        </dgm:presLayoutVars>
      </dgm:prSet>
      <dgm:spPr/>
      <dgm:t>
        <a:bodyPr/>
        <a:lstStyle/>
        <a:p>
          <a:endParaRPr lang="ru-RU"/>
        </a:p>
      </dgm:t>
    </dgm:pt>
    <dgm:pt modelId="{7D638EBF-2C8F-42F4-A650-8243DB626DC4}" type="pres">
      <dgm:prSet presAssocID="{7F8BFC39-2DBE-4A27-9950-33E52FB94662}" presName="sibTrans" presStyleCnt="0"/>
      <dgm:spPr/>
    </dgm:pt>
    <dgm:pt modelId="{FF1E5B56-974D-4A2A-B2CD-0B7CEEB68C71}" type="pres">
      <dgm:prSet presAssocID="{E2E5612F-024F-46B9-8200-99952AADED2F}" presName="node" presStyleLbl="node1" presStyleIdx="2" presStyleCnt="7">
        <dgm:presLayoutVars>
          <dgm:bulletEnabled val="1"/>
        </dgm:presLayoutVars>
      </dgm:prSet>
      <dgm:spPr/>
      <dgm:t>
        <a:bodyPr/>
        <a:lstStyle/>
        <a:p>
          <a:endParaRPr lang="ru-RU"/>
        </a:p>
      </dgm:t>
    </dgm:pt>
    <dgm:pt modelId="{921E7707-FF22-4447-9A38-36151F6C23DA}" type="pres">
      <dgm:prSet presAssocID="{FD2678E2-1D6C-4A81-BC3A-26573515A6A5}" presName="sibTrans" presStyleCnt="0"/>
      <dgm:spPr/>
    </dgm:pt>
    <dgm:pt modelId="{A29E2B06-F545-4CD6-BF80-FD65E00BFC15}" type="pres">
      <dgm:prSet presAssocID="{4A12BED8-9077-4A12-B58C-E5557894FBA8}" presName="node" presStyleLbl="node1" presStyleIdx="3" presStyleCnt="7">
        <dgm:presLayoutVars>
          <dgm:bulletEnabled val="1"/>
        </dgm:presLayoutVars>
      </dgm:prSet>
      <dgm:spPr/>
      <dgm:t>
        <a:bodyPr/>
        <a:lstStyle/>
        <a:p>
          <a:endParaRPr lang="ru-RU"/>
        </a:p>
      </dgm:t>
    </dgm:pt>
    <dgm:pt modelId="{E30517E2-0975-4E0C-9127-4256B2D3EE99}" type="pres">
      <dgm:prSet presAssocID="{3FEE6A1B-E20F-474B-A3A0-B8FBE1D7F53C}" presName="sibTrans" presStyleCnt="0"/>
      <dgm:spPr/>
    </dgm:pt>
    <dgm:pt modelId="{258DD1AA-D067-4C82-986A-9B4AB870E264}" type="pres">
      <dgm:prSet presAssocID="{0E7311E2-C471-4407-A95D-066DA7BC565C}" presName="node" presStyleLbl="node1" presStyleIdx="4" presStyleCnt="7">
        <dgm:presLayoutVars>
          <dgm:bulletEnabled val="1"/>
        </dgm:presLayoutVars>
      </dgm:prSet>
      <dgm:spPr/>
      <dgm:t>
        <a:bodyPr/>
        <a:lstStyle/>
        <a:p>
          <a:endParaRPr lang="ru-RU"/>
        </a:p>
      </dgm:t>
    </dgm:pt>
    <dgm:pt modelId="{89CF8A53-F4B1-49BA-AD1D-0C8A890A9E24}" type="pres">
      <dgm:prSet presAssocID="{A6EF98D7-13C6-49D3-9B12-A9BA5F821324}" presName="sibTrans" presStyleCnt="0"/>
      <dgm:spPr/>
    </dgm:pt>
    <dgm:pt modelId="{DC6B401D-417E-4699-94C5-68EA449D06BA}" type="pres">
      <dgm:prSet presAssocID="{0AB536FE-7EA7-4FF5-97F0-049CCDE368A3}" presName="node" presStyleLbl="node1" presStyleIdx="5" presStyleCnt="7">
        <dgm:presLayoutVars>
          <dgm:bulletEnabled val="1"/>
        </dgm:presLayoutVars>
      </dgm:prSet>
      <dgm:spPr/>
      <dgm:t>
        <a:bodyPr/>
        <a:lstStyle/>
        <a:p>
          <a:endParaRPr lang="ru-RU"/>
        </a:p>
      </dgm:t>
    </dgm:pt>
    <dgm:pt modelId="{9854044C-E845-4214-81A9-A3C1E0054448}" type="pres">
      <dgm:prSet presAssocID="{0DDC0755-C37B-4965-AF4F-0E2C6088B144}" presName="sibTrans" presStyleCnt="0"/>
      <dgm:spPr/>
    </dgm:pt>
    <dgm:pt modelId="{41D00121-8B3C-42EA-9756-49ED5564EEAD}" type="pres">
      <dgm:prSet presAssocID="{ECD57D6A-CE34-408B-B84C-FF330A7A8426}" presName="node" presStyleLbl="node1" presStyleIdx="6" presStyleCnt="7">
        <dgm:presLayoutVars>
          <dgm:bulletEnabled val="1"/>
        </dgm:presLayoutVars>
      </dgm:prSet>
      <dgm:spPr/>
      <dgm:t>
        <a:bodyPr/>
        <a:lstStyle/>
        <a:p>
          <a:endParaRPr lang="ru-RU"/>
        </a:p>
      </dgm:t>
    </dgm:pt>
  </dgm:ptLst>
  <dgm:cxnLst>
    <dgm:cxn modelId="{444B3201-7FFD-4D27-847A-7D3FB3EE4974}" type="presOf" srcId="{ECD57D6A-CE34-408B-B84C-FF330A7A8426}" destId="{41D00121-8B3C-42EA-9756-49ED5564EEAD}" srcOrd="0" destOrd="0" presId="urn:microsoft.com/office/officeart/2005/8/layout/default#1"/>
    <dgm:cxn modelId="{5FD83F1A-8A2A-4AF8-8739-9D472CD3E556}" srcId="{653477C8-3472-491A-8096-339B40D597C1}" destId="{0AB536FE-7EA7-4FF5-97F0-049CCDE368A3}" srcOrd="5" destOrd="0" parTransId="{DD508E09-1779-4DC1-A7B6-B8FB6640DC93}" sibTransId="{0DDC0755-C37B-4965-AF4F-0E2C6088B144}"/>
    <dgm:cxn modelId="{7FC465E5-54C9-4C31-BEEF-CE7FF4BEB285}" srcId="{653477C8-3472-491A-8096-339B40D597C1}" destId="{E2E5612F-024F-46B9-8200-99952AADED2F}" srcOrd="2" destOrd="0" parTransId="{563ED25F-63AD-4E42-A9BE-AC1FB4101B22}" sibTransId="{FD2678E2-1D6C-4A81-BC3A-26573515A6A5}"/>
    <dgm:cxn modelId="{75345E98-1311-471F-B68B-1F79FD7CA6AC}" type="presOf" srcId="{4A12BED8-9077-4A12-B58C-E5557894FBA8}" destId="{A29E2B06-F545-4CD6-BF80-FD65E00BFC15}" srcOrd="0" destOrd="0" presId="urn:microsoft.com/office/officeart/2005/8/layout/default#1"/>
    <dgm:cxn modelId="{9FABC5B2-7176-4F23-943E-85A9B59E9CD3}" type="presOf" srcId="{0AB536FE-7EA7-4FF5-97F0-049CCDE368A3}" destId="{DC6B401D-417E-4699-94C5-68EA449D06BA}" srcOrd="0" destOrd="0" presId="urn:microsoft.com/office/officeart/2005/8/layout/default#1"/>
    <dgm:cxn modelId="{469132B4-4A7E-47F4-B876-30B6CA191627}" type="presOf" srcId="{DD64EADF-7ED3-4263-AA99-AA1E2F2DB840}" destId="{14ABD358-D8D5-4EDE-A0D2-370C9A6E0FD6}" srcOrd="0" destOrd="0" presId="urn:microsoft.com/office/officeart/2005/8/layout/default#1"/>
    <dgm:cxn modelId="{B66E9EE7-2045-406A-8090-3E247E18745B}" type="presOf" srcId="{57EC7FAB-882D-4E1E-800F-BAE653AF3F0E}" destId="{7265F2FF-0FB0-4079-8D65-3EFDD60914DB}" srcOrd="0" destOrd="0" presId="urn:microsoft.com/office/officeart/2005/8/layout/default#1"/>
    <dgm:cxn modelId="{C6224947-8BED-41D8-B8E5-0EEBAE9B1B51}" type="presOf" srcId="{E2E5612F-024F-46B9-8200-99952AADED2F}" destId="{FF1E5B56-974D-4A2A-B2CD-0B7CEEB68C71}" srcOrd="0" destOrd="0" presId="urn:microsoft.com/office/officeart/2005/8/layout/default#1"/>
    <dgm:cxn modelId="{3FEE6987-1FC6-4B6D-A21E-02D6FE1871BB}" srcId="{653477C8-3472-491A-8096-339B40D597C1}" destId="{0E7311E2-C471-4407-A95D-066DA7BC565C}" srcOrd="4" destOrd="0" parTransId="{08C8FF8D-ABEE-4A59-AD17-2389C4300F09}" sibTransId="{A6EF98D7-13C6-49D3-9B12-A9BA5F821324}"/>
    <dgm:cxn modelId="{F2A1E1E2-3D61-4246-87CB-7F61649734A4}" srcId="{653477C8-3472-491A-8096-339B40D597C1}" destId="{ECD57D6A-CE34-408B-B84C-FF330A7A8426}" srcOrd="6" destOrd="0" parTransId="{FF6F5728-1BE1-4A1B-BA51-25EC4278CC96}" sibTransId="{793C1A63-4E89-4581-865A-4020A2A6CCB4}"/>
    <dgm:cxn modelId="{A236EB23-7106-4E2F-B5B3-7B7F40623215}" srcId="{653477C8-3472-491A-8096-339B40D597C1}" destId="{4A12BED8-9077-4A12-B58C-E5557894FBA8}" srcOrd="3" destOrd="0" parTransId="{CFCD6FB7-5208-40EC-A0E1-539BD480815A}" sibTransId="{3FEE6A1B-E20F-474B-A3A0-B8FBE1D7F53C}"/>
    <dgm:cxn modelId="{F112BD20-E5E6-47D3-8250-4C6F0F8DACDF}" type="presOf" srcId="{0E7311E2-C471-4407-A95D-066DA7BC565C}" destId="{258DD1AA-D067-4C82-986A-9B4AB870E264}" srcOrd="0" destOrd="0" presId="urn:microsoft.com/office/officeart/2005/8/layout/default#1"/>
    <dgm:cxn modelId="{65696498-D3F0-427A-8852-F417103A9F5B}" srcId="{653477C8-3472-491A-8096-339B40D597C1}" destId="{DD64EADF-7ED3-4263-AA99-AA1E2F2DB840}" srcOrd="0" destOrd="0" parTransId="{278D9643-F9E3-43DE-826A-AD244CCA8906}" sibTransId="{6704231A-8E7A-4BFF-8456-4BCCB25B1829}"/>
    <dgm:cxn modelId="{0514D478-F276-45EC-A901-8AC12EF4F0C6}" type="presOf" srcId="{653477C8-3472-491A-8096-339B40D597C1}" destId="{E1C26151-54D7-4CC1-9951-D3208C454803}" srcOrd="0" destOrd="0" presId="urn:microsoft.com/office/officeart/2005/8/layout/default#1"/>
    <dgm:cxn modelId="{8C8A2479-4349-4E66-B42B-7BD3826B4DFC}" srcId="{653477C8-3472-491A-8096-339B40D597C1}" destId="{57EC7FAB-882D-4E1E-800F-BAE653AF3F0E}" srcOrd="1" destOrd="0" parTransId="{F6229786-693B-4981-93D5-C3B37FAA9949}" sibTransId="{7F8BFC39-2DBE-4A27-9950-33E52FB94662}"/>
    <dgm:cxn modelId="{00058982-FFAD-439B-B295-3ADCE687F4D4}" type="presParOf" srcId="{E1C26151-54D7-4CC1-9951-D3208C454803}" destId="{14ABD358-D8D5-4EDE-A0D2-370C9A6E0FD6}" srcOrd="0" destOrd="0" presId="urn:microsoft.com/office/officeart/2005/8/layout/default#1"/>
    <dgm:cxn modelId="{307DFC1E-14F0-4E41-9346-30D03AEE39F8}" type="presParOf" srcId="{E1C26151-54D7-4CC1-9951-D3208C454803}" destId="{845F65DC-6CD4-44F2-823E-5574938913AF}" srcOrd="1" destOrd="0" presId="urn:microsoft.com/office/officeart/2005/8/layout/default#1"/>
    <dgm:cxn modelId="{40603AFA-F806-4724-A5EF-C2B5D283DD6E}" type="presParOf" srcId="{E1C26151-54D7-4CC1-9951-D3208C454803}" destId="{7265F2FF-0FB0-4079-8D65-3EFDD60914DB}" srcOrd="2" destOrd="0" presId="urn:microsoft.com/office/officeart/2005/8/layout/default#1"/>
    <dgm:cxn modelId="{6403B0C5-B831-45E0-B93C-6D3896E336A6}" type="presParOf" srcId="{E1C26151-54D7-4CC1-9951-D3208C454803}" destId="{7D638EBF-2C8F-42F4-A650-8243DB626DC4}" srcOrd="3" destOrd="0" presId="urn:microsoft.com/office/officeart/2005/8/layout/default#1"/>
    <dgm:cxn modelId="{2FCD83AE-92C9-452E-A372-54700268C4A0}" type="presParOf" srcId="{E1C26151-54D7-4CC1-9951-D3208C454803}" destId="{FF1E5B56-974D-4A2A-B2CD-0B7CEEB68C71}" srcOrd="4" destOrd="0" presId="urn:microsoft.com/office/officeart/2005/8/layout/default#1"/>
    <dgm:cxn modelId="{64FA54C1-059C-499D-BBF5-6ACBEE8F407E}" type="presParOf" srcId="{E1C26151-54D7-4CC1-9951-D3208C454803}" destId="{921E7707-FF22-4447-9A38-36151F6C23DA}" srcOrd="5" destOrd="0" presId="urn:microsoft.com/office/officeart/2005/8/layout/default#1"/>
    <dgm:cxn modelId="{721E04EE-C0FA-4993-BC5C-BC6CAE846538}" type="presParOf" srcId="{E1C26151-54D7-4CC1-9951-D3208C454803}" destId="{A29E2B06-F545-4CD6-BF80-FD65E00BFC15}" srcOrd="6" destOrd="0" presId="urn:microsoft.com/office/officeart/2005/8/layout/default#1"/>
    <dgm:cxn modelId="{5C09734E-6E4C-4ABB-97B0-3F81159098B9}" type="presParOf" srcId="{E1C26151-54D7-4CC1-9951-D3208C454803}" destId="{E30517E2-0975-4E0C-9127-4256B2D3EE99}" srcOrd="7" destOrd="0" presId="urn:microsoft.com/office/officeart/2005/8/layout/default#1"/>
    <dgm:cxn modelId="{D232F90E-21DE-497C-BCBA-FAD889DB6D20}" type="presParOf" srcId="{E1C26151-54D7-4CC1-9951-D3208C454803}" destId="{258DD1AA-D067-4C82-986A-9B4AB870E264}" srcOrd="8" destOrd="0" presId="urn:microsoft.com/office/officeart/2005/8/layout/default#1"/>
    <dgm:cxn modelId="{32605B0C-A040-47D7-80E5-78CC37CDAD0A}" type="presParOf" srcId="{E1C26151-54D7-4CC1-9951-D3208C454803}" destId="{89CF8A53-F4B1-49BA-AD1D-0C8A890A9E24}" srcOrd="9" destOrd="0" presId="urn:microsoft.com/office/officeart/2005/8/layout/default#1"/>
    <dgm:cxn modelId="{5C944746-E910-4E11-947A-69081582C9DA}" type="presParOf" srcId="{E1C26151-54D7-4CC1-9951-D3208C454803}" destId="{DC6B401D-417E-4699-94C5-68EA449D06BA}" srcOrd="10" destOrd="0" presId="urn:microsoft.com/office/officeart/2005/8/layout/default#1"/>
    <dgm:cxn modelId="{BE63B1BE-6CDF-4E48-8EF7-68F0F4AF814C}" type="presParOf" srcId="{E1C26151-54D7-4CC1-9951-D3208C454803}" destId="{9854044C-E845-4214-81A9-A3C1E0054448}" srcOrd="11" destOrd="0" presId="urn:microsoft.com/office/officeart/2005/8/layout/default#1"/>
    <dgm:cxn modelId="{E5A194A4-FF2C-4055-B403-A0FD5DB3C4C8}" type="presParOf" srcId="{E1C26151-54D7-4CC1-9951-D3208C454803}" destId="{41D00121-8B3C-42EA-9756-49ED5564EEAD}" srcOrd="1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24B10C-9515-4265-9501-72F2E8D76A7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7675D81D-E842-412A-B0FD-889C2B0C2A90}">
      <dgm:prSet phldrT="[Текст]" custT="1"/>
      <dgm:spPr/>
      <dgm:t>
        <a:bodyPr/>
        <a:lstStyle/>
        <a:p>
          <a:r>
            <a:rPr lang="uk-UA" sz="2000" b="1" dirty="0" smtClean="0">
              <a:latin typeface="Times New Roman" pitchFamily="18" charset="0"/>
              <a:cs typeface="Times New Roman" pitchFamily="18" charset="0"/>
            </a:rPr>
            <a:t>ІНФОРМАЦІЯ</a:t>
          </a:r>
          <a:endParaRPr lang="ru-RU" sz="2000" b="1" dirty="0">
            <a:latin typeface="Times New Roman" pitchFamily="18" charset="0"/>
            <a:cs typeface="Times New Roman" pitchFamily="18" charset="0"/>
          </a:endParaRPr>
        </a:p>
      </dgm:t>
    </dgm:pt>
    <dgm:pt modelId="{138D81D1-987A-41BD-9192-D3B8830D67D1}" type="parTrans" cxnId="{E5A1D7F3-AD10-4499-A4BF-FF829366621A}">
      <dgm:prSet/>
      <dgm:spPr/>
      <dgm:t>
        <a:bodyPr/>
        <a:lstStyle/>
        <a:p>
          <a:endParaRPr lang="ru-RU"/>
        </a:p>
      </dgm:t>
    </dgm:pt>
    <dgm:pt modelId="{ACE5963A-5E06-400C-8A8B-2D1A05B377D2}" type="sibTrans" cxnId="{E5A1D7F3-AD10-4499-A4BF-FF829366621A}">
      <dgm:prSet/>
      <dgm:spPr/>
      <dgm:t>
        <a:bodyPr/>
        <a:lstStyle/>
        <a:p>
          <a:endParaRPr lang="ru-RU"/>
        </a:p>
      </dgm:t>
    </dgm:pt>
    <dgm:pt modelId="{977EDCCF-C700-4473-B701-76912D18F718}">
      <dgm:prSet phldrT="[Текст]"/>
      <dgm:spPr/>
      <dgm:t>
        <a:bodyPr/>
        <a:lstStyle/>
        <a:p>
          <a:r>
            <a:rPr lang="uk-UA" dirty="0" smtClean="0"/>
            <a:t>Публічна </a:t>
          </a:r>
          <a:endParaRPr lang="ru-RU" dirty="0"/>
        </a:p>
      </dgm:t>
    </dgm:pt>
    <dgm:pt modelId="{5CB6BA70-4E03-49DC-B437-F4677E3EDE04}" type="parTrans" cxnId="{EB60BD8B-A8C0-4A7D-8A9B-66D472D3DC9D}">
      <dgm:prSet/>
      <dgm:spPr/>
      <dgm:t>
        <a:bodyPr/>
        <a:lstStyle/>
        <a:p>
          <a:endParaRPr lang="ru-RU"/>
        </a:p>
      </dgm:t>
    </dgm:pt>
    <dgm:pt modelId="{03139BAE-6CAC-4B89-9319-7FBBD7D2C92D}" type="sibTrans" cxnId="{EB60BD8B-A8C0-4A7D-8A9B-66D472D3DC9D}">
      <dgm:prSet/>
      <dgm:spPr/>
      <dgm:t>
        <a:bodyPr/>
        <a:lstStyle/>
        <a:p>
          <a:endParaRPr lang="ru-RU"/>
        </a:p>
      </dgm:t>
    </dgm:pt>
    <dgm:pt modelId="{8F6504C7-F04D-4B70-A9EF-E3D70A78D34C}">
      <dgm:prSet phldrT="[Текст]"/>
      <dgm:spPr/>
      <dgm:t>
        <a:bodyPr/>
        <a:lstStyle/>
        <a:p>
          <a:r>
            <a:rPr lang="uk-UA" dirty="0" smtClean="0"/>
            <a:t>Таємна</a:t>
          </a:r>
          <a:endParaRPr lang="ru-RU" dirty="0"/>
        </a:p>
      </dgm:t>
    </dgm:pt>
    <dgm:pt modelId="{2215DF3F-5A41-4E52-9583-EE34AEFBFCDD}" type="parTrans" cxnId="{1CA14F6C-C13B-4ED3-ABF3-0C5EFF7F09A8}">
      <dgm:prSet/>
      <dgm:spPr/>
      <dgm:t>
        <a:bodyPr/>
        <a:lstStyle/>
        <a:p>
          <a:endParaRPr lang="ru-RU"/>
        </a:p>
      </dgm:t>
    </dgm:pt>
    <dgm:pt modelId="{D3527F47-4575-46DD-B7DF-326325FECEB7}" type="sibTrans" cxnId="{1CA14F6C-C13B-4ED3-ABF3-0C5EFF7F09A8}">
      <dgm:prSet/>
      <dgm:spPr/>
      <dgm:t>
        <a:bodyPr/>
        <a:lstStyle/>
        <a:p>
          <a:endParaRPr lang="ru-RU"/>
        </a:p>
      </dgm:t>
    </dgm:pt>
    <dgm:pt modelId="{BAA7B3D9-7453-48B2-83D8-FBE2747C6F21}">
      <dgm:prSet phldrT="[Текст]"/>
      <dgm:spPr/>
      <dgm:t>
        <a:bodyPr/>
        <a:lstStyle/>
        <a:p>
          <a:r>
            <a:rPr lang="uk-UA" dirty="0" smtClean="0"/>
            <a:t>Службова</a:t>
          </a:r>
          <a:endParaRPr lang="ru-RU" dirty="0"/>
        </a:p>
      </dgm:t>
    </dgm:pt>
    <dgm:pt modelId="{2E478009-C2F3-43CA-AD70-FF3C2725A034}" type="parTrans" cxnId="{E86530FE-94DE-4F10-80AD-DCE915A5BD35}">
      <dgm:prSet/>
      <dgm:spPr/>
      <dgm:t>
        <a:bodyPr/>
        <a:lstStyle/>
        <a:p>
          <a:endParaRPr lang="ru-RU"/>
        </a:p>
      </dgm:t>
    </dgm:pt>
    <dgm:pt modelId="{B4EDDA17-BED2-4F4C-9E3A-82C99FFE0E75}" type="sibTrans" cxnId="{E86530FE-94DE-4F10-80AD-DCE915A5BD35}">
      <dgm:prSet/>
      <dgm:spPr/>
      <dgm:t>
        <a:bodyPr/>
        <a:lstStyle/>
        <a:p>
          <a:endParaRPr lang="ru-RU"/>
        </a:p>
      </dgm:t>
    </dgm:pt>
    <dgm:pt modelId="{EA2E6BCE-A672-44AB-8E72-13FCADBB6E7A}">
      <dgm:prSet phldrT="[Текст]"/>
      <dgm:spPr/>
      <dgm:t>
        <a:bodyPr/>
        <a:lstStyle/>
        <a:p>
          <a:r>
            <a:rPr lang="uk-UA" dirty="0" smtClean="0"/>
            <a:t>Інформація про особу</a:t>
          </a:r>
          <a:endParaRPr lang="ru-RU" dirty="0"/>
        </a:p>
      </dgm:t>
    </dgm:pt>
    <dgm:pt modelId="{DE6E3404-2D07-4882-83D8-B4BD5F39191C}" type="parTrans" cxnId="{436F0DDC-35D2-42A3-AF96-4431B82DC5B1}">
      <dgm:prSet/>
      <dgm:spPr/>
      <dgm:t>
        <a:bodyPr/>
        <a:lstStyle/>
        <a:p>
          <a:endParaRPr lang="ru-RU"/>
        </a:p>
      </dgm:t>
    </dgm:pt>
    <dgm:pt modelId="{A1B9F21F-BD98-4429-A1EA-36CD8955365F}" type="sibTrans" cxnId="{436F0DDC-35D2-42A3-AF96-4431B82DC5B1}">
      <dgm:prSet/>
      <dgm:spPr/>
      <dgm:t>
        <a:bodyPr/>
        <a:lstStyle/>
        <a:p>
          <a:endParaRPr lang="ru-RU"/>
        </a:p>
      </dgm:t>
    </dgm:pt>
    <dgm:pt modelId="{249F77A6-92C9-4910-A590-811F0A60F77A}">
      <dgm:prSet phldrT="[Текст]"/>
      <dgm:spPr/>
      <dgm:t>
        <a:bodyPr/>
        <a:lstStyle/>
        <a:p>
          <a:r>
            <a:rPr lang="uk-UA" dirty="0" smtClean="0"/>
            <a:t>Конфіденційна</a:t>
          </a:r>
          <a:endParaRPr lang="ru-RU" dirty="0"/>
        </a:p>
      </dgm:t>
    </dgm:pt>
    <dgm:pt modelId="{202F3A6D-9E61-49AB-9286-5BA3C43DBC79}" type="parTrans" cxnId="{1AB1C2BB-B109-423F-B323-83881AB91A45}">
      <dgm:prSet/>
      <dgm:spPr/>
      <dgm:t>
        <a:bodyPr/>
        <a:lstStyle/>
        <a:p>
          <a:endParaRPr lang="ru-RU"/>
        </a:p>
      </dgm:t>
    </dgm:pt>
    <dgm:pt modelId="{E267560F-CC52-43B3-A935-6A6C3D6171B3}" type="sibTrans" cxnId="{1AB1C2BB-B109-423F-B323-83881AB91A45}">
      <dgm:prSet/>
      <dgm:spPr/>
      <dgm:t>
        <a:bodyPr/>
        <a:lstStyle/>
        <a:p>
          <a:endParaRPr lang="ru-RU"/>
        </a:p>
      </dgm:t>
    </dgm:pt>
    <dgm:pt modelId="{3DFAA759-0BA4-4ECE-ABC7-16E6AD09AEC0}" type="pres">
      <dgm:prSet presAssocID="{1A24B10C-9515-4265-9501-72F2E8D76A79}" presName="hierChild1" presStyleCnt="0">
        <dgm:presLayoutVars>
          <dgm:chPref val="1"/>
          <dgm:dir/>
          <dgm:animOne val="branch"/>
          <dgm:animLvl val="lvl"/>
          <dgm:resizeHandles/>
        </dgm:presLayoutVars>
      </dgm:prSet>
      <dgm:spPr/>
      <dgm:t>
        <a:bodyPr/>
        <a:lstStyle/>
        <a:p>
          <a:endParaRPr lang="ru-RU"/>
        </a:p>
      </dgm:t>
    </dgm:pt>
    <dgm:pt modelId="{5928A0AE-2777-4D50-8DD4-49FB2177F8E5}" type="pres">
      <dgm:prSet presAssocID="{7675D81D-E842-412A-B0FD-889C2B0C2A90}" presName="hierRoot1" presStyleCnt="0"/>
      <dgm:spPr/>
    </dgm:pt>
    <dgm:pt modelId="{A98BA90B-8F8D-4279-8E81-0F9867CA4F43}" type="pres">
      <dgm:prSet presAssocID="{7675D81D-E842-412A-B0FD-889C2B0C2A90}" presName="composite" presStyleCnt="0"/>
      <dgm:spPr/>
    </dgm:pt>
    <dgm:pt modelId="{C9245529-0735-446C-9FDE-CDC382B947F2}" type="pres">
      <dgm:prSet presAssocID="{7675D81D-E842-412A-B0FD-889C2B0C2A90}" presName="background" presStyleLbl="node0" presStyleIdx="0" presStyleCnt="1"/>
      <dgm:spPr/>
    </dgm:pt>
    <dgm:pt modelId="{984AB664-2A94-4730-AB1C-19BB0DECA814}" type="pres">
      <dgm:prSet presAssocID="{7675D81D-E842-412A-B0FD-889C2B0C2A90}" presName="text" presStyleLbl="fgAcc0" presStyleIdx="0" presStyleCnt="1" custScaleX="115052" custLinFactNeighborX="-4650" custLinFactNeighborY="640">
        <dgm:presLayoutVars>
          <dgm:chPref val="3"/>
        </dgm:presLayoutVars>
      </dgm:prSet>
      <dgm:spPr/>
      <dgm:t>
        <a:bodyPr/>
        <a:lstStyle/>
        <a:p>
          <a:endParaRPr lang="ru-RU"/>
        </a:p>
      </dgm:t>
    </dgm:pt>
    <dgm:pt modelId="{0D13087E-8A2F-43C2-A76E-4F1B6ACFBDFC}" type="pres">
      <dgm:prSet presAssocID="{7675D81D-E842-412A-B0FD-889C2B0C2A90}" presName="hierChild2" presStyleCnt="0"/>
      <dgm:spPr/>
    </dgm:pt>
    <dgm:pt modelId="{5EF8E1B9-B8D5-4405-9406-B15571C28595}" type="pres">
      <dgm:prSet presAssocID="{5CB6BA70-4E03-49DC-B437-F4677E3EDE04}" presName="Name10" presStyleLbl="parChTrans1D2" presStyleIdx="0" presStyleCnt="2"/>
      <dgm:spPr/>
      <dgm:t>
        <a:bodyPr/>
        <a:lstStyle/>
        <a:p>
          <a:endParaRPr lang="ru-RU"/>
        </a:p>
      </dgm:t>
    </dgm:pt>
    <dgm:pt modelId="{E7F5E340-48D8-4084-A407-37D4C2B44FEE}" type="pres">
      <dgm:prSet presAssocID="{977EDCCF-C700-4473-B701-76912D18F718}" presName="hierRoot2" presStyleCnt="0"/>
      <dgm:spPr/>
    </dgm:pt>
    <dgm:pt modelId="{11FD6B47-0207-408A-ACFF-8C3468CBE4B0}" type="pres">
      <dgm:prSet presAssocID="{977EDCCF-C700-4473-B701-76912D18F718}" presName="composite2" presStyleCnt="0"/>
      <dgm:spPr/>
    </dgm:pt>
    <dgm:pt modelId="{3412F387-98BE-44F0-BC31-30E49DE36F69}" type="pres">
      <dgm:prSet presAssocID="{977EDCCF-C700-4473-B701-76912D18F718}" presName="background2" presStyleLbl="node2" presStyleIdx="0" presStyleCnt="2"/>
      <dgm:spPr/>
    </dgm:pt>
    <dgm:pt modelId="{CA3E1963-119B-4A55-9972-498690A19E45}" type="pres">
      <dgm:prSet presAssocID="{977EDCCF-C700-4473-B701-76912D18F718}" presName="text2" presStyleLbl="fgAcc2" presStyleIdx="0" presStyleCnt="2">
        <dgm:presLayoutVars>
          <dgm:chPref val="3"/>
        </dgm:presLayoutVars>
      </dgm:prSet>
      <dgm:spPr/>
      <dgm:t>
        <a:bodyPr/>
        <a:lstStyle/>
        <a:p>
          <a:endParaRPr lang="ru-RU"/>
        </a:p>
      </dgm:t>
    </dgm:pt>
    <dgm:pt modelId="{0C6F8570-AF01-4C53-96F9-1C17CB39A85F}" type="pres">
      <dgm:prSet presAssocID="{977EDCCF-C700-4473-B701-76912D18F718}" presName="hierChild3" presStyleCnt="0"/>
      <dgm:spPr/>
    </dgm:pt>
    <dgm:pt modelId="{5FDEB9A1-E134-409D-9C84-460124D2D262}" type="pres">
      <dgm:prSet presAssocID="{2215DF3F-5A41-4E52-9583-EE34AEFBFCDD}" presName="Name17" presStyleLbl="parChTrans1D3" presStyleIdx="0" presStyleCnt="3"/>
      <dgm:spPr/>
      <dgm:t>
        <a:bodyPr/>
        <a:lstStyle/>
        <a:p>
          <a:endParaRPr lang="ru-RU"/>
        </a:p>
      </dgm:t>
    </dgm:pt>
    <dgm:pt modelId="{265571D2-1E27-4C8B-8B24-AB7850496ADB}" type="pres">
      <dgm:prSet presAssocID="{8F6504C7-F04D-4B70-A9EF-E3D70A78D34C}" presName="hierRoot3" presStyleCnt="0"/>
      <dgm:spPr/>
    </dgm:pt>
    <dgm:pt modelId="{AD71EB17-FDE0-4D66-BAB3-CF75C90B6804}" type="pres">
      <dgm:prSet presAssocID="{8F6504C7-F04D-4B70-A9EF-E3D70A78D34C}" presName="composite3" presStyleCnt="0"/>
      <dgm:spPr/>
    </dgm:pt>
    <dgm:pt modelId="{E11C624B-1CE6-43B7-A955-CF30FD8BFC0D}" type="pres">
      <dgm:prSet presAssocID="{8F6504C7-F04D-4B70-A9EF-E3D70A78D34C}" presName="background3" presStyleLbl="node3" presStyleIdx="0" presStyleCnt="3"/>
      <dgm:spPr/>
    </dgm:pt>
    <dgm:pt modelId="{D7EF1F95-3216-4828-95D8-18C6540C2A43}" type="pres">
      <dgm:prSet presAssocID="{8F6504C7-F04D-4B70-A9EF-E3D70A78D34C}" presName="text3" presStyleLbl="fgAcc3" presStyleIdx="0" presStyleCnt="3">
        <dgm:presLayoutVars>
          <dgm:chPref val="3"/>
        </dgm:presLayoutVars>
      </dgm:prSet>
      <dgm:spPr/>
      <dgm:t>
        <a:bodyPr/>
        <a:lstStyle/>
        <a:p>
          <a:endParaRPr lang="ru-RU"/>
        </a:p>
      </dgm:t>
    </dgm:pt>
    <dgm:pt modelId="{E9356A55-36B8-40AB-B137-CDD2DFE72255}" type="pres">
      <dgm:prSet presAssocID="{8F6504C7-F04D-4B70-A9EF-E3D70A78D34C}" presName="hierChild4" presStyleCnt="0"/>
      <dgm:spPr/>
    </dgm:pt>
    <dgm:pt modelId="{5AC2D077-68A3-4279-B472-9592DB354462}" type="pres">
      <dgm:prSet presAssocID="{2E478009-C2F3-43CA-AD70-FF3C2725A034}" presName="Name17" presStyleLbl="parChTrans1D3" presStyleIdx="1" presStyleCnt="3"/>
      <dgm:spPr/>
      <dgm:t>
        <a:bodyPr/>
        <a:lstStyle/>
        <a:p>
          <a:endParaRPr lang="ru-RU"/>
        </a:p>
      </dgm:t>
    </dgm:pt>
    <dgm:pt modelId="{F384B793-D1BA-4692-929F-4BD49794B2EB}" type="pres">
      <dgm:prSet presAssocID="{BAA7B3D9-7453-48B2-83D8-FBE2747C6F21}" presName="hierRoot3" presStyleCnt="0"/>
      <dgm:spPr/>
    </dgm:pt>
    <dgm:pt modelId="{C7D83C77-4A5C-41B8-B23A-73BDE34680F4}" type="pres">
      <dgm:prSet presAssocID="{BAA7B3D9-7453-48B2-83D8-FBE2747C6F21}" presName="composite3" presStyleCnt="0"/>
      <dgm:spPr/>
    </dgm:pt>
    <dgm:pt modelId="{97F8465F-7B45-4265-8FDF-2C51B29BF0FF}" type="pres">
      <dgm:prSet presAssocID="{BAA7B3D9-7453-48B2-83D8-FBE2747C6F21}" presName="background3" presStyleLbl="node3" presStyleIdx="1" presStyleCnt="3"/>
      <dgm:spPr/>
    </dgm:pt>
    <dgm:pt modelId="{2EE80B05-1EB0-4848-B11A-2914D7E2D485}" type="pres">
      <dgm:prSet presAssocID="{BAA7B3D9-7453-48B2-83D8-FBE2747C6F21}" presName="text3" presStyleLbl="fgAcc3" presStyleIdx="1" presStyleCnt="3">
        <dgm:presLayoutVars>
          <dgm:chPref val="3"/>
        </dgm:presLayoutVars>
      </dgm:prSet>
      <dgm:spPr/>
      <dgm:t>
        <a:bodyPr/>
        <a:lstStyle/>
        <a:p>
          <a:endParaRPr lang="ru-RU"/>
        </a:p>
      </dgm:t>
    </dgm:pt>
    <dgm:pt modelId="{D65ECB1D-A8FA-4937-AA6E-62EBDF3BFB72}" type="pres">
      <dgm:prSet presAssocID="{BAA7B3D9-7453-48B2-83D8-FBE2747C6F21}" presName="hierChild4" presStyleCnt="0"/>
      <dgm:spPr/>
    </dgm:pt>
    <dgm:pt modelId="{C0756E85-795E-445F-AF28-E955B5353EC5}" type="pres">
      <dgm:prSet presAssocID="{DE6E3404-2D07-4882-83D8-B4BD5F39191C}" presName="Name10" presStyleLbl="parChTrans1D2" presStyleIdx="1" presStyleCnt="2"/>
      <dgm:spPr/>
      <dgm:t>
        <a:bodyPr/>
        <a:lstStyle/>
        <a:p>
          <a:endParaRPr lang="ru-RU"/>
        </a:p>
      </dgm:t>
    </dgm:pt>
    <dgm:pt modelId="{46AB8591-231C-4E51-80D1-6533B31E46EF}" type="pres">
      <dgm:prSet presAssocID="{EA2E6BCE-A672-44AB-8E72-13FCADBB6E7A}" presName="hierRoot2" presStyleCnt="0"/>
      <dgm:spPr/>
    </dgm:pt>
    <dgm:pt modelId="{A4ADFC0C-C289-432C-81E0-9D5B495426F3}" type="pres">
      <dgm:prSet presAssocID="{EA2E6BCE-A672-44AB-8E72-13FCADBB6E7A}" presName="composite2" presStyleCnt="0"/>
      <dgm:spPr/>
    </dgm:pt>
    <dgm:pt modelId="{571A89A4-4206-40ED-979B-EB94877990AE}" type="pres">
      <dgm:prSet presAssocID="{EA2E6BCE-A672-44AB-8E72-13FCADBB6E7A}" presName="background2" presStyleLbl="node2" presStyleIdx="1" presStyleCnt="2"/>
      <dgm:spPr/>
    </dgm:pt>
    <dgm:pt modelId="{66F646DC-B72F-4FD6-B21C-1306A4AEB513}" type="pres">
      <dgm:prSet presAssocID="{EA2E6BCE-A672-44AB-8E72-13FCADBB6E7A}" presName="text2" presStyleLbl="fgAcc2" presStyleIdx="1" presStyleCnt="2">
        <dgm:presLayoutVars>
          <dgm:chPref val="3"/>
        </dgm:presLayoutVars>
      </dgm:prSet>
      <dgm:spPr/>
      <dgm:t>
        <a:bodyPr/>
        <a:lstStyle/>
        <a:p>
          <a:endParaRPr lang="ru-RU"/>
        </a:p>
      </dgm:t>
    </dgm:pt>
    <dgm:pt modelId="{19439778-A445-4C3F-8579-48F49C346F4D}" type="pres">
      <dgm:prSet presAssocID="{EA2E6BCE-A672-44AB-8E72-13FCADBB6E7A}" presName="hierChild3" presStyleCnt="0"/>
      <dgm:spPr/>
    </dgm:pt>
    <dgm:pt modelId="{1C13AFA5-56F3-4CBC-9CDA-01EEDEAB8F77}" type="pres">
      <dgm:prSet presAssocID="{202F3A6D-9E61-49AB-9286-5BA3C43DBC79}" presName="Name17" presStyleLbl="parChTrans1D3" presStyleIdx="2" presStyleCnt="3"/>
      <dgm:spPr/>
      <dgm:t>
        <a:bodyPr/>
        <a:lstStyle/>
        <a:p>
          <a:endParaRPr lang="ru-RU"/>
        </a:p>
      </dgm:t>
    </dgm:pt>
    <dgm:pt modelId="{50B471E7-1243-460E-A110-B6DA317728D8}" type="pres">
      <dgm:prSet presAssocID="{249F77A6-92C9-4910-A590-811F0A60F77A}" presName="hierRoot3" presStyleCnt="0"/>
      <dgm:spPr/>
    </dgm:pt>
    <dgm:pt modelId="{2B7D276B-C892-40FB-89D2-600D70DBB3BF}" type="pres">
      <dgm:prSet presAssocID="{249F77A6-92C9-4910-A590-811F0A60F77A}" presName="composite3" presStyleCnt="0"/>
      <dgm:spPr/>
    </dgm:pt>
    <dgm:pt modelId="{C5DCF02E-AFDE-40DA-A2B9-D9BD0E069219}" type="pres">
      <dgm:prSet presAssocID="{249F77A6-92C9-4910-A590-811F0A60F77A}" presName="background3" presStyleLbl="node3" presStyleIdx="2" presStyleCnt="3"/>
      <dgm:spPr/>
    </dgm:pt>
    <dgm:pt modelId="{8F18A3E2-8D55-44C3-B3F0-FBB81F018ED6}" type="pres">
      <dgm:prSet presAssocID="{249F77A6-92C9-4910-A590-811F0A60F77A}" presName="text3" presStyleLbl="fgAcc3" presStyleIdx="2" presStyleCnt="3">
        <dgm:presLayoutVars>
          <dgm:chPref val="3"/>
        </dgm:presLayoutVars>
      </dgm:prSet>
      <dgm:spPr/>
      <dgm:t>
        <a:bodyPr/>
        <a:lstStyle/>
        <a:p>
          <a:endParaRPr lang="ru-RU"/>
        </a:p>
      </dgm:t>
    </dgm:pt>
    <dgm:pt modelId="{BA6B3129-5D2F-442D-96D2-ABEB76663E0C}" type="pres">
      <dgm:prSet presAssocID="{249F77A6-92C9-4910-A590-811F0A60F77A}" presName="hierChild4" presStyleCnt="0"/>
      <dgm:spPr/>
    </dgm:pt>
  </dgm:ptLst>
  <dgm:cxnLst>
    <dgm:cxn modelId="{1CA14F6C-C13B-4ED3-ABF3-0C5EFF7F09A8}" srcId="{977EDCCF-C700-4473-B701-76912D18F718}" destId="{8F6504C7-F04D-4B70-A9EF-E3D70A78D34C}" srcOrd="0" destOrd="0" parTransId="{2215DF3F-5A41-4E52-9583-EE34AEFBFCDD}" sibTransId="{D3527F47-4575-46DD-B7DF-326325FECEB7}"/>
    <dgm:cxn modelId="{6364A1A1-99B9-4392-BABF-40ACC3F3A5C8}" type="presOf" srcId="{8F6504C7-F04D-4B70-A9EF-E3D70A78D34C}" destId="{D7EF1F95-3216-4828-95D8-18C6540C2A43}" srcOrd="0" destOrd="0" presId="urn:microsoft.com/office/officeart/2005/8/layout/hierarchy1"/>
    <dgm:cxn modelId="{E86530FE-94DE-4F10-80AD-DCE915A5BD35}" srcId="{977EDCCF-C700-4473-B701-76912D18F718}" destId="{BAA7B3D9-7453-48B2-83D8-FBE2747C6F21}" srcOrd="1" destOrd="0" parTransId="{2E478009-C2F3-43CA-AD70-FF3C2725A034}" sibTransId="{B4EDDA17-BED2-4F4C-9E3A-82C99FFE0E75}"/>
    <dgm:cxn modelId="{1AB1C2BB-B109-423F-B323-83881AB91A45}" srcId="{EA2E6BCE-A672-44AB-8E72-13FCADBB6E7A}" destId="{249F77A6-92C9-4910-A590-811F0A60F77A}" srcOrd="0" destOrd="0" parTransId="{202F3A6D-9E61-49AB-9286-5BA3C43DBC79}" sibTransId="{E267560F-CC52-43B3-A935-6A6C3D6171B3}"/>
    <dgm:cxn modelId="{EB60BD8B-A8C0-4A7D-8A9B-66D472D3DC9D}" srcId="{7675D81D-E842-412A-B0FD-889C2B0C2A90}" destId="{977EDCCF-C700-4473-B701-76912D18F718}" srcOrd="0" destOrd="0" parTransId="{5CB6BA70-4E03-49DC-B437-F4677E3EDE04}" sibTransId="{03139BAE-6CAC-4B89-9319-7FBBD7D2C92D}"/>
    <dgm:cxn modelId="{436F0DDC-35D2-42A3-AF96-4431B82DC5B1}" srcId="{7675D81D-E842-412A-B0FD-889C2B0C2A90}" destId="{EA2E6BCE-A672-44AB-8E72-13FCADBB6E7A}" srcOrd="1" destOrd="0" parTransId="{DE6E3404-2D07-4882-83D8-B4BD5F39191C}" sibTransId="{A1B9F21F-BD98-4429-A1EA-36CD8955365F}"/>
    <dgm:cxn modelId="{0649C2F7-8850-460B-BDA0-BE026BBEDE05}" type="presOf" srcId="{5CB6BA70-4E03-49DC-B437-F4677E3EDE04}" destId="{5EF8E1B9-B8D5-4405-9406-B15571C28595}" srcOrd="0" destOrd="0" presId="urn:microsoft.com/office/officeart/2005/8/layout/hierarchy1"/>
    <dgm:cxn modelId="{5E175E6B-7CF0-46FB-B437-CC50ABA7886C}" type="presOf" srcId="{EA2E6BCE-A672-44AB-8E72-13FCADBB6E7A}" destId="{66F646DC-B72F-4FD6-B21C-1306A4AEB513}" srcOrd="0" destOrd="0" presId="urn:microsoft.com/office/officeart/2005/8/layout/hierarchy1"/>
    <dgm:cxn modelId="{E8E6803C-2E9A-4513-A562-3F637BF46CD7}" type="presOf" srcId="{2215DF3F-5A41-4E52-9583-EE34AEFBFCDD}" destId="{5FDEB9A1-E134-409D-9C84-460124D2D262}" srcOrd="0" destOrd="0" presId="urn:microsoft.com/office/officeart/2005/8/layout/hierarchy1"/>
    <dgm:cxn modelId="{5D32217A-858E-4D93-91B8-A5954F61D46F}" type="presOf" srcId="{BAA7B3D9-7453-48B2-83D8-FBE2747C6F21}" destId="{2EE80B05-1EB0-4848-B11A-2914D7E2D485}" srcOrd="0" destOrd="0" presId="urn:microsoft.com/office/officeart/2005/8/layout/hierarchy1"/>
    <dgm:cxn modelId="{BB609B35-E175-4751-AE66-116B0C7CA503}" type="presOf" srcId="{7675D81D-E842-412A-B0FD-889C2B0C2A90}" destId="{984AB664-2A94-4730-AB1C-19BB0DECA814}" srcOrd="0" destOrd="0" presId="urn:microsoft.com/office/officeart/2005/8/layout/hierarchy1"/>
    <dgm:cxn modelId="{545263E3-EFE0-4492-97CC-AB5CB107D170}" type="presOf" srcId="{977EDCCF-C700-4473-B701-76912D18F718}" destId="{CA3E1963-119B-4A55-9972-498690A19E45}" srcOrd="0" destOrd="0" presId="urn:microsoft.com/office/officeart/2005/8/layout/hierarchy1"/>
    <dgm:cxn modelId="{C5B0D238-A015-4152-91FA-5093CC1F6295}" type="presOf" srcId="{202F3A6D-9E61-49AB-9286-5BA3C43DBC79}" destId="{1C13AFA5-56F3-4CBC-9CDA-01EEDEAB8F77}" srcOrd="0" destOrd="0" presId="urn:microsoft.com/office/officeart/2005/8/layout/hierarchy1"/>
    <dgm:cxn modelId="{0AF3C43E-E939-4A6F-B869-6949E65F0404}" type="presOf" srcId="{1A24B10C-9515-4265-9501-72F2E8D76A79}" destId="{3DFAA759-0BA4-4ECE-ABC7-16E6AD09AEC0}" srcOrd="0" destOrd="0" presId="urn:microsoft.com/office/officeart/2005/8/layout/hierarchy1"/>
    <dgm:cxn modelId="{BC909786-CCD1-4B60-8386-F95E9DC46F0F}" type="presOf" srcId="{2E478009-C2F3-43CA-AD70-FF3C2725A034}" destId="{5AC2D077-68A3-4279-B472-9592DB354462}" srcOrd="0" destOrd="0" presId="urn:microsoft.com/office/officeart/2005/8/layout/hierarchy1"/>
    <dgm:cxn modelId="{5A03EE8B-28C6-4A26-9D51-13E1814ACA0D}" type="presOf" srcId="{DE6E3404-2D07-4882-83D8-B4BD5F39191C}" destId="{C0756E85-795E-445F-AF28-E955B5353EC5}" srcOrd="0" destOrd="0" presId="urn:microsoft.com/office/officeart/2005/8/layout/hierarchy1"/>
    <dgm:cxn modelId="{F3290341-6357-4968-BCF7-40A254F653C1}" type="presOf" srcId="{249F77A6-92C9-4910-A590-811F0A60F77A}" destId="{8F18A3E2-8D55-44C3-B3F0-FBB81F018ED6}" srcOrd="0" destOrd="0" presId="urn:microsoft.com/office/officeart/2005/8/layout/hierarchy1"/>
    <dgm:cxn modelId="{E5A1D7F3-AD10-4499-A4BF-FF829366621A}" srcId="{1A24B10C-9515-4265-9501-72F2E8D76A79}" destId="{7675D81D-E842-412A-B0FD-889C2B0C2A90}" srcOrd="0" destOrd="0" parTransId="{138D81D1-987A-41BD-9192-D3B8830D67D1}" sibTransId="{ACE5963A-5E06-400C-8A8B-2D1A05B377D2}"/>
    <dgm:cxn modelId="{DFBDBB61-5D36-45ED-BDCD-CBB8CCD45685}" type="presParOf" srcId="{3DFAA759-0BA4-4ECE-ABC7-16E6AD09AEC0}" destId="{5928A0AE-2777-4D50-8DD4-49FB2177F8E5}" srcOrd="0" destOrd="0" presId="urn:microsoft.com/office/officeart/2005/8/layout/hierarchy1"/>
    <dgm:cxn modelId="{F185C660-84AA-4D15-B56C-CAB6C4EDCF79}" type="presParOf" srcId="{5928A0AE-2777-4D50-8DD4-49FB2177F8E5}" destId="{A98BA90B-8F8D-4279-8E81-0F9867CA4F43}" srcOrd="0" destOrd="0" presId="urn:microsoft.com/office/officeart/2005/8/layout/hierarchy1"/>
    <dgm:cxn modelId="{04DBF9B1-BB37-4CE3-B8DC-D8CA76C83E6E}" type="presParOf" srcId="{A98BA90B-8F8D-4279-8E81-0F9867CA4F43}" destId="{C9245529-0735-446C-9FDE-CDC382B947F2}" srcOrd="0" destOrd="0" presId="urn:microsoft.com/office/officeart/2005/8/layout/hierarchy1"/>
    <dgm:cxn modelId="{78A6B13F-A183-4C69-8431-64807E219BD4}" type="presParOf" srcId="{A98BA90B-8F8D-4279-8E81-0F9867CA4F43}" destId="{984AB664-2A94-4730-AB1C-19BB0DECA814}" srcOrd="1" destOrd="0" presId="urn:microsoft.com/office/officeart/2005/8/layout/hierarchy1"/>
    <dgm:cxn modelId="{AB18ED4B-17AA-4A28-B3E7-6D0E1EA665F3}" type="presParOf" srcId="{5928A0AE-2777-4D50-8DD4-49FB2177F8E5}" destId="{0D13087E-8A2F-43C2-A76E-4F1B6ACFBDFC}" srcOrd="1" destOrd="0" presId="urn:microsoft.com/office/officeart/2005/8/layout/hierarchy1"/>
    <dgm:cxn modelId="{A50EE96C-2BB0-4AEE-9DEE-97492CADCDDF}" type="presParOf" srcId="{0D13087E-8A2F-43C2-A76E-4F1B6ACFBDFC}" destId="{5EF8E1B9-B8D5-4405-9406-B15571C28595}" srcOrd="0" destOrd="0" presId="urn:microsoft.com/office/officeart/2005/8/layout/hierarchy1"/>
    <dgm:cxn modelId="{BD9D5DA2-A967-4DFD-A8F3-44E7928A1EC0}" type="presParOf" srcId="{0D13087E-8A2F-43C2-A76E-4F1B6ACFBDFC}" destId="{E7F5E340-48D8-4084-A407-37D4C2B44FEE}" srcOrd="1" destOrd="0" presId="urn:microsoft.com/office/officeart/2005/8/layout/hierarchy1"/>
    <dgm:cxn modelId="{CDA70B25-3311-4C07-8B8A-845FA33895FC}" type="presParOf" srcId="{E7F5E340-48D8-4084-A407-37D4C2B44FEE}" destId="{11FD6B47-0207-408A-ACFF-8C3468CBE4B0}" srcOrd="0" destOrd="0" presId="urn:microsoft.com/office/officeart/2005/8/layout/hierarchy1"/>
    <dgm:cxn modelId="{1E3C837C-F064-453A-A366-CF08D75B120C}" type="presParOf" srcId="{11FD6B47-0207-408A-ACFF-8C3468CBE4B0}" destId="{3412F387-98BE-44F0-BC31-30E49DE36F69}" srcOrd="0" destOrd="0" presId="urn:microsoft.com/office/officeart/2005/8/layout/hierarchy1"/>
    <dgm:cxn modelId="{8F64BE41-468D-402D-B7B6-B50628CFB345}" type="presParOf" srcId="{11FD6B47-0207-408A-ACFF-8C3468CBE4B0}" destId="{CA3E1963-119B-4A55-9972-498690A19E45}" srcOrd="1" destOrd="0" presId="urn:microsoft.com/office/officeart/2005/8/layout/hierarchy1"/>
    <dgm:cxn modelId="{1CA0AE39-0C5E-490D-8C56-268D22427443}" type="presParOf" srcId="{E7F5E340-48D8-4084-A407-37D4C2B44FEE}" destId="{0C6F8570-AF01-4C53-96F9-1C17CB39A85F}" srcOrd="1" destOrd="0" presId="urn:microsoft.com/office/officeart/2005/8/layout/hierarchy1"/>
    <dgm:cxn modelId="{190A4B1E-4522-4293-BCEF-7E0F52A56033}" type="presParOf" srcId="{0C6F8570-AF01-4C53-96F9-1C17CB39A85F}" destId="{5FDEB9A1-E134-409D-9C84-460124D2D262}" srcOrd="0" destOrd="0" presId="urn:microsoft.com/office/officeart/2005/8/layout/hierarchy1"/>
    <dgm:cxn modelId="{CF6FD4A3-5794-439C-B44C-5DFF6F12AB90}" type="presParOf" srcId="{0C6F8570-AF01-4C53-96F9-1C17CB39A85F}" destId="{265571D2-1E27-4C8B-8B24-AB7850496ADB}" srcOrd="1" destOrd="0" presId="urn:microsoft.com/office/officeart/2005/8/layout/hierarchy1"/>
    <dgm:cxn modelId="{189256B2-282D-452B-943A-5C9B0B09ED4D}" type="presParOf" srcId="{265571D2-1E27-4C8B-8B24-AB7850496ADB}" destId="{AD71EB17-FDE0-4D66-BAB3-CF75C90B6804}" srcOrd="0" destOrd="0" presId="urn:microsoft.com/office/officeart/2005/8/layout/hierarchy1"/>
    <dgm:cxn modelId="{8282FAF6-C158-4799-A9B2-9DAC23E5631B}" type="presParOf" srcId="{AD71EB17-FDE0-4D66-BAB3-CF75C90B6804}" destId="{E11C624B-1CE6-43B7-A955-CF30FD8BFC0D}" srcOrd="0" destOrd="0" presId="urn:microsoft.com/office/officeart/2005/8/layout/hierarchy1"/>
    <dgm:cxn modelId="{6BB4A789-E92E-4935-BFC0-F0C128F81A65}" type="presParOf" srcId="{AD71EB17-FDE0-4D66-BAB3-CF75C90B6804}" destId="{D7EF1F95-3216-4828-95D8-18C6540C2A43}" srcOrd="1" destOrd="0" presId="urn:microsoft.com/office/officeart/2005/8/layout/hierarchy1"/>
    <dgm:cxn modelId="{D3E1CC0B-8FB3-4AF2-BCAC-585C0577379E}" type="presParOf" srcId="{265571D2-1E27-4C8B-8B24-AB7850496ADB}" destId="{E9356A55-36B8-40AB-B137-CDD2DFE72255}" srcOrd="1" destOrd="0" presId="urn:microsoft.com/office/officeart/2005/8/layout/hierarchy1"/>
    <dgm:cxn modelId="{2686ECEC-C7F2-4B9C-905E-09B5498C983D}" type="presParOf" srcId="{0C6F8570-AF01-4C53-96F9-1C17CB39A85F}" destId="{5AC2D077-68A3-4279-B472-9592DB354462}" srcOrd="2" destOrd="0" presId="urn:microsoft.com/office/officeart/2005/8/layout/hierarchy1"/>
    <dgm:cxn modelId="{95286A01-2D07-457D-985E-ABF6AB8FF060}" type="presParOf" srcId="{0C6F8570-AF01-4C53-96F9-1C17CB39A85F}" destId="{F384B793-D1BA-4692-929F-4BD49794B2EB}" srcOrd="3" destOrd="0" presId="urn:microsoft.com/office/officeart/2005/8/layout/hierarchy1"/>
    <dgm:cxn modelId="{95C8874C-49AB-42AD-8006-8C0C7A80A10A}" type="presParOf" srcId="{F384B793-D1BA-4692-929F-4BD49794B2EB}" destId="{C7D83C77-4A5C-41B8-B23A-73BDE34680F4}" srcOrd="0" destOrd="0" presId="urn:microsoft.com/office/officeart/2005/8/layout/hierarchy1"/>
    <dgm:cxn modelId="{29D77A49-7C69-4478-B118-50C04961BDD2}" type="presParOf" srcId="{C7D83C77-4A5C-41B8-B23A-73BDE34680F4}" destId="{97F8465F-7B45-4265-8FDF-2C51B29BF0FF}" srcOrd="0" destOrd="0" presId="urn:microsoft.com/office/officeart/2005/8/layout/hierarchy1"/>
    <dgm:cxn modelId="{58B831B5-98F9-4998-81BA-D56CCB731570}" type="presParOf" srcId="{C7D83C77-4A5C-41B8-B23A-73BDE34680F4}" destId="{2EE80B05-1EB0-4848-B11A-2914D7E2D485}" srcOrd="1" destOrd="0" presId="urn:microsoft.com/office/officeart/2005/8/layout/hierarchy1"/>
    <dgm:cxn modelId="{064576B9-14A6-4B2B-AF1C-470801449B04}" type="presParOf" srcId="{F384B793-D1BA-4692-929F-4BD49794B2EB}" destId="{D65ECB1D-A8FA-4937-AA6E-62EBDF3BFB72}" srcOrd="1" destOrd="0" presId="urn:microsoft.com/office/officeart/2005/8/layout/hierarchy1"/>
    <dgm:cxn modelId="{6972D946-82ED-4E80-8336-B0BFABA1A669}" type="presParOf" srcId="{0D13087E-8A2F-43C2-A76E-4F1B6ACFBDFC}" destId="{C0756E85-795E-445F-AF28-E955B5353EC5}" srcOrd="2" destOrd="0" presId="urn:microsoft.com/office/officeart/2005/8/layout/hierarchy1"/>
    <dgm:cxn modelId="{E0D024EA-1FF6-4094-A116-2F7BA50F844D}" type="presParOf" srcId="{0D13087E-8A2F-43C2-A76E-4F1B6ACFBDFC}" destId="{46AB8591-231C-4E51-80D1-6533B31E46EF}" srcOrd="3" destOrd="0" presId="urn:microsoft.com/office/officeart/2005/8/layout/hierarchy1"/>
    <dgm:cxn modelId="{1ADF1285-268E-40A2-9CB3-9520100E4736}" type="presParOf" srcId="{46AB8591-231C-4E51-80D1-6533B31E46EF}" destId="{A4ADFC0C-C289-432C-81E0-9D5B495426F3}" srcOrd="0" destOrd="0" presId="urn:microsoft.com/office/officeart/2005/8/layout/hierarchy1"/>
    <dgm:cxn modelId="{498858F4-31C9-4BDE-A7F5-67337429F80D}" type="presParOf" srcId="{A4ADFC0C-C289-432C-81E0-9D5B495426F3}" destId="{571A89A4-4206-40ED-979B-EB94877990AE}" srcOrd="0" destOrd="0" presId="urn:microsoft.com/office/officeart/2005/8/layout/hierarchy1"/>
    <dgm:cxn modelId="{D52EA633-9AC0-424E-8A3F-0D2B93F7EB43}" type="presParOf" srcId="{A4ADFC0C-C289-432C-81E0-9D5B495426F3}" destId="{66F646DC-B72F-4FD6-B21C-1306A4AEB513}" srcOrd="1" destOrd="0" presId="urn:microsoft.com/office/officeart/2005/8/layout/hierarchy1"/>
    <dgm:cxn modelId="{69CD0F71-849F-4281-BD07-9E3CEF466344}" type="presParOf" srcId="{46AB8591-231C-4E51-80D1-6533B31E46EF}" destId="{19439778-A445-4C3F-8579-48F49C346F4D}" srcOrd="1" destOrd="0" presId="urn:microsoft.com/office/officeart/2005/8/layout/hierarchy1"/>
    <dgm:cxn modelId="{40C03893-8825-4580-98E6-0C4597535A26}" type="presParOf" srcId="{19439778-A445-4C3F-8579-48F49C346F4D}" destId="{1C13AFA5-56F3-4CBC-9CDA-01EEDEAB8F77}" srcOrd="0" destOrd="0" presId="urn:microsoft.com/office/officeart/2005/8/layout/hierarchy1"/>
    <dgm:cxn modelId="{5048778F-DD18-46C9-ADEB-2CE1F43D1621}" type="presParOf" srcId="{19439778-A445-4C3F-8579-48F49C346F4D}" destId="{50B471E7-1243-460E-A110-B6DA317728D8}" srcOrd="1" destOrd="0" presId="urn:microsoft.com/office/officeart/2005/8/layout/hierarchy1"/>
    <dgm:cxn modelId="{B5B29251-233B-4689-9969-4D103112DF48}" type="presParOf" srcId="{50B471E7-1243-460E-A110-B6DA317728D8}" destId="{2B7D276B-C892-40FB-89D2-600D70DBB3BF}" srcOrd="0" destOrd="0" presId="urn:microsoft.com/office/officeart/2005/8/layout/hierarchy1"/>
    <dgm:cxn modelId="{6C32A8EB-D300-442E-8E5A-832C4A6714C3}" type="presParOf" srcId="{2B7D276B-C892-40FB-89D2-600D70DBB3BF}" destId="{C5DCF02E-AFDE-40DA-A2B9-D9BD0E069219}" srcOrd="0" destOrd="0" presId="urn:microsoft.com/office/officeart/2005/8/layout/hierarchy1"/>
    <dgm:cxn modelId="{E2BE6FAF-65AF-4486-B8CB-152C958185AC}" type="presParOf" srcId="{2B7D276B-C892-40FB-89D2-600D70DBB3BF}" destId="{8F18A3E2-8D55-44C3-B3F0-FBB81F018ED6}" srcOrd="1" destOrd="0" presId="urn:microsoft.com/office/officeart/2005/8/layout/hierarchy1"/>
    <dgm:cxn modelId="{0A743F6A-547D-42B8-9E56-19488B5ACEA1}" type="presParOf" srcId="{50B471E7-1243-460E-A110-B6DA317728D8}" destId="{BA6B3129-5D2F-442D-96D2-ABEB76663E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B0825F-9306-4960-9B87-336D861488AA}" type="doc">
      <dgm:prSet loTypeId="urn:microsoft.com/office/officeart/2005/8/layout/radial4" loCatId="relationship" qsTypeId="urn:microsoft.com/office/officeart/2005/8/quickstyle/simple2" qsCatId="simple" csTypeId="urn:microsoft.com/office/officeart/2005/8/colors/accent0_1" csCatId="mainScheme" phldr="1"/>
      <dgm:spPr/>
      <dgm:t>
        <a:bodyPr/>
        <a:lstStyle/>
        <a:p>
          <a:endParaRPr lang="ru-RU"/>
        </a:p>
      </dgm:t>
    </dgm:pt>
    <dgm:pt modelId="{8CEDD74A-1642-40CF-8721-355459F67CE1}">
      <dgm:prSet phldrT="[Текст]" custT="1"/>
      <dgm:spPr>
        <a:xfrm>
          <a:off x="4058616" y="3190299"/>
          <a:ext cx="3717580" cy="3496647"/>
        </a:xfrm>
        <a:prstGeom prst="ellipse">
          <a:avLst/>
        </a:prstGeom>
      </dgm:spPr>
      <dgm:t>
        <a:bodyPr/>
        <a:lstStyle/>
        <a:p>
          <a:r>
            <a:rPr lang="ru-RU" sz="1600" b="1" smtClean="0">
              <a:latin typeface="Calibri"/>
              <a:ea typeface="+mn-ea"/>
              <a:cs typeface="+mn-cs"/>
            </a:rPr>
            <a:t>Правові форми комунікації громадських об’єднань із органами державної влади та місцевого самоврядування в Україні та Франції</a:t>
          </a:r>
          <a:endParaRPr lang="ru-RU" sz="1600" b="1">
            <a:latin typeface="Calibri"/>
            <a:ea typeface="+mn-ea"/>
            <a:cs typeface="+mn-cs"/>
          </a:endParaRPr>
        </a:p>
      </dgm:t>
    </dgm:pt>
    <dgm:pt modelId="{1117B52B-73C4-4131-B0F8-127CBDDCC353}" type="parTrans" cxnId="{29F2D0DA-526A-4493-977D-E2330DB876F3}">
      <dgm:prSet/>
      <dgm:spPr/>
      <dgm:t>
        <a:bodyPr/>
        <a:lstStyle/>
        <a:p>
          <a:endParaRPr lang="ru-RU"/>
        </a:p>
      </dgm:t>
    </dgm:pt>
    <dgm:pt modelId="{D12A1A4E-6646-42F3-8711-AF33211F56DE}" type="sibTrans" cxnId="{29F2D0DA-526A-4493-977D-E2330DB876F3}">
      <dgm:prSet/>
      <dgm:spPr/>
      <dgm:t>
        <a:bodyPr/>
        <a:lstStyle/>
        <a:p>
          <a:endParaRPr lang="ru-RU"/>
        </a:p>
      </dgm:t>
    </dgm:pt>
    <dgm:pt modelId="{E502463A-2BAE-4635-866E-5F2853A15598}">
      <dgm:prSet phldrT="[Текст]"/>
      <dgm:spPr>
        <a:xfrm>
          <a:off x="534462" y="3886824"/>
          <a:ext cx="2629495" cy="2103596"/>
        </a:xfrm>
        <a:prstGeom prst="roundRect">
          <a:avLst>
            <a:gd name="adj" fmla="val 10000"/>
          </a:avLst>
        </a:prstGeom>
      </dgm:spPr>
      <dgm:t>
        <a:bodyPr/>
        <a:lstStyle/>
        <a:p>
          <a:r>
            <a:rPr lang="ru-RU" smtClean="0">
              <a:latin typeface="Calibri"/>
              <a:ea typeface="+mn-ea"/>
              <a:cs typeface="+mn-cs"/>
            </a:rPr>
            <a:t>Участь у нормотворчій діяльності держави</a:t>
          </a:r>
          <a:endParaRPr lang="ru-RU">
            <a:latin typeface="Calibri"/>
            <a:ea typeface="+mn-ea"/>
            <a:cs typeface="+mn-cs"/>
          </a:endParaRPr>
        </a:p>
      </dgm:t>
    </dgm:pt>
    <dgm:pt modelId="{6B6AF8DB-A433-4C68-AD1F-77A473913F79}" type="parTrans" cxnId="{1F83BA50-2839-48FF-BA7B-60E4E400FCA4}">
      <dgm:prSet/>
      <dgm:spPr>
        <a:xfrm rot="10800000">
          <a:off x="1849209" y="4544198"/>
          <a:ext cx="2087889" cy="788848"/>
        </a:xfrm>
        <a:prstGeom prst="leftArrow">
          <a:avLst>
            <a:gd name="adj1" fmla="val 60000"/>
            <a:gd name="adj2" fmla="val 50000"/>
          </a:avLst>
        </a:prstGeom>
      </dgm:spPr>
      <dgm:t>
        <a:bodyPr/>
        <a:lstStyle/>
        <a:p>
          <a:endParaRPr lang="ru-RU"/>
        </a:p>
      </dgm:t>
    </dgm:pt>
    <dgm:pt modelId="{1814CFE0-6E9A-49C4-B533-EB138A611783}" type="sibTrans" cxnId="{1F83BA50-2839-48FF-BA7B-60E4E400FCA4}">
      <dgm:prSet/>
      <dgm:spPr/>
      <dgm:t>
        <a:bodyPr/>
        <a:lstStyle/>
        <a:p>
          <a:endParaRPr lang="ru-RU"/>
        </a:p>
      </dgm:t>
    </dgm:pt>
    <dgm:pt modelId="{B62D81E5-BF96-4FB9-8A5B-6EFF3851E0B5}">
      <dgm:prSet phldrT="[Текст]"/>
      <dgm:spPr>
        <a:xfrm>
          <a:off x="1726009" y="1010175"/>
          <a:ext cx="2629495" cy="2103596"/>
        </a:xfrm>
        <a:prstGeom prst="roundRect">
          <a:avLst>
            <a:gd name="adj" fmla="val 10000"/>
          </a:avLst>
        </a:prstGeom>
      </dgm:spPr>
      <dgm:t>
        <a:bodyPr/>
        <a:lstStyle/>
        <a:p>
          <a:r>
            <a:rPr lang="ru-RU" dirty="0" smtClean="0">
              <a:latin typeface="Calibri"/>
              <a:ea typeface="+mn-ea"/>
              <a:cs typeface="+mn-cs"/>
            </a:rPr>
            <a:t>Участь у </a:t>
          </a:r>
          <a:r>
            <a:rPr lang="ru-RU" dirty="0" err="1" smtClean="0">
              <a:latin typeface="Calibri"/>
              <a:ea typeface="+mn-ea"/>
              <a:cs typeface="+mn-cs"/>
            </a:rPr>
            <a:t>правозастосовчій</a:t>
          </a:r>
          <a:r>
            <a:rPr lang="ru-RU" dirty="0" smtClean="0">
              <a:latin typeface="Calibri"/>
              <a:ea typeface="+mn-ea"/>
              <a:cs typeface="+mn-cs"/>
            </a:rPr>
            <a:t> </a:t>
          </a:r>
          <a:r>
            <a:rPr lang="ru-RU" dirty="0" err="1" smtClean="0">
              <a:latin typeface="Calibri"/>
              <a:ea typeface="+mn-ea"/>
              <a:cs typeface="+mn-cs"/>
            </a:rPr>
            <a:t>діяльності</a:t>
          </a:r>
          <a:r>
            <a:rPr lang="ru-RU" dirty="0" smtClean="0">
              <a:latin typeface="Calibri"/>
              <a:ea typeface="+mn-ea"/>
              <a:cs typeface="+mn-cs"/>
            </a:rPr>
            <a:t> </a:t>
          </a:r>
          <a:r>
            <a:rPr lang="ru-RU" dirty="0" err="1" smtClean="0">
              <a:latin typeface="Calibri"/>
              <a:ea typeface="+mn-ea"/>
              <a:cs typeface="+mn-cs"/>
            </a:rPr>
            <a:t>держави</a:t>
          </a:r>
          <a:endParaRPr lang="ru-RU" dirty="0">
            <a:latin typeface="Calibri"/>
            <a:ea typeface="+mn-ea"/>
            <a:cs typeface="+mn-cs"/>
          </a:endParaRPr>
        </a:p>
      </dgm:t>
    </dgm:pt>
    <dgm:pt modelId="{FA9CC1D4-CBE7-4E10-96EB-C53A7B0E766A}" type="parTrans" cxnId="{DEF08E64-735E-4792-BA95-B56428099FE8}">
      <dgm:prSet/>
      <dgm:spPr>
        <a:xfrm rot="13500000">
          <a:off x="2726997" y="2425030"/>
          <a:ext cx="2142480" cy="788848"/>
        </a:xfrm>
        <a:prstGeom prst="leftArrow">
          <a:avLst>
            <a:gd name="adj1" fmla="val 60000"/>
            <a:gd name="adj2" fmla="val 50000"/>
          </a:avLst>
        </a:prstGeom>
      </dgm:spPr>
      <dgm:t>
        <a:bodyPr/>
        <a:lstStyle/>
        <a:p>
          <a:endParaRPr lang="ru-RU"/>
        </a:p>
      </dgm:t>
    </dgm:pt>
    <dgm:pt modelId="{E618CAF3-5422-4D4B-81B6-D7C784A7DB04}" type="sibTrans" cxnId="{DEF08E64-735E-4792-BA95-B56428099FE8}">
      <dgm:prSet/>
      <dgm:spPr/>
      <dgm:t>
        <a:bodyPr/>
        <a:lstStyle/>
        <a:p>
          <a:endParaRPr lang="ru-RU"/>
        </a:p>
      </dgm:t>
    </dgm:pt>
    <dgm:pt modelId="{76DCEC0A-C1E6-47FE-98C1-8C6F6F61D02A}">
      <dgm:prSet phldrT="[Текст]"/>
      <dgm:spPr>
        <a:xfrm>
          <a:off x="4602658" y="-181371"/>
          <a:ext cx="2629495" cy="2103596"/>
        </a:xfrm>
        <a:prstGeom prst="roundRect">
          <a:avLst>
            <a:gd name="adj" fmla="val 10000"/>
          </a:avLst>
        </a:prstGeom>
      </dgm:spPr>
      <dgm:t>
        <a:bodyPr/>
        <a:lstStyle/>
        <a:p>
          <a:r>
            <a:rPr lang="ru-RU" smtClean="0">
              <a:latin typeface="Calibri"/>
              <a:ea typeface="+mn-ea"/>
              <a:cs typeface="+mn-cs"/>
            </a:rPr>
            <a:t>Участь у правоохоронній діяльності держави</a:t>
          </a:r>
          <a:endParaRPr lang="ru-RU" dirty="0">
            <a:latin typeface="Calibri"/>
            <a:ea typeface="+mn-ea"/>
            <a:cs typeface="+mn-cs"/>
          </a:endParaRPr>
        </a:p>
      </dgm:t>
    </dgm:pt>
    <dgm:pt modelId="{741E4825-A7AE-49EF-95B0-2E0751B2650C}" type="parTrans" cxnId="{B53E56B2-B80D-43DF-8782-5291B3F0E915}">
      <dgm:prSet/>
      <dgm:spPr>
        <a:xfrm rot="16200000">
          <a:off x="4821266" y="1572141"/>
          <a:ext cx="2192279" cy="788848"/>
        </a:xfrm>
        <a:prstGeom prst="leftArrow">
          <a:avLst>
            <a:gd name="adj1" fmla="val 60000"/>
            <a:gd name="adj2" fmla="val 50000"/>
          </a:avLst>
        </a:prstGeom>
      </dgm:spPr>
      <dgm:t>
        <a:bodyPr/>
        <a:lstStyle/>
        <a:p>
          <a:endParaRPr lang="ru-RU"/>
        </a:p>
      </dgm:t>
    </dgm:pt>
    <dgm:pt modelId="{2E014C27-9846-4831-9B86-A1A9A79D4010}" type="sibTrans" cxnId="{B53E56B2-B80D-43DF-8782-5291B3F0E915}">
      <dgm:prSet/>
      <dgm:spPr/>
      <dgm:t>
        <a:bodyPr/>
        <a:lstStyle/>
        <a:p>
          <a:endParaRPr lang="ru-RU"/>
        </a:p>
      </dgm:t>
    </dgm:pt>
    <dgm:pt modelId="{21C6BE39-DB0A-49A1-BB32-71EEE2B021D0}">
      <dgm:prSet phldrT="[Текст]"/>
      <dgm:spPr>
        <a:xfrm>
          <a:off x="7479308" y="1010175"/>
          <a:ext cx="2629495" cy="2103596"/>
        </a:xfrm>
        <a:prstGeom prst="roundRect">
          <a:avLst>
            <a:gd name="adj" fmla="val 10000"/>
          </a:avLst>
        </a:prstGeom>
      </dgm:spPr>
      <dgm:t>
        <a:bodyPr/>
        <a:lstStyle/>
        <a:p>
          <a:r>
            <a:rPr lang="ru-RU" smtClean="0">
              <a:latin typeface="Calibri"/>
              <a:ea typeface="+mn-ea"/>
              <a:cs typeface="+mn-cs"/>
            </a:rPr>
            <a:t>Участь у виконанні державних цільових програм</a:t>
          </a:r>
          <a:endParaRPr lang="ru-RU">
            <a:latin typeface="Calibri"/>
            <a:ea typeface="+mn-ea"/>
            <a:cs typeface="+mn-cs"/>
          </a:endParaRPr>
        </a:p>
      </dgm:t>
    </dgm:pt>
    <dgm:pt modelId="{3B5EC818-7FAF-474F-8F76-E0F8FBBFFB49}" type="parTrans" cxnId="{66C6581D-CCE5-4C4E-80D6-6743B08B1FD8}">
      <dgm:prSet/>
      <dgm:spPr>
        <a:xfrm rot="18900000">
          <a:off x="6965334" y="2425030"/>
          <a:ext cx="2142480" cy="788848"/>
        </a:xfrm>
        <a:prstGeom prst="leftArrow">
          <a:avLst>
            <a:gd name="adj1" fmla="val 60000"/>
            <a:gd name="adj2" fmla="val 50000"/>
          </a:avLst>
        </a:prstGeom>
      </dgm:spPr>
      <dgm:t>
        <a:bodyPr/>
        <a:lstStyle/>
        <a:p>
          <a:endParaRPr lang="ru-RU"/>
        </a:p>
      </dgm:t>
    </dgm:pt>
    <dgm:pt modelId="{5C6349A8-C223-4E11-8515-10FAD0E524BC}" type="sibTrans" cxnId="{66C6581D-CCE5-4C4E-80D6-6743B08B1FD8}">
      <dgm:prSet/>
      <dgm:spPr/>
      <dgm:t>
        <a:bodyPr/>
        <a:lstStyle/>
        <a:p>
          <a:endParaRPr lang="ru-RU"/>
        </a:p>
      </dgm:t>
    </dgm:pt>
    <dgm:pt modelId="{A301A9FC-D145-4204-A43E-2F1B88D6FCC1}">
      <dgm:prSet phldrT="[Текст]"/>
      <dgm:spPr>
        <a:xfrm>
          <a:off x="8670855" y="3886824"/>
          <a:ext cx="2629495" cy="2103596"/>
        </a:xfrm>
        <a:prstGeom prst="roundRect">
          <a:avLst>
            <a:gd name="adj" fmla="val 10000"/>
          </a:avLst>
        </a:prstGeom>
      </dgm:spPr>
      <dgm:t>
        <a:bodyPr/>
        <a:lstStyle/>
        <a:p>
          <a:r>
            <a:rPr lang="ru-RU" smtClean="0">
              <a:latin typeface="Calibri"/>
              <a:ea typeface="+mn-ea"/>
              <a:cs typeface="+mn-cs"/>
            </a:rPr>
            <a:t>Залучення до надання соціальних послуг</a:t>
          </a:r>
          <a:endParaRPr lang="ru-RU">
            <a:latin typeface="Calibri"/>
            <a:ea typeface="+mn-ea"/>
            <a:cs typeface="+mn-cs"/>
          </a:endParaRPr>
        </a:p>
      </dgm:t>
    </dgm:pt>
    <dgm:pt modelId="{67C0C2F5-A1C6-4F5B-93DB-7E936AD5A21D}" type="parTrans" cxnId="{525D9102-0D93-4309-B78A-EAB3F7BFFBD7}">
      <dgm:prSet/>
      <dgm:spPr>
        <a:xfrm>
          <a:off x="7897714" y="4544198"/>
          <a:ext cx="2087889" cy="788848"/>
        </a:xfrm>
        <a:prstGeom prst="leftArrow">
          <a:avLst>
            <a:gd name="adj1" fmla="val 60000"/>
            <a:gd name="adj2" fmla="val 50000"/>
          </a:avLst>
        </a:prstGeom>
      </dgm:spPr>
      <dgm:t>
        <a:bodyPr/>
        <a:lstStyle/>
        <a:p>
          <a:endParaRPr lang="ru-RU"/>
        </a:p>
      </dgm:t>
    </dgm:pt>
    <dgm:pt modelId="{3445BCE8-AD59-452F-8A32-D50BFAD6AA1F}" type="sibTrans" cxnId="{525D9102-0D93-4309-B78A-EAB3F7BFFBD7}">
      <dgm:prSet/>
      <dgm:spPr/>
      <dgm:t>
        <a:bodyPr/>
        <a:lstStyle/>
        <a:p>
          <a:endParaRPr lang="ru-RU"/>
        </a:p>
      </dgm:t>
    </dgm:pt>
    <dgm:pt modelId="{E9A72F8E-6436-402A-AB5C-3C039C4868C4}" type="pres">
      <dgm:prSet presAssocID="{7CB0825F-9306-4960-9B87-336D861488AA}" presName="cycle" presStyleCnt="0">
        <dgm:presLayoutVars>
          <dgm:chMax val="1"/>
          <dgm:dir/>
          <dgm:animLvl val="ctr"/>
          <dgm:resizeHandles val="exact"/>
        </dgm:presLayoutVars>
      </dgm:prSet>
      <dgm:spPr/>
      <dgm:t>
        <a:bodyPr/>
        <a:lstStyle/>
        <a:p>
          <a:endParaRPr lang="ru-RU"/>
        </a:p>
      </dgm:t>
    </dgm:pt>
    <dgm:pt modelId="{2D22CAC6-2D7D-4303-A8F1-8BD93116E64F}" type="pres">
      <dgm:prSet presAssocID="{8CEDD74A-1642-40CF-8721-355459F67CE1}" presName="centerShape" presStyleLbl="node0" presStyleIdx="0" presStyleCnt="1" custScaleX="134311" custScaleY="126329"/>
      <dgm:spPr/>
      <dgm:t>
        <a:bodyPr/>
        <a:lstStyle/>
        <a:p>
          <a:endParaRPr lang="ru-RU"/>
        </a:p>
      </dgm:t>
    </dgm:pt>
    <dgm:pt modelId="{06479B4B-FC0B-4DFF-909E-3A0BE1E63B05}" type="pres">
      <dgm:prSet presAssocID="{6B6AF8DB-A433-4C68-AD1F-77A473913F79}" presName="parTrans" presStyleLbl="bgSibTrans2D1" presStyleIdx="0" presStyleCnt="5"/>
      <dgm:spPr/>
      <dgm:t>
        <a:bodyPr/>
        <a:lstStyle/>
        <a:p>
          <a:endParaRPr lang="ru-RU"/>
        </a:p>
      </dgm:t>
    </dgm:pt>
    <dgm:pt modelId="{13192F7E-3139-481E-AA99-59EBF903628F}" type="pres">
      <dgm:prSet presAssocID="{E502463A-2BAE-4635-866E-5F2853A15598}" presName="node" presStyleLbl="node1" presStyleIdx="0" presStyleCnt="5">
        <dgm:presLayoutVars>
          <dgm:bulletEnabled val="1"/>
        </dgm:presLayoutVars>
      </dgm:prSet>
      <dgm:spPr/>
      <dgm:t>
        <a:bodyPr/>
        <a:lstStyle/>
        <a:p>
          <a:endParaRPr lang="ru-RU"/>
        </a:p>
      </dgm:t>
    </dgm:pt>
    <dgm:pt modelId="{EE2D7BD4-5C3C-427F-9866-CA8CF600D125}" type="pres">
      <dgm:prSet presAssocID="{FA9CC1D4-CBE7-4E10-96EB-C53A7B0E766A}" presName="parTrans" presStyleLbl="bgSibTrans2D1" presStyleIdx="1" presStyleCnt="5"/>
      <dgm:spPr/>
      <dgm:t>
        <a:bodyPr/>
        <a:lstStyle/>
        <a:p>
          <a:endParaRPr lang="ru-RU"/>
        </a:p>
      </dgm:t>
    </dgm:pt>
    <dgm:pt modelId="{CB157C54-8946-4A15-A4FE-5EB580DA255A}" type="pres">
      <dgm:prSet presAssocID="{B62D81E5-BF96-4FB9-8A5B-6EFF3851E0B5}" presName="node" presStyleLbl="node1" presStyleIdx="1" presStyleCnt="5">
        <dgm:presLayoutVars>
          <dgm:bulletEnabled val="1"/>
        </dgm:presLayoutVars>
      </dgm:prSet>
      <dgm:spPr/>
      <dgm:t>
        <a:bodyPr/>
        <a:lstStyle/>
        <a:p>
          <a:endParaRPr lang="ru-RU"/>
        </a:p>
      </dgm:t>
    </dgm:pt>
    <dgm:pt modelId="{72DE2D3A-DAE2-4204-8EB1-A32E8D7F5442}" type="pres">
      <dgm:prSet presAssocID="{741E4825-A7AE-49EF-95B0-2E0751B2650C}" presName="parTrans" presStyleLbl="bgSibTrans2D1" presStyleIdx="2" presStyleCnt="5"/>
      <dgm:spPr/>
      <dgm:t>
        <a:bodyPr/>
        <a:lstStyle/>
        <a:p>
          <a:endParaRPr lang="ru-RU"/>
        </a:p>
      </dgm:t>
    </dgm:pt>
    <dgm:pt modelId="{C0B762B5-03BF-4481-9BCB-E2D7084EB5A3}" type="pres">
      <dgm:prSet presAssocID="{76DCEC0A-C1E6-47FE-98C1-8C6F6F61D02A}" presName="node" presStyleLbl="node1" presStyleIdx="2" presStyleCnt="5">
        <dgm:presLayoutVars>
          <dgm:bulletEnabled val="1"/>
        </dgm:presLayoutVars>
      </dgm:prSet>
      <dgm:spPr/>
      <dgm:t>
        <a:bodyPr/>
        <a:lstStyle/>
        <a:p>
          <a:endParaRPr lang="ru-RU"/>
        </a:p>
      </dgm:t>
    </dgm:pt>
    <dgm:pt modelId="{453CFBBB-5DB6-4C99-B6D1-4C3B3312EA55}" type="pres">
      <dgm:prSet presAssocID="{3B5EC818-7FAF-474F-8F76-E0F8FBBFFB49}" presName="parTrans" presStyleLbl="bgSibTrans2D1" presStyleIdx="3" presStyleCnt="5"/>
      <dgm:spPr/>
      <dgm:t>
        <a:bodyPr/>
        <a:lstStyle/>
        <a:p>
          <a:endParaRPr lang="ru-RU"/>
        </a:p>
      </dgm:t>
    </dgm:pt>
    <dgm:pt modelId="{2476CA01-AC46-49FE-9713-876753A48F5B}" type="pres">
      <dgm:prSet presAssocID="{21C6BE39-DB0A-49A1-BB32-71EEE2B021D0}" presName="node" presStyleLbl="node1" presStyleIdx="3" presStyleCnt="5">
        <dgm:presLayoutVars>
          <dgm:bulletEnabled val="1"/>
        </dgm:presLayoutVars>
      </dgm:prSet>
      <dgm:spPr/>
      <dgm:t>
        <a:bodyPr/>
        <a:lstStyle/>
        <a:p>
          <a:endParaRPr lang="ru-RU"/>
        </a:p>
      </dgm:t>
    </dgm:pt>
    <dgm:pt modelId="{CBE4393B-1C97-4367-A893-4526F7E03309}" type="pres">
      <dgm:prSet presAssocID="{67C0C2F5-A1C6-4F5B-93DB-7E936AD5A21D}" presName="parTrans" presStyleLbl="bgSibTrans2D1" presStyleIdx="4" presStyleCnt="5"/>
      <dgm:spPr/>
      <dgm:t>
        <a:bodyPr/>
        <a:lstStyle/>
        <a:p>
          <a:endParaRPr lang="ru-RU"/>
        </a:p>
      </dgm:t>
    </dgm:pt>
    <dgm:pt modelId="{7C2CE5D9-DA8C-4E42-9DB0-E9C5C8A6FF87}" type="pres">
      <dgm:prSet presAssocID="{A301A9FC-D145-4204-A43E-2F1B88D6FCC1}" presName="node" presStyleLbl="node1" presStyleIdx="4" presStyleCnt="5">
        <dgm:presLayoutVars>
          <dgm:bulletEnabled val="1"/>
        </dgm:presLayoutVars>
      </dgm:prSet>
      <dgm:spPr/>
      <dgm:t>
        <a:bodyPr/>
        <a:lstStyle/>
        <a:p>
          <a:endParaRPr lang="ru-RU"/>
        </a:p>
      </dgm:t>
    </dgm:pt>
  </dgm:ptLst>
  <dgm:cxnLst>
    <dgm:cxn modelId="{78477FC1-3554-42CE-B553-A5C2F34D45B3}" type="presOf" srcId="{76DCEC0A-C1E6-47FE-98C1-8C6F6F61D02A}" destId="{C0B762B5-03BF-4481-9BCB-E2D7084EB5A3}" srcOrd="0" destOrd="0" presId="urn:microsoft.com/office/officeart/2005/8/layout/radial4"/>
    <dgm:cxn modelId="{DEF08E64-735E-4792-BA95-B56428099FE8}" srcId="{8CEDD74A-1642-40CF-8721-355459F67CE1}" destId="{B62D81E5-BF96-4FB9-8A5B-6EFF3851E0B5}" srcOrd="1" destOrd="0" parTransId="{FA9CC1D4-CBE7-4E10-96EB-C53A7B0E766A}" sibTransId="{E618CAF3-5422-4D4B-81B6-D7C784A7DB04}"/>
    <dgm:cxn modelId="{C777FA35-2785-40FA-96D8-E5BD0D5A97FC}" type="presOf" srcId="{741E4825-A7AE-49EF-95B0-2E0751B2650C}" destId="{72DE2D3A-DAE2-4204-8EB1-A32E8D7F5442}" srcOrd="0" destOrd="0" presId="urn:microsoft.com/office/officeart/2005/8/layout/radial4"/>
    <dgm:cxn modelId="{66C6581D-CCE5-4C4E-80D6-6743B08B1FD8}" srcId="{8CEDD74A-1642-40CF-8721-355459F67CE1}" destId="{21C6BE39-DB0A-49A1-BB32-71EEE2B021D0}" srcOrd="3" destOrd="0" parTransId="{3B5EC818-7FAF-474F-8F76-E0F8FBBFFB49}" sibTransId="{5C6349A8-C223-4E11-8515-10FAD0E524BC}"/>
    <dgm:cxn modelId="{80663F59-E9E1-47C8-BE23-6BAB7ACF14B2}" type="presOf" srcId="{8CEDD74A-1642-40CF-8721-355459F67CE1}" destId="{2D22CAC6-2D7D-4303-A8F1-8BD93116E64F}" srcOrd="0" destOrd="0" presId="urn:microsoft.com/office/officeart/2005/8/layout/radial4"/>
    <dgm:cxn modelId="{E6D61A77-E839-4CB9-AA3E-2F1D263C4E02}" type="presOf" srcId="{6B6AF8DB-A433-4C68-AD1F-77A473913F79}" destId="{06479B4B-FC0B-4DFF-909E-3A0BE1E63B05}" srcOrd="0" destOrd="0" presId="urn:microsoft.com/office/officeart/2005/8/layout/radial4"/>
    <dgm:cxn modelId="{F0E220BA-D503-4375-9B77-B1BCB59C311A}" type="presOf" srcId="{3B5EC818-7FAF-474F-8F76-E0F8FBBFFB49}" destId="{453CFBBB-5DB6-4C99-B6D1-4C3B3312EA55}" srcOrd="0" destOrd="0" presId="urn:microsoft.com/office/officeart/2005/8/layout/radial4"/>
    <dgm:cxn modelId="{BB6EBAD1-79F5-46B6-BCF9-252706146360}" type="presOf" srcId="{21C6BE39-DB0A-49A1-BB32-71EEE2B021D0}" destId="{2476CA01-AC46-49FE-9713-876753A48F5B}" srcOrd="0" destOrd="0" presId="urn:microsoft.com/office/officeart/2005/8/layout/radial4"/>
    <dgm:cxn modelId="{02D0EA91-A1D5-482F-A648-FDF1891F57A8}" type="presOf" srcId="{B62D81E5-BF96-4FB9-8A5B-6EFF3851E0B5}" destId="{CB157C54-8946-4A15-A4FE-5EB580DA255A}" srcOrd="0" destOrd="0" presId="urn:microsoft.com/office/officeart/2005/8/layout/radial4"/>
    <dgm:cxn modelId="{6559D2B6-D198-4DBE-8530-AA067082CADD}" type="presOf" srcId="{FA9CC1D4-CBE7-4E10-96EB-C53A7B0E766A}" destId="{EE2D7BD4-5C3C-427F-9866-CA8CF600D125}" srcOrd="0" destOrd="0" presId="urn:microsoft.com/office/officeart/2005/8/layout/radial4"/>
    <dgm:cxn modelId="{525D9102-0D93-4309-B78A-EAB3F7BFFBD7}" srcId="{8CEDD74A-1642-40CF-8721-355459F67CE1}" destId="{A301A9FC-D145-4204-A43E-2F1B88D6FCC1}" srcOrd="4" destOrd="0" parTransId="{67C0C2F5-A1C6-4F5B-93DB-7E936AD5A21D}" sibTransId="{3445BCE8-AD59-452F-8A32-D50BFAD6AA1F}"/>
    <dgm:cxn modelId="{29F2D0DA-526A-4493-977D-E2330DB876F3}" srcId="{7CB0825F-9306-4960-9B87-336D861488AA}" destId="{8CEDD74A-1642-40CF-8721-355459F67CE1}" srcOrd="0" destOrd="0" parTransId="{1117B52B-73C4-4131-B0F8-127CBDDCC353}" sibTransId="{D12A1A4E-6646-42F3-8711-AF33211F56DE}"/>
    <dgm:cxn modelId="{FE2242C2-AE76-4655-B348-167D04413168}" type="presOf" srcId="{A301A9FC-D145-4204-A43E-2F1B88D6FCC1}" destId="{7C2CE5D9-DA8C-4E42-9DB0-E9C5C8A6FF87}" srcOrd="0" destOrd="0" presId="urn:microsoft.com/office/officeart/2005/8/layout/radial4"/>
    <dgm:cxn modelId="{B9B27DBB-80B9-4652-954D-B2F4F05D5D6C}" type="presOf" srcId="{E502463A-2BAE-4635-866E-5F2853A15598}" destId="{13192F7E-3139-481E-AA99-59EBF903628F}" srcOrd="0" destOrd="0" presId="urn:microsoft.com/office/officeart/2005/8/layout/radial4"/>
    <dgm:cxn modelId="{1F83BA50-2839-48FF-BA7B-60E4E400FCA4}" srcId="{8CEDD74A-1642-40CF-8721-355459F67CE1}" destId="{E502463A-2BAE-4635-866E-5F2853A15598}" srcOrd="0" destOrd="0" parTransId="{6B6AF8DB-A433-4C68-AD1F-77A473913F79}" sibTransId="{1814CFE0-6E9A-49C4-B533-EB138A611783}"/>
    <dgm:cxn modelId="{B53E56B2-B80D-43DF-8782-5291B3F0E915}" srcId="{8CEDD74A-1642-40CF-8721-355459F67CE1}" destId="{76DCEC0A-C1E6-47FE-98C1-8C6F6F61D02A}" srcOrd="2" destOrd="0" parTransId="{741E4825-A7AE-49EF-95B0-2E0751B2650C}" sibTransId="{2E014C27-9846-4831-9B86-A1A9A79D4010}"/>
    <dgm:cxn modelId="{5A359825-D384-4722-B5BB-BC88E970CE8F}" type="presOf" srcId="{7CB0825F-9306-4960-9B87-336D861488AA}" destId="{E9A72F8E-6436-402A-AB5C-3C039C4868C4}" srcOrd="0" destOrd="0" presId="urn:microsoft.com/office/officeart/2005/8/layout/radial4"/>
    <dgm:cxn modelId="{5193BCB3-D193-43A7-B71B-5121FFDA4D3A}" type="presOf" srcId="{67C0C2F5-A1C6-4F5B-93DB-7E936AD5A21D}" destId="{CBE4393B-1C97-4367-A893-4526F7E03309}" srcOrd="0" destOrd="0" presId="urn:microsoft.com/office/officeart/2005/8/layout/radial4"/>
    <dgm:cxn modelId="{3BEE3338-22DC-46BB-9DC0-8BAA366B32F2}" type="presParOf" srcId="{E9A72F8E-6436-402A-AB5C-3C039C4868C4}" destId="{2D22CAC6-2D7D-4303-A8F1-8BD93116E64F}" srcOrd="0" destOrd="0" presId="urn:microsoft.com/office/officeart/2005/8/layout/radial4"/>
    <dgm:cxn modelId="{62D2612B-A93E-427D-9430-EAD2C5668DC1}" type="presParOf" srcId="{E9A72F8E-6436-402A-AB5C-3C039C4868C4}" destId="{06479B4B-FC0B-4DFF-909E-3A0BE1E63B05}" srcOrd="1" destOrd="0" presId="urn:microsoft.com/office/officeart/2005/8/layout/radial4"/>
    <dgm:cxn modelId="{B8AEE6D4-7AFE-44BF-86D6-C943891B6630}" type="presParOf" srcId="{E9A72F8E-6436-402A-AB5C-3C039C4868C4}" destId="{13192F7E-3139-481E-AA99-59EBF903628F}" srcOrd="2" destOrd="0" presId="urn:microsoft.com/office/officeart/2005/8/layout/radial4"/>
    <dgm:cxn modelId="{4B6129DE-BF3B-48D0-A447-7B1BDE65097F}" type="presParOf" srcId="{E9A72F8E-6436-402A-AB5C-3C039C4868C4}" destId="{EE2D7BD4-5C3C-427F-9866-CA8CF600D125}" srcOrd="3" destOrd="0" presId="urn:microsoft.com/office/officeart/2005/8/layout/radial4"/>
    <dgm:cxn modelId="{10BC7F5C-49B5-454F-BCCA-EEC2C6D47B3E}" type="presParOf" srcId="{E9A72F8E-6436-402A-AB5C-3C039C4868C4}" destId="{CB157C54-8946-4A15-A4FE-5EB580DA255A}" srcOrd="4" destOrd="0" presId="urn:microsoft.com/office/officeart/2005/8/layout/radial4"/>
    <dgm:cxn modelId="{8CDB080F-E9E8-42E9-B490-A297C4BAEC6C}" type="presParOf" srcId="{E9A72F8E-6436-402A-AB5C-3C039C4868C4}" destId="{72DE2D3A-DAE2-4204-8EB1-A32E8D7F5442}" srcOrd="5" destOrd="0" presId="urn:microsoft.com/office/officeart/2005/8/layout/radial4"/>
    <dgm:cxn modelId="{2F60B068-1DCF-4173-8D60-87F856635EB3}" type="presParOf" srcId="{E9A72F8E-6436-402A-AB5C-3C039C4868C4}" destId="{C0B762B5-03BF-4481-9BCB-E2D7084EB5A3}" srcOrd="6" destOrd="0" presId="urn:microsoft.com/office/officeart/2005/8/layout/radial4"/>
    <dgm:cxn modelId="{9044807D-2DA7-460B-B1DA-8040465D0B6D}" type="presParOf" srcId="{E9A72F8E-6436-402A-AB5C-3C039C4868C4}" destId="{453CFBBB-5DB6-4C99-B6D1-4C3B3312EA55}" srcOrd="7" destOrd="0" presId="urn:microsoft.com/office/officeart/2005/8/layout/radial4"/>
    <dgm:cxn modelId="{529DDC4F-C36A-4AD6-B3D4-748C03240605}" type="presParOf" srcId="{E9A72F8E-6436-402A-AB5C-3C039C4868C4}" destId="{2476CA01-AC46-49FE-9713-876753A48F5B}" srcOrd="8" destOrd="0" presId="urn:microsoft.com/office/officeart/2005/8/layout/radial4"/>
    <dgm:cxn modelId="{E305E06A-6854-4250-9F74-B2ED238E9E93}" type="presParOf" srcId="{E9A72F8E-6436-402A-AB5C-3C039C4868C4}" destId="{CBE4393B-1C97-4367-A893-4526F7E03309}" srcOrd="9" destOrd="0" presId="urn:microsoft.com/office/officeart/2005/8/layout/radial4"/>
    <dgm:cxn modelId="{F704BBBF-D935-4C13-BCA6-0BAC1078EA4A}" type="presParOf" srcId="{E9A72F8E-6436-402A-AB5C-3C039C4868C4}" destId="{7C2CE5D9-DA8C-4E42-9DB0-E9C5C8A6FF8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A2CEC0-0C6D-43EB-BDA5-3A121C4E3A77}" type="doc">
      <dgm:prSet loTypeId="urn:microsoft.com/office/officeart/2005/8/layout/vList5" loCatId="list" qsTypeId="urn:microsoft.com/office/officeart/2005/8/quickstyle/simple2" qsCatId="simple" csTypeId="urn:microsoft.com/office/officeart/2005/8/colors/accent0_1" csCatId="mainScheme" phldr="1"/>
      <dgm:spPr/>
      <dgm:t>
        <a:bodyPr/>
        <a:lstStyle/>
        <a:p>
          <a:endParaRPr lang="ru-RU"/>
        </a:p>
      </dgm:t>
    </dgm:pt>
    <dgm:pt modelId="{1591B7C7-E157-462E-8D87-B3ABEFC2B58F}">
      <dgm:prSet phldrT="[Текст]"/>
      <dgm:spPr>
        <a:xfrm>
          <a:off x="0" y="2700"/>
          <a:ext cx="4330255" cy="1180732"/>
        </a:xfrm>
        <a:prstGeom prst="roundRect">
          <a:avLst/>
        </a:prstGeom>
      </dgm:spPr>
      <dgm:t>
        <a:bodyPr/>
        <a:lstStyle/>
        <a:p>
          <a:r>
            <a:rPr lang="ru-RU" smtClean="0">
              <a:latin typeface="Calibri"/>
              <a:ea typeface="+mn-ea"/>
              <a:cs typeface="+mn-cs"/>
            </a:rPr>
            <a:t>Концепція сприяння органами виконавчої влади розвитку громадянського суспільства КМУ №1035-р від 21.11.2007 р.</a:t>
          </a:r>
          <a:endParaRPr lang="ru-RU">
            <a:latin typeface="Calibri"/>
            <a:ea typeface="+mn-ea"/>
            <a:cs typeface="+mn-cs"/>
          </a:endParaRPr>
        </a:p>
      </dgm:t>
    </dgm:pt>
    <dgm:pt modelId="{95BF290D-4E64-4B96-A030-8BE3F55D4720}" type="parTrans" cxnId="{9E23C86E-A1DD-433A-B37B-91479FF7D5BC}">
      <dgm:prSet/>
      <dgm:spPr/>
      <dgm:t>
        <a:bodyPr/>
        <a:lstStyle/>
        <a:p>
          <a:endParaRPr lang="ru-RU"/>
        </a:p>
      </dgm:t>
    </dgm:pt>
    <dgm:pt modelId="{54A09AA3-3D54-4472-86D0-E4786AB0F629}" type="sibTrans" cxnId="{9E23C86E-A1DD-433A-B37B-91479FF7D5BC}">
      <dgm:prSet/>
      <dgm:spPr/>
      <dgm:t>
        <a:bodyPr/>
        <a:lstStyle/>
        <a:p>
          <a:endParaRPr lang="ru-RU"/>
        </a:p>
      </dgm:t>
    </dgm:pt>
    <dgm:pt modelId="{DD0AD50B-AF12-4BE0-938C-8DCBCF23AF3F}">
      <dgm:prSet phldrT="[Текст]" custT="1"/>
      <dgm:spPr>
        <a:xfrm rot="5400000">
          <a:off x="7707078" y="-3256048"/>
          <a:ext cx="944586" cy="7698231"/>
        </a:xfrm>
        <a:prstGeom prst="round2SameRect">
          <a:avLst/>
        </a:prstGeom>
      </dgm:spPr>
      <dgm:t>
        <a:bodyPr/>
        <a:lstStyle/>
        <a:p>
          <a:pPr algn="just"/>
          <a:r>
            <a:rPr lang="ru-RU" sz="1350" smtClean="0">
              <a:latin typeface="Calibri"/>
              <a:ea typeface="+mn-ea"/>
              <a:cs typeface="+mn-cs"/>
            </a:rPr>
            <a:t>Громадянське суспільство активно сприяє процесам політичної демократизації, набуття державою ознак правової, відстоюючи матеріальну і духовну незалежність людини від держави, домагаючись правової гарантії такої незалежності, захисту приватних і суспільних інтересів людей. Разом з тим, має бути зворотній зв’язок державних інститутів з громадськістю, оскільки правова держава має реагувати на запити і потреби асоційованого громадянства, видавати відповідні законодавчі акти та слідкувати за їх виконанням.</a:t>
          </a:r>
          <a:endParaRPr lang="ru-RU" sz="1350" dirty="0">
            <a:latin typeface="Calibri"/>
            <a:ea typeface="+mn-ea"/>
            <a:cs typeface="+mn-cs"/>
          </a:endParaRPr>
        </a:p>
      </dgm:t>
    </dgm:pt>
    <dgm:pt modelId="{5367C676-FC08-4BB9-8D54-224329B98C19}" type="parTrans" cxnId="{4217E3F8-907F-4346-9F49-0123CB651B04}">
      <dgm:prSet/>
      <dgm:spPr/>
      <dgm:t>
        <a:bodyPr/>
        <a:lstStyle/>
        <a:p>
          <a:endParaRPr lang="ru-RU"/>
        </a:p>
      </dgm:t>
    </dgm:pt>
    <dgm:pt modelId="{7B66C53C-57CD-429C-A34B-712157E98E16}" type="sibTrans" cxnId="{4217E3F8-907F-4346-9F49-0123CB651B04}">
      <dgm:prSet/>
      <dgm:spPr/>
      <dgm:t>
        <a:bodyPr/>
        <a:lstStyle/>
        <a:p>
          <a:endParaRPr lang="ru-RU"/>
        </a:p>
      </dgm:t>
    </dgm:pt>
    <dgm:pt modelId="{1B7A7762-A44B-438C-8F28-024CE121A064}">
      <dgm:prSet phldrT="[Текст]"/>
      <dgm:spPr>
        <a:xfrm>
          <a:off x="0" y="1242470"/>
          <a:ext cx="4330255" cy="1180732"/>
        </a:xfrm>
        <a:prstGeom prst="roundRect">
          <a:avLst/>
        </a:prstGeom>
      </dgm:spPr>
      <dgm:t>
        <a:bodyPr/>
        <a:lstStyle/>
        <a:p>
          <a:r>
            <a:rPr lang="ru-RU" smtClean="0">
              <a:latin typeface="Calibri"/>
              <a:ea typeface="+mn-ea"/>
              <a:cs typeface="+mn-cs"/>
            </a:rPr>
            <a:t>Кодекс України про адміністративні правопорушення</a:t>
          </a:r>
          <a:endParaRPr lang="ru-RU">
            <a:latin typeface="Calibri"/>
            <a:ea typeface="+mn-ea"/>
            <a:cs typeface="+mn-cs"/>
          </a:endParaRPr>
        </a:p>
      </dgm:t>
    </dgm:pt>
    <dgm:pt modelId="{7F008465-6438-4A6A-94C4-7D38918BB72A}" type="parTrans" cxnId="{566191C7-34C8-49B4-BCB2-DAC45B520BA8}">
      <dgm:prSet/>
      <dgm:spPr/>
      <dgm:t>
        <a:bodyPr/>
        <a:lstStyle/>
        <a:p>
          <a:endParaRPr lang="ru-RU"/>
        </a:p>
      </dgm:t>
    </dgm:pt>
    <dgm:pt modelId="{39D2116E-1708-4271-8F2E-855D33717457}" type="sibTrans" cxnId="{566191C7-34C8-49B4-BCB2-DAC45B520BA8}">
      <dgm:prSet/>
      <dgm:spPr/>
      <dgm:t>
        <a:bodyPr/>
        <a:lstStyle/>
        <a:p>
          <a:endParaRPr lang="ru-RU"/>
        </a:p>
      </dgm:t>
    </dgm:pt>
    <dgm:pt modelId="{8B71521C-3159-4598-B977-3FAD2FEECFA6}">
      <dgm:prSet phldrT="[Текст]" custT="1"/>
      <dgm:spPr>
        <a:xfrm rot="5400000">
          <a:off x="7707078" y="-2016279"/>
          <a:ext cx="944586" cy="7698231"/>
        </a:xfrm>
        <a:prstGeom prst="round2SameRect">
          <a:avLst/>
        </a:prstGeom>
      </dgm:spPr>
      <dgm:t>
        <a:bodyPr/>
        <a:lstStyle/>
        <a:p>
          <a:pPr algn="just"/>
          <a:r>
            <a:rPr lang="ru-RU" sz="1350" smtClean="0">
              <a:latin typeface="Calibri"/>
              <a:ea typeface="+mn-ea"/>
              <a:cs typeface="+mn-cs"/>
            </a:rPr>
            <a:t>У справах про адміністративні правопорушення, що розглядаються органами, зазначеними в статтях 218–221, протоколи про правопорушення мають право складати уповноважені на те посадові особи. Протоколи про правопорушення мають право складати також представники громадських організацій або органів громадської самодіяльності: член громадського формування з охорони громадського порядку і державного кордону; громадський інспектор Українського товариства охорони пам’яток історії та культури.</a:t>
          </a:r>
          <a:endParaRPr lang="ru-RU" sz="1350" dirty="0">
            <a:latin typeface="Calibri"/>
            <a:ea typeface="+mn-ea"/>
            <a:cs typeface="+mn-cs"/>
          </a:endParaRPr>
        </a:p>
      </dgm:t>
    </dgm:pt>
    <dgm:pt modelId="{04FBCCE7-9DE7-4553-80CB-F4580205A055}" type="parTrans" cxnId="{60DAD8F4-4ABB-478B-8FBA-D7A9023AFE58}">
      <dgm:prSet/>
      <dgm:spPr/>
      <dgm:t>
        <a:bodyPr/>
        <a:lstStyle/>
        <a:p>
          <a:endParaRPr lang="ru-RU"/>
        </a:p>
      </dgm:t>
    </dgm:pt>
    <dgm:pt modelId="{6C73DEBE-88CB-4FD5-A816-E65A6D2BCCF0}" type="sibTrans" cxnId="{60DAD8F4-4ABB-478B-8FBA-D7A9023AFE58}">
      <dgm:prSet/>
      <dgm:spPr/>
      <dgm:t>
        <a:bodyPr/>
        <a:lstStyle/>
        <a:p>
          <a:endParaRPr lang="ru-RU"/>
        </a:p>
      </dgm:t>
    </dgm:pt>
    <dgm:pt modelId="{C7B354C2-41A9-4583-98AC-59D604AA5335}">
      <dgm:prSet phldrT="[Текст]"/>
      <dgm:spPr>
        <a:xfrm>
          <a:off x="0" y="2482239"/>
          <a:ext cx="4330255" cy="1180732"/>
        </a:xfrm>
        <a:prstGeom prst="roundRect">
          <a:avLst/>
        </a:prstGeom>
      </dgm:spPr>
      <dgm:t>
        <a:bodyPr/>
        <a:lstStyle/>
        <a:p>
          <a:r>
            <a:rPr lang="ru-RU" smtClean="0">
              <a:latin typeface="Calibri"/>
              <a:ea typeface="+mn-ea"/>
              <a:cs typeface="+mn-cs"/>
            </a:rPr>
            <a:t>«План заходів з реалізації Національної стратегії у сфері прав людини», затверджений розпорядженням Кабінету Міністрів України від 23.11.2015 р. №1393-р. </a:t>
          </a:r>
          <a:endParaRPr lang="ru-RU">
            <a:latin typeface="Calibri"/>
            <a:ea typeface="+mn-ea"/>
            <a:cs typeface="+mn-cs"/>
          </a:endParaRPr>
        </a:p>
      </dgm:t>
    </dgm:pt>
    <dgm:pt modelId="{A60C5F05-05D1-47AB-9761-71B7DF1B6912}" type="parTrans" cxnId="{3AFAC39E-B681-4CEF-9555-BDCC22EF9742}">
      <dgm:prSet/>
      <dgm:spPr/>
      <dgm:t>
        <a:bodyPr/>
        <a:lstStyle/>
        <a:p>
          <a:endParaRPr lang="ru-RU"/>
        </a:p>
      </dgm:t>
    </dgm:pt>
    <dgm:pt modelId="{F5DC9F97-F0C9-43B3-8DD9-F2C2E85ED7E5}" type="sibTrans" cxnId="{3AFAC39E-B681-4CEF-9555-BDCC22EF9742}">
      <dgm:prSet/>
      <dgm:spPr/>
      <dgm:t>
        <a:bodyPr/>
        <a:lstStyle/>
        <a:p>
          <a:endParaRPr lang="ru-RU"/>
        </a:p>
      </dgm:t>
    </dgm:pt>
    <dgm:pt modelId="{496F8205-AC14-4716-B0A8-A6732A228DD3}">
      <dgm:prSet phldrT="[Текст]"/>
      <dgm:spPr>
        <a:xfrm rot="5400000">
          <a:off x="7707078" y="-776509"/>
          <a:ext cx="944586" cy="7698231"/>
        </a:xfrm>
        <a:prstGeom prst="round2SameRect">
          <a:avLst/>
        </a:prstGeom>
      </dgm:spPr>
      <dgm:t>
        <a:bodyPr/>
        <a:lstStyle/>
        <a:p>
          <a:pPr algn="just"/>
          <a:r>
            <a:rPr lang="ru-RU" smtClean="0">
              <a:latin typeface="Calibri"/>
              <a:ea typeface="+mn-ea"/>
              <a:cs typeface="+mn-cs"/>
            </a:rPr>
            <a:t>Заплановано забезпечення розвитку соціальних послуг, що надаються в територіальній громаді, у тому числі із залученням недержавних організацій, збільшено до десяти перелік послуг, що надаються в громаді, результатом яким має бути збільшена кількість недержавних організацій, що надають соціальні послуги в громаді, у тому числі через соціальне замовлення.</a:t>
          </a:r>
          <a:endParaRPr lang="ru-RU" dirty="0">
            <a:latin typeface="Calibri"/>
            <a:ea typeface="+mn-ea"/>
            <a:cs typeface="+mn-cs"/>
          </a:endParaRPr>
        </a:p>
      </dgm:t>
    </dgm:pt>
    <dgm:pt modelId="{D76C9ACE-E841-45CC-817C-D64CEF829124}" type="parTrans" cxnId="{92DC3444-7A7C-4C00-9779-B780FC5462BC}">
      <dgm:prSet/>
      <dgm:spPr/>
      <dgm:t>
        <a:bodyPr/>
        <a:lstStyle/>
        <a:p>
          <a:endParaRPr lang="ru-RU"/>
        </a:p>
      </dgm:t>
    </dgm:pt>
    <dgm:pt modelId="{23464163-3336-48F1-BD95-CB4E36850628}" type="sibTrans" cxnId="{92DC3444-7A7C-4C00-9779-B780FC5462BC}">
      <dgm:prSet/>
      <dgm:spPr/>
      <dgm:t>
        <a:bodyPr/>
        <a:lstStyle/>
        <a:p>
          <a:endParaRPr lang="ru-RU"/>
        </a:p>
      </dgm:t>
    </dgm:pt>
    <dgm:pt modelId="{3D7EA9E8-0312-4073-B0F2-A986753BEAE5}">
      <dgm:prSet phldrT="[Текст]"/>
      <dgm:spPr>
        <a:xfrm>
          <a:off x="0" y="3722009"/>
          <a:ext cx="4330255" cy="1180732"/>
        </a:xfrm>
        <a:prstGeom prst="roundRect">
          <a:avLst/>
        </a:prstGeom>
      </dgm:spPr>
      <dgm:t>
        <a:bodyPr/>
        <a:lstStyle/>
        <a:p>
          <a:r>
            <a:rPr lang="ru-RU" smtClean="0">
              <a:latin typeface="Calibri"/>
              <a:ea typeface="+mn-ea"/>
              <a:cs typeface="+mn-cs"/>
            </a:rPr>
            <a:t>«Стратегії реформування системи надання соціальних послуг»</a:t>
          </a:r>
          <a:endParaRPr lang="ru-RU">
            <a:latin typeface="Calibri"/>
            <a:ea typeface="+mn-ea"/>
            <a:cs typeface="+mn-cs"/>
          </a:endParaRPr>
        </a:p>
      </dgm:t>
    </dgm:pt>
    <dgm:pt modelId="{77E3E4DE-2804-47CF-9933-D284CB6393CF}" type="parTrans" cxnId="{43830359-E6BC-422A-98EA-60A0691A6E94}">
      <dgm:prSet/>
      <dgm:spPr/>
      <dgm:t>
        <a:bodyPr/>
        <a:lstStyle/>
        <a:p>
          <a:endParaRPr lang="ru-RU"/>
        </a:p>
      </dgm:t>
    </dgm:pt>
    <dgm:pt modelId="{64BF1459-83C2-40FE-8C70-34A1A251B380}" type="sibTrans" cxnId="{43830359-E6BC-422A-98EA-60A0691A6E94}">
      <dgm:prSet/>
      <dgm:spPr/>
      <dgm:t>
        <a:bodyPr/>
        <a:lstStyle/>
        <a:p>
          <a:endParaRPr lang="ru-RU"/>
        </a:p>
      </dgm:t>
    </dgm:pt>
    <dgm:pt modelId="{9055DAAB-5B1C-432C-8491-CE42C8E122DE}">
      <dgm:prSet phldrT="[Текст]"/>
      <dgm:spPr>
        <a:xfrm rot="5400000">
          <a:off x="7707078" y="463259"/>
          <a:ext cx="944586" cy="7698231"/>
        </a:xfrm>
        <a:prstGeom prst="round2SameRect">
          <a:avLst/>
        </a:prstGeom>
      </dgm:spPr>
      <dgm:t>
        <a:bodyPr/>
        <a:lstStyle/>
        <a:p>
          <a:pPr algn="just"/>
          <a:r>
            <a:rPr lang="ru-RU" smtClean="0">
              <a:latin typeface="Calibri"/>
              <a:ea typeface="+mn-ea"/>
              <a:cs typeface="+mn-cs"/>
            </a:rPr>
            <a:t>Продовжується створення механізмів щодо надання соціальних послуг недержавними організаціями.</a:t>
          </a:r>
          <a:endParaRPr lang="ru-RU">
            <a:latin typeface="Calibri"/>
            <a:ea typeface="+mn-ea"/>
            <a:cs typeface="+mn-cs"/>
          </a:endParaRPr>
        </a:p>
      </dgm:t>
    </dgm:pt>
    <dgm:pt modelId="{26EFFAFE-B5CF-4862-81DC-668477D2707B}" type="parTrans" cxnId="{7E577F4A-C735-4EC8-820D-3EFAB63CE9D9}">
      <dgm:prSet/>
      <dgm:spPr/>
      <dgm:t>
        <a:bodyPr/>
        <a:lstStyle/>
        <a:p>
          <a:endParaRPr lang="ru-RU"/>
        </a:p>
      </dgm:t>
    </dgm:pt>
    <dgm:pt modelId="{3F46661F-7691-4024-9B3F-18B6110E4BF1}" type="sibTrans" cxnId="{7E577F4A-C735-4EC8-820D-3EFAB63CE9D9}">
      <dgm:prSet/>
      <dgm:spPr/>
      <dgm:t>
        <a:bodyPr/>
        <a:lstStyle/>
        <a:p>
          <a:endParaRPr lang="ru-RU"/>
        </a:p>
      </dgm:t>
    </dgm:pt>
    <dgm:pt modelId="{D6A1D5BB-3C55-4129-8CD9-CD071A24A5A3}">
      <dgm:prSet phldrT="[Текст]"/>
      <dgm:spPr>
        <a:xfrm>
          <a:off x="0" y="4961778"/>
          <a:ext cx="4330255" cy="1180732"/>
        </a:xfrm>
        <a:prstGeom prst="roundRect">
          <a:avLst/>
        </a:prstGeom>
      </dgm:spPr>
      <dgm:t>
        <a:bodyPr/>
        <a:lstStyle/>
        <a:p>
          <a:r>
            <a:rPr lang="ru-RU" smtClean="0">
              <a:latin typeface="Calibri"/>
              <a:ea typeface="+mn-ea"/>
              <a:cs typeface="+mn-cs"/>
            </a:rPr>
            <a:t>«Стратегія розвитку системи соціальних послуг в Україні на період до 2022 року»</a:t>
          </a:r>
          <a:endParaRPr lang="ru-RU">
            <a:latin typeface="Calibri"/>
            <a:ea typeface="+mn-ea"/>
            <a:cs typeface="+mn-cs"/>
          </a:endParaRPr>
        </a:p>
      </dgm:t>
    </dgm:pt>
    <dgm:pt modelId="{197CD5A3-3B32-40C5-8DB3-EB7B577FD915}" type="parTrans" cxnId="{B4947DB0-D618-47F3-9FDC-C564DC90DC58}">
      <dgm:prSet/>
      <dgm:spPr/>
      <dgm:t>
        <a:bodyPr/>
        <a:lstStyle/>
        <a:p>
          <a:endParaRPr lang="ru-RU"/>
        </a:p>
      </dgm:t>
    </dgm:pt>
    <dgm:pt modelId="{F4B51596-AB5B-4A25-966F-302A3305E09E}" type="sibTrans" cxnId="{B4947DB0-D618-47F3-9FDC-C564DC90DC58}">
      <dgm:prSet/>
      <dgm:spPr/>
      <dgm:t>
        <a:bodyPr/>
        <a:lstStyle/>
        <a:p>
          <a:endParaRPr lang="ru-RU"/>
        </a:p>
      </dgm:t>
    </dgm:pt>
    <dgm:pt modelId="{4CF07BD8-FB1C-4535-9028-2485EAABD646}">
      <dgm:prSet phldrT="[Текст]"/>
      <dgm:spPr>
        <a:xfrm rot="5400000">
          <a:off x="7707078" y="1703029"/>
          <a:ext cx="944586" cy="7698231"/>
        </a:xfrm>
        <a:prstGeom prst="round2SameRect">
          <a:avLst/>
        </a:prstGeom>
      </dgm:spPr>
      <dgm:t>
        <a:bodyPr/>
        <a:lstStyle/>
        <a:p>
          <a:pPr algn="just"/>
          <a:r>
            <a:rPr lang="ru-RU" smtClean="0">
              <a:latin typeface="Calibri"/>
              <a:ea typeface="+mn-ea"/>
              <a:cs typeface="+mn-cs"/>
            </a:rPr>
            <a:t>Передбачено вдосконалення механізмів взаємодії установ та закладів, що надають соціальні послуги, з територіальною громадою, освітніми закладами, закладами охорони здоров’я, громадськими організаціями.</a:t>
          </a:r>
          <a:endParaRPr lang="ru-RU">
            <a:latin typeface="Calibri"/>
            <a:ea typeface="+mn-ea"/>
            <a:cs typeface="+mn-cs"/>
          </a:endParaRPr>
        </a:p>
      </dgm:t>
    </dgm:pt>
    <dgm:pt modelId="{C1584BE3-94E1-4705-9E50-166255F63413}" type="parTrans" cxnId="{351A477C-E3DF-4D13-BAA8-8C160534111F}">
      <dgm:prSet/>
      <dgm:spPr/>
      <dgm:t>
        <a:bodyPr/>
        <a:lstStyle/>
        <a:p>
          <a:endParaRPr lang="ru-RU"/>
        </a:p>
      </dgm:t>
    </dgm:pt>
    <dgm:pt modelId="{8A4C4DD3-7FCD-401C-BBA0-FB60AB5D9BA2}" type="sibTrans" cxnId="{351A477C-E3DF-4D13-BAA8-8C160534111F}">
      <dgm:prSet/>
      <dgm:spPr/>
      <dgm:t>
        <a:bodyPr/>
        <a:lstStyle/>
        <a:p>
          <a:endParaRPr lang="ru-RU"/>
        </a:p>
      </dgm:t>
    </dgm:pt>
    <dgm:pt modelId="{4D593006-21B0-473C-9430-F88DAAD666D7}" type="pres">
      <dgm:prSet presAssocID="{A8A2CEC0-0C6D-43EB-BDA5-3A121C4E3A77}" presName="Name0" presStyleCnt="0">
        <dgm:presLayoutVars>
          <dgm:dir/>
          <dgm:animLvl val="lvl"/>
          <dgm:resizeHandles val="exact"/>
        </dgm:presLayoutVars>
      </dgm:prSet>
      <dgm:spPr/>
      <dgm:t>
        <a:bodyPr/>
        <a:lstStyle/>
        <a:p>
          <a:endParaRPr lang="ru-RU"/>
        </a:p>
      </dgm:t>
    </dgm:pt>
    <dgm:pt modelId="{88D8717B-E669-4271-844E-3F612F63E558}" type="pres">
      <dgm:prSet presAssocID="{1591B7C7-E157-462E-8D87-B3ABEFC2B58F}" presName="linNode" presStyleCnt="0"/>
      <dgm:spPr/>
      <dgm:t>
        <a:bodyPr/>
        <a:lstStyle/>
        <a:p>
          <a:endParaRPr lang="ru-RU"/>
        </a:p>
      </dgm:t>
    </dgm:pt>
    <dgm:pt modelId="{68971D23-F148-4395-BC13-149E741637F3}" type="pres">
      <dgm:prSet presAssocID="{1591B7C7-E157-462E-8D87-B3ABEFC2B58F}" presName="parentText" presStyleLbl="node1" presStyleIdx="0" presStyleCnt="5">
        <dgm:presLayoutVars>
          <dgm:chMax val="1"/>
          <dgm:bulletEnabled val="1"/>
        </dgm:presLayoutVars>
      </dgm:prSet>
      <dgm:spPr/>
      <dgm:t>
        <a:bodyPr/>
        <a:lstStyle/>
        <a:p>
          <a:endParaRPr lang="ru-RU"/>
        </a:p>
      </dgm:t>
    </dgm:pt>
    <dgm:pt modelId="{551798BB-C458-427A-94D3-EBB35DDEC238}" type="pres">
      <dgm:prSet presAssocID="{1591B7C7-E157-462E-8D87-B3ABEFC2B58F}" presName="descendantText" presStyleLbl="alignAccFollowNode1" presStyleIdx="0" presStyleCnt="5" custScaleY="116362">
        <dgm:presLayoutVars>
          <dgm:bulletEnabled val="1"/>
        </dgm:presLayoutVars>
      </dgm:prSet>
      <dgm:spPr/>
      <dgm:t>
        <a:bodyPr/>
        <a:lstStyle/>
        <a:p>
          <a:endParaRPr lang="ru-RU"/>
        </a:p>
      </dgm:t>
    </dgm:pt>
    <dgm:pt modelId="{A049226B-39A9-4178-8854-1017B3A05237}" type="pres">
      <dgm:prSet presAssocID="{54A09AA3-3D54-4472-86D0-E4786AB0F629}" presName="sp" presStyleCnt="0"/>
      <dgm:spPr/>
      <dgm:t>
        <a:bodyPr/>
        <a:lstStyle/>
        <a:p>
          <a:endParaRPr lang="ru-RU"/>
        </a:p>
      </dgm:t>
    </dgm:pt>
    <dgm:pt modelId="{F60A7A49-69A2-49FA-9445-915BA76CFCD3}" type="pres">
      <dgm:prSet presAssocID="{1B7A7762-A44B-438C-8F28-024CE121A064}" presName="linNode" presStyleCnt="0"/>
      <dgm:spPr/>
      <dgm:t>
        <a:bodyPr/>
        <a:lstStyle/>
        <a:p>
          <a:endParaRPr lang="ru-RU"/>
        </a:p>
      </dgm:t>
    </dgm:pt>
    <dgm:pt modelId="{C155B0EA-5928-45A4-95D5-8B0A8B29DE16}" type="pres">
      <dgm:prSet presAssocID="{1B7A7762-A44B-438C-8F28-024CE121A064}" presName="parentText" presStyleLbl="node1" presStyleIdx="1" presStyleCnt="5">
        <dgm:presLayoutVars>
          <dgm:chMax val="1"/>
          <dgm:bulletEnabled val="1"/>
        </dgm:presLayoutVars>
      </dgm:prSet>
      <dgm:spPr/>
      <dgm:t>
        <a:bodyPr/>
        <a:lstStyle/>
        <a:p>
          <a:endParaRPr lang="ru-RU"/>
        </a:p>
      </dgm:t>
    </dgm:pt>
    <dgm:pt modelId="{1593AA17-DC86-4637-851D-D7FD7A01ED6B}" type="pres">
      <dgm:prSet presAssocID="{1B7A7762-A44B-438C-8F28-024CE121A064}" presName="descendantText" presStyleLbl="alignAccFollowNode1" presStyleIdx="1" presStyleCnt="5" custScaleY="121935">
        <dgm:presLayoutVars>
          <dgm:bulletEnabled val="1"/>
        </dgm:presLayoutVars>
      </dgm:prSet>
      <dgm:spPr/>
      <dgm:t>
        <a:bodyPr/>
        <a:lstStyle/>
        <a:p>
          <a:endParaRPr lang="ru-RU"/>
        </a:p>
      </dgm:t>
    </dgm:pt>
    <dgm:pt modelId="{63C68E2D-2066-4F59-8D0F-062B91D5B506}" type="pres">
      <dgm:prSet presAssocID="{39D2116E-1708-4271-8F2E-855D33717457}" presName="sp" presStyleCnt="0"/>
      <dgm:spPr/>
      <dgm:t>
        <a:bodyPr/>
        <a:lstStyle/>
        <a:p>
          <a:endParaRPr lang="ru-RU"/>
        </a:p>
      </dgm:t>
    </dgm:pt>
    <dgm:pt modelId="{B56E2653-4EE7-4516-9D24-37257CF7FE43}" type="pres">
      <dgm:prSet presAssocID="{C7B354C2-41A9-4583-98AC-59D604AA5335}" presName="linNode" presStyleCnt="0"/>
      <dgm:spPr/>
      <dgm:t>
        <a:bodyPr/>
        <a:lstStyle/>
        <a:p>
          <a:endParaRPr lang="ru-RU"/>
        </a:p>
      </dgm:t>
    </dgm:pt>
    <dgm:pt modelId="{A544D622-ACE6-4F21-BEC9-E940E6204930}" type="pres">
      <dgm:prSet presAssocID="{C7B354C2-41A9-4583-98AC-59D604AA5335}" presName="parentText" presStyleLbl="node1" presStyleIdx="2" presStyleCnt="5">
        <dgm:presLayoutVars>
          <dgm:chMax val="1"/>
          <dgm:bulletEnabled val="1"/>
        </dgm:presLayoutVars>
      </dgm:prSet>
      <dgm:spPr/>
      <dgm:t>
        <a:bodyPr/>
        <a:lstStyle/>
        <a:p>
          <a:endParaRPr lang="ru-RU"/>
        </a:p>
      </dgm:t>
    </dgm:pt>
    <dgm:pt modelId="{3C432D79-6D29-4173-85D4-7DF4A87F5A87}" type="pres">
      <dgm:prSet presAssocID="{C7B354C2-41A9-4583-98AC-59D604AA5335}" presName="descendantText" presStyleLbl="alignAccFollowNode1" presStyleIdx="2" presStyleCnt="5">
        <dgm:presLayoutVars>
          <dgm:bulletEnabled val="1"/>
        </dgm:presLayoutVars>
      </dgm:prSet>
      <dgm:spPr/>
      <dgm:t>
        <a:bodyPr/>
        <a:lstStyle/>
        <a:p>
          <a:endParaRPr lang="ru-RU"/>
        </a:p>
      </dgm:t>
    </dgm:pt>
    <dgm:pt modelId="{3C4C445D-DF72-46E0-A409-F3EA0009F105}" type="pres">
      <dgm:prSet presAssocID="{F5DC9F97-F0C9-43B3-8DD9-F2C2E85ED7E5}" presName="sp" presStyleCnt="0"/>
      <dgm:spPr/>
      <dgm:t>
        <a:bodyPr/>
        <a:lstStyle/>
        <a:p>
          <a:endParaRPr lang="ru-RU"/>
        </a:p>
      </dgm:t>
    </dgm:pt>
    <dgm:pt modelId="{8006E685-766E-4AA9-B186-6D3689FC6116}" type="pres">
      <dgm:prSet presAssocID="{3D7EA9E8-0312-4073-B0F2-A986753BEAE5}" presName="linNode" presStyleCnt="0"/>
      <dgm:spPr/>
      <dgm:t>
        <a:bodyPr/>
        <a:lstStyle/>
        <a:p>
          <a:endParaRPr lang="ru-RU"/>
        </a:p>
      </dgm:t>
    </dgm:pt>
    <dgm:pt modelId="{F8CCADBA-12B6-4051-BE9C-FFF624C44759}" type="pres">
      <dgm:prSet presAssocID="{3D7EA9E8-0312-4073-B0F2-A986753BEAE5}" presName="parentText" presStyleLbl="node1" presStyleIdx="3" presStyleCnt="5">
        <dgm:presLayoutVars>
          <dgm:chMax val="1"/>
          <dgm:bulletEnabled val="1"/>
        </dgm:presLayoutVars>
      </dgm:prSet>
      <dgm:spPr/>
      <dgm:t>
        <a:bodyPr/>
        <a:lstStyle/>
        <a:p>
          <a:endParaRPr lang="ru-RU"/>
        </a:p>
      </dgm:t>
    </dgm:pt>
    <dgm:pt modelId="{BD3E255E-95B2-4DF3-86BB-C8FDAAD40F44}" type="pres">
      <dgm:prSet presAssocID="{3D7EA9E8-0312-4073-B0F2-A986753BEAE5}" presName="descendantText" presStyleLbl="alignAccFollowNode1" presStyleIdx="3" presStyleCnt="5">
        <dgm:presLayoutVars>
          <dgm:bulletEnabled val="1"/>
        </dgm:presLayoutVars>
      </dgm:prSet>
      <dgm:spPr/>
      <dgm:t>
        <a:bodyPr/>
        <a:lstStyle/>
        <a:p>
          <a:endParaRPr lang="ru-RU"/>
        </a:p>
      </dgm:t>
    </dgm:pt>
    <dgm:pt modelId="{09F50249-13C7-4CB1-BE53-062B4A5E65C8}" type="pres">
      <dgm:prSet presAssocID="{64BF1459-83C2-40FE-8C70-34A1A251B380}" presName="sp" presStyleCnt="0"/>
      <dgm:spPr/>
      <dgm:t>
        <a:bodyPr/>
        <a:lstStyle/>
        <a:p>
          <a:endParaRPr lang="ru-RU"/>
        </a:p>
      </dgm:t>
    </dgm:pt>
    <dgm:pt modelId="{EB8C50EB-1111-4EF8-9A67-1839B7830BAF}" type="pres">
      <dgm:prSet presAssocID="{D6A1D5BB-3C55-4129-8CD9-CD071A24A5A3}" presName="linNode" presStyleCnt="0"/>
      <dgm:spPr/>
      <dgm:t>
        <a:bodyPr/>
        <a:lstStyle/>
        <a:p>
          <a:endParaRPr lang="ru-RU"/>
        </a:p>
      </dgm:t>
    </dgm:pt>
    <dgm:pt modelId="{D07E0BB4-8686-4034-B882-507846575722}" type="pres">
      <dgm:prSet presAssocID="{D6A1D5BB-3C55-4129-8CD9-CD071A24A5A3}" presName="parentText" presStyleLbl="node1" presStyleIdx="4" presStyleCnt="5">
        <dgm:presLayoutVars>
          <dgm:chMax val="1"/>
          <dgm:bulletEnabled val="1"/>
        </dgm:presLayoutVars>
      </dgm:prSet>
      <dgm:spPr/>
      <dgm:t>
        <a:bodyPr/>
        <a:lstStyle/>
        <a:p>
          <a:endParaRPr lang="ru-RU"/>
        </a:p>
      </dgm:t>
    </dgm:pt>
    <dgm:pt modelId="{A76C65B1-98F4-4920-BB95-30E1CC530831}" type="pres">
      <dgm:prSet presAssocID="{D6A1D5BB-3C55-4129-8CD9-CD071A24A5A3}" presName="descendantText" presStyleLbl="alignAccFollowNode1" presStyleIdx="4" presStyleCnt="5">
        <dgm:presLayoutVars>
          <dgm:bulletEnabled val="1"/>
        </dgm:presLayoutVars>
      </dgm:prSet>
      <dgm:spPr/>
      <dgm:t>
        <a:bodyPr/>
        <a:lstStyle/>
        <a:p>
          <a:endParaRPr lang="ru-RU"/>
        </a:p>
      </dgm:t>
    </dgm:pt>
  </dgm:ptLst>
  <dgm:cxnLst>
    <dgm:cxn modelId="{92DC3444-7A7C-4C00-9779-B780FC5462BC}" srcId="{C7B354C2-41A9-4583-98AC-59D604AA5335}" destId="{496F8205-AC14-4716-B0A8-A6732A228DD3}" srcOrd="0" destOrd="0" parTransId="{D76C9ACE-E841-45CC-817C-D64CEF829124}" sibTransId="{23464163-3336-48F1-BD95-CB4E36850628}"/>
    <dgm:cxn modelId="{36B7C84D-8FAD-4221-BC4E-C4F1CB2BA96F}" type="presOf" srcId="{4CF07BD8-FB1C-4535-9028-2485EAABD646}" destId="{A76C65B1-98F4-4920-BB95-30E1CC530831}" srcOrd="0" destOrd="0" presId="urn:microsoft.com/office/officeart/2005/8/layout/vList5"/>
    <dgm:cxn modelId="{23281A49-0D3B-49A8-8640-E0C4DE91C296}" type="presOf" srcId="{496F8205-AC14-4716-B0A8-A6732A228DD3}" destId="{3C432D79-6D29-4173-85D4-7DF4A87F5A87}" srcOrd="0" destOrd="0" presId="urn:microsoft.com/office/officeart/2005/8/layout/vList5"/>
    <dgm:cxn modelId="{351A477C-E3DF-4D13-BAA8-8C160534111F}" srcId="{D6A1D5BB-3C55-4129-8CD9-CD071A24A5A3}" destId="{4CF07BD8-FB1C-4535-9028-2485EAABD646}" srcOrd="0" destOrd="0" parTransId="{C1584BE3-94E1-4705-9E50-166255F63413}" sibTransId="{8A4C4DD3-7FCD-401C-BBA0-FB60AB5D9BA2}"/>
    <dgm:cxn modelId="{45788BB7-3915-4BDB-A72B-45A8ED769B44}" type="presOf" srcId="{DD0AD50B-AF12-4BE0-938C-8DCBCF23AF3F}" destId="{551798BB-C458-427A-94D3-EBB35DDEC238}" srcOrd="0" destOrd="0" presId="urn:microsoft.com/office/officeart/2005/8/layout/vList5"/>
    <dgm:cxn modelId="{9E23C86E-A1DD-433A-B37B-91479FF7D5BC}" srcId="{A8A2CEC0-0C6D-43EB-BDA5-3A121C4E3A77}" destId="{1591B7C7-E157-462E-8D87-B3ABEFC2B58F}" srcOrd="0" destOrd="0" parTransId="{95BF290D-4E64-4B96-A030-8BE3F55D4720}" sibTransId="{54A09AA3-3D54-4472-86D0-E4786AB0F629}"/>
    <dgm:cxn modelId="{3AFAC39E-B681-4CEF-9555-BDCC22EF9742}" srcId="{A8A2CEC0-0C6D-43EB-BDA5-3A121C4E3A77}" destId="{C7B354C2-41A9-4583-98AC-59D604AA5335}" srcOrd="2" destOrd="0" parTransId="{A60C5F05-05D1-47AB-9761-71B7DF1B6912}" sibTransId="{F5DC9F97-F0C9-43B3-8DD9-F2C2E85ED7E5}"/>
    <dgm:cxn modelId="{D16600A1-03DE-4F02-8BF0-4E8142B42260}" type="presOf" srcId="{1B7A7762-A44B-438C-8F28-024CE121A064}" destId="{C155B0EA-5928-45A4-95D5-8B0A8B29DE16}" srcOrd="0" destOrd="0" presId="urn:microsoft.com/office/officeart/2005/8/layout/vList5"/>
    <dgm:cxn modelId="{43830359-E6BC-422A-98EA-60A0691A6E94}" srcId="{A8A2CEC0-0C6D-43EB-BDA5-3A121C4E3A77}" destId="{3D7EA9E8-0312-4073-B0F2-A986753BEAE5}" srcOrd="3" destOrd="0" parTransId="{77E3E4DE-2804-47CF-9933-D284CB6393CF}" sibTransId="{64BF1459-83C2-40FE-8C70-34A1A251B380}"/>
    <dgm:cxn modelId="{B4947DB0-D618-47F3-9FDC-C564DC90DC58}" srcId="{A8A2CEC0-0C6D-43EB-BDA5-3A121C4E3A77}" destId="{D6A1D5BB-3C55-4129-8CD9-CD071A24A5A3}" srcOrd="4" destOrd="0" parTransId="{197CD5A3-3B32-40C5-8DB3-EB7B577FD915}" sibTransId="{F4B51596-AB5B-4A25-966F-302A3305E09E}"/>
    <dgm:cxn modelId="{7E577F4A-C735-4EC8-820D-3EFAB63CE9D9}" srcId="{3D7EA9E8-0312-4073-B0F2-A986753BEAE5}" destId="{9055DAAB-5B1C-432C-8491-CE42C8E122DE}" srcOrd="0" destOrd="0" parTransId="{26EFFAFE-B5CF-4862-81DC-668477D2707B}" sibTransId="{3F46661F-7691-4024-9B3F-18B6110E4BF1}"/>
    <dgm:cxn modelId="{01058165-790F-48DF-A28B-8C676488A0E6}" type="presOf" srcId="{9055DAAB-5B1C-432C-8491-CE42C8E122DE}" destId="{BD3E255E-95B2-4DF3-86BB-C8FDAAD40F44}" srcOrd="0" destOrd="0" presId="urn:microsoft.com/office/officeart/2005/8/layout/vList5"/>
    <dgm:cxn modelId="{BDA00A1E-E55F-4956-9C71-B6A0E4311ED8}" type="presOf" srcId="{C7B354C2-41A9-4583-98AC-59D604AA5335}" destId="{A544D622-ACE6-4F21-BEC9-E940E6204930}" srcOrd="0" destOrd="0" presId="urn:microsoft.com/office/officeart/2005/8/layout/vList5"/>
    <dgm:cxn modelId="{50623FD6-BE20-4246-822E-E9B5BAF957A8}" type="presOf" srcId="{3D7EA9E8-0312-4073-B0F2-A986753BEAE5}" destId="{F8CCADBA-12B6-4051-BE9C-FFF624C44759}" srcOrd="0" destOrd="0" presId="urn:microsoft.com/office/officeart/2005/8/layout/vList5"/>
    <dgm:cxn modelId="{334AF3C6-47BD-4A59-9FD3-94847B12CC7C}" type="presOf" srcId="{8B71521C-3159-4598-B977-3FAD2FEECFA6}" destId="{1593AA17-DC86-4637-851D-D7FD7A01ED6B}" srcOrd="0" destOrd="0" presId="urn:microsoft.com/office/officeart/2005/8/layout/vList5"/>
    <dgm:cxn modelId="{43CFA67B-37E1-4E9D-BBEA-4B64DA9409B1}" type="presOf" srcId="{A8A2CEC0-0C6D-43EB-BDA5-3A121C4E3A77}" destId="{4D593006-21B0-473C-9430-F88DAAD666D7}" srcOrd="0" destOrd="0" presId="urn:microsoft.com/office/officeart/2005/8/layout/vList5"/>
    <dgm:cxn modelId="{FB2537C9-83FA-4CC9-9444-BE1A251A9E3A}" type="presOf" srcId="{D6A1D5BB-3C55-4129-8CD9-CD071A24A5A3}" destId="{D07E0BB4-8686-4034-B882-507846575722}" srcOrd="0" destOrd="0" presId="urn:microsoft.com/office/officeart/2005/8/layout/vList5"/>
    <dgm:cxn modelId="{9564D22D-22E3-45B4-A868-016538961094}" type="presOf" srcId="{1591B7C7-E157-462E-8D87-B3ABEFC2B58F}" destId="{68971D23-F148-4395-BC13-149E741637F3}" srcOrd="0" destOrd="0" presId="urn:microsoft.com/office/officeart/2005/8/layout/vList5"/>
    <dgm:cxn modelId="{4217E3F8-907F-4346-9F49-0123CB651B04}" srcId="{1591B7C7-E157-462E-8D87-B3ABEFC2B58F}" destId="{DD0AD50B-AF12-4BE0-938C-8DCBCF23AF3F}" srcOrd="0" destOrd="0" parTransId="{5367C676-FC08-4BB9-8D54-224329B98C19}" sibTransId="{7B66C53C-57CD-429C-A34B-712157E98E16}"/>
    <dgm:cxn modelId="{60DAD8F4-4ABB-478B-8FBA-D7A9023AFE58}" srcId="{1B7A7762-A44B-438C-8F28-024CE121A064}" destId="{8B71521C-3159-4598-B977-3FAD2FEECFA6}" srcOrd="0" destOrd="0" parTransId="{04FBCCE7-9DE7-4553-80CB-F4580205A055}" sibTransId="{6C73DEBE-88CB-4FD5-A816-E65A6D2BCCF0}"/>
    <dgm:cxn modelId="{566191C7-34C8-49B4-BCB2-DAC45B520BA8}" srcId="{A8A2CEC0-0C6D-43EB-BDA5-3A121C4E3A77}" destId="{1B7A7762-A44B-438C-8F28-024CE121A064}" srcOrd="1" destOrd="0" parTransId="{7F008465-6438-4A6A-94C4-7D38918BB72A}" sibTransId="{39D2116E-1708-4271-8F2E-855D33717457}"/>
    <dgm:cxn modelId="{200B1AA6-9808-4CC7-9E95-58F7CB26A7B3}" type="presParOf" srcId="{4D593006-21B0-473C-9430-F88DAAD666D7}" destId="{88D8717B-E669-4271-844E-3F612F63E558}" srcOrd="0" destOrd="0" presId="urn:microsoft.com/office/officeart/2005/8/layout/vList5"/>
    <dgm:cxn modelId="{B79F25E1-FE09-46C8-A63E-B480A811ECFB}" type="presParOf" srcId="{88D8717B-E669-4271-844E-3F612F63E558}" destId="{68971D23-F148-4395-BC13-149E741637F3}" srcOrd="0" destOrd="0" presId="urn:microsoft.com/office/officeart/2005/8/layout/vList5"/>
    <dgm:cxn modelId="{C081FB73-493A-4155-9C4D-4E9227B3BB99}" type="presParOf" srcId="{88D8717B-E669-4271-844E-3F612F63E558}" destId="{551798BB-C458-427A-94D3-EBB35DDEC238}" srcOrd="1" destOrd="0" presId="urn:microsoft.com/office/officeart/2005/8/layout/vList5"/>
    <dgm:cxn modelId="{1DE9BF5C-9D72-4260-B643-77E45C61F34A}" type="presParOf" srcId="{4D593006-21B0-473C-9430-F88DAAD666D7}" destId="{A049226B-39A9-4178-8854-1017B3A05237}" srcOrd="1" destOrd="0" presId="urn:microsoft.com/office/officeart/2005/8/layout/vList5"/>
    <dgm:cxn modelId="{C0987466-8271-4F39-AA46-4DD70CFA641F}" type="presParOf" srcId="{4D593006-21B0-473C-9430-F88DAAD666D7}" destId="{F60A7A49-69A2-49FA-9445-915BA76CFCD3}" srcOrd="2" destOrd="0" presId="urn:microsoft.com/office/officeart/2005/8/layout/vList5"/>
    <dgm:cxn modelId="{51CCA02B-41AD-4195-9ED6-69F06C6DFF57}" type="presParOf" srcId="{F60A7A49-69A2-49FA-9445-915BA76CFCD3}" destId="{C155B0EA-5928-45A4-95D5-8B0A8B29DE16}" srcOrd="0" destOrd="0" presId="urn:microsoft.com/office/officeart/2005/8/layout/vList5"/>
    <dgm:cxn modelId="{48550C10-0663-4CD5-A1B3-81D84537A0A9}" type="presParOf" srcId="{F60A7A49-69A2-49FA-9445-915BA76CFCD3}" destId="{1593AA17-DC86-4637-851D-D7FD7A01ED6B}" srcOrd="1" destOrd="0" presId="urn:microsoft.com/office/officeart/2005/8/layout/vList5"/>
    <dgm:cxn modelId="{272EF7FA-DE99-4398-87AD-51309CE3FDED}" type="presParOf" srcId="{4D593006-21B0-473C-9430-F88DAAD666D7}" destId="{63C68E2D-2066-4F59-8D0F-062B91D5B506}" srcOrd="3" destOrd="0" presId="urn:microsoft.com/office/officeart/2005/8/layout/vList5"/>
    <dgm:cxn modelId="{15C006A1-BCBE-4BE7-A84A-85BA0D564620}" type="presParOf" srcId="{4D593006-21B0-473C-9430-F88DAAD666D7}" destId="{B56E2653-4EE7-4516-9D24-37257CF7FE43}" srcOrd="4" destOrd="0" presId="urn:microsoft.com/office/officeart/2005/8/layout/vList5"/>
    <dgm:cxn modelId="{77147AC0-FA5C-4419-BE8F-902990905AA4}" type="presParOf" srcId="{B56E2653-4EE7-4516-9D24-37257CF7FE43}" destId="{A544D622-ACE6-4F21-BEC9-E940E6204930}" srcOrd="0" destOrd="0" presId="urn:microsoft.com/office/officeart/2005/8/layout/vList5"/>
    <dgm:cxn modelId="{3DD5B2B5-F681-4134-B962-34E11B0AFCF4}" type="presParOf" srcId="{B56E2653-4EE7-4516-9D24-37257CF7FE43}" destId="{3C432D79-6D29-4173-85D4-7DF4A87F5A87}" srcOrd="1" destOrd="0" presId="urn:microsoft.com/office/officeart/2005/8/layout/vList5"/>
    <dgm:cxn modelId="{0985D39E-EBC2-47AE-85A5-991B75FB03BC}" type="presParOf" srcId="{4D593006-21B0-473C-9430-F88DAAD666D7}" destId="{3C4C445D-DF72-46E0-A409-F3EA0009F105}" srcOrd="5" destOrd="0" presId="urn:microsoft.com/office/officeart/2005/8/layout/vList5"/>
    <dgm:cxn modelId="{B06A9082-AA49-4C5D-8F89-16E809A634D5}" type="presParOf" srcId="{4D593006-21B0-473C-9430-F88DAAD666D7}" destId="{8006E685-766E-4AA9-B186-6D3689FC6116}" srcOrd="6" destOrd="0" presId="urn:microsoft.com/office/officeart/2005/8/layout/vList5"/>
    <dgm:cxn modelId="{221B6B8A-5E1D-4020-938B-1348DC99D441}" type="presParOf" srcId="{8006E685-766E-4AA9-B186-6D3689FC6116}" destId="{F8CCADBA-12B6-4051-BE9C-FFF624C44759}" srcOrd="0" destOrd="0" presId="urn:microsoft.com/office/officeart/2005/8/layout/vList5"/>
    <dgm:cxn modelId="{D552A663-F0CB-4340-A655-13AB7B92969B}" type="presParOf" srcId="{8006E685-766E-4AA9-B186-6D3689FC6116}" destId="{BD3E255E-95B2-4DF3-86BB-C8FDAAD40F44}" srcOrd="1" destOrd="0" presId="urn:microsoft.com/office/officeart/2005/8/layout/vList5"/>
    <dgm:cxn modelId="{46996598-B82F-41A5-82C9-15094552C20C}" type="presParOf" srcId="{4D593006-21B0-473C-9430-F88DAAD666D7}" destId="{09F50249-13C7-4CB1-BE53-062B4A5E65C8}" srcOrd="7" destOrd="0" presId="urn:microsoft.com/office/officeart/2005/8/layout/vList5"/>
    <dgm:cxn modelId="{0A433AD5-B31D-4F11-94EB-7FB0F099AF30}" type="presParOf" srcId="{4D593006-21B0-473C-9430-F88DAAD666D7}" destId="{EB8C50EB-1111-4EF8-9A67-1839B7830BAF}" srcOrd="8" destOrd="0" presId="urn:microsoft.com/office/officeart/2005/8/layout/vList5"/>
    <dgm:cxn modelId="{E876BFB5-A9E4-412F-A385-578557FA058C}" type="presParOf" srcId="{EB8C50EB-1111-4EF8-9A67-1839B7830BAF}" destId="{D07E0BB4-8686-4034-B882-507846575722}" srcOrd="0" destOrd="0" presId="urn:microsoft.com/office/officeart/2005/8/layout/vList5"/>
    <dgm:cxn modelId="{4FCBC0DB-A64C-4B42-82CE-17523558A580}" type="presParOf" srcId="{EB8C50EB-1111-4EF8-9A67-1839B7830BAF}" destId="{A76C65B1-98F4-4920-BB95-30E1CC5308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57EA4F-4772-4FF7-B7AA-7615BE239F7E}" type="doc">
      <dgm:prSet loTypeId="urn:microsoft.com/office/officeart/2005/8/layout/vList5" loCatId="list" qsTypeId="urn:microsoft.com/office/officeart/2005/8/quickstyle/simple2" qsCatId="simple" csTypeId="urn:microsoft.com/office/officeart/2005/8/colors/accent0_1" csCatId="mainScheme" phldr="1"/>
      <dgm:spPr/>
      <dgm:t>
        <a:bodyPr/>
        <a:lstStyle/>
        <a:p>
          <a:endParaRPr lang="ru-RU"/>
        </a:p>
      </dgm:t>
    </dgm:pt>
    <dgm:pt modelId="{141D5E92-9A36-4F7F-9C0D-DC9F5AC9E4D9}">
      <dgm:prSet phldrT="[Текст]"/>
      <dgm:spPr>
        <a:xfrm>
          <a:off x="0" y="3013"/>
          <a:ext cx="4320540" cy="1449484"/>
        </a:xfrm>
        <a:prstGeom prst="roundRect">
          <a:avLst/>
        </a:prstGeom>
      </dgm:spPr>
      <dgm:t>
        <a:bodyPr/>
        <a:lstStyle/>
        <a:p>
          <a:r>
            <a:rPr lang="ru-RU" dirty="0" smtClean="0">
              <a:latin typeface="Calibri"/>
              <a:ea typeface="+mn-ea"/>
              <a:cs typeface="+mn-cs"/>
            </a:rPr>
            <a:t>Закон </a:t>
          </a:r>
          <a:r>
            <a:rPr lang="ru-RU" dirty="0" err="1" smtClean="0">
              <a:latin typeface="Calibri"/>
              <a:ea typeface="+mn-ea"/>
              <a:cs typeface="+mn-cs"/>
            </a:rPr>
            <a:t>України</a:t>
          </a:r>
          <a:r>
            <a:rPr lang="ru-RU" dirty="0" smtClean="0">
              <a:latin typeface="Calibri"/>
              <a:ea typeface="+mn-ea"/>
              <a:cs typeface="+mn-cs"/>
            </a:rPr>
            <a:t> «Про </a:t>
          </a:r>
          <a:r>
            <a:rPr lang="ru-RU" dirty="0" err="1" smtClean="0">
              <a:latin typeface="Calibri"/>
              <a:ea typeface="+mn-ea"/>
              <a:cs typeface="+mn-cs"/>
            </a:rPr>
            <a:t>громадські</a:t>
          </a:r>
          <a:r>
            <a:rPr lang="ru-RU" dirty="0" smtClean="0">
              <a:latin typeface="Calibri"/>
              <a:ea typeface="+mn-ea"/>
              <a:cs typeface="+mn-cs"/>
            </a:rPr>
            <a:t> </a:t>
          </a:r>
          <a:r>
            <a:rPr lang="ru-RU" dirty="0" err="1" smtClean="0">
              <a:latin typeface="Calibri"/>
              <a:ea typeface="+mn-ea"/>
              <a:cs typeface="+mn-cs"/>
            </a:rPr>
            <a:t>об’єднання</a:t>
          </a:r>
          <a:r>
            <a:rPr lang="ru-RU" dirty="0" smtClean="0">
              <a:latin typeface="Calibri"/>
              <a:ea typeface="+mn-ea"/>
              <a:cs typeface="+mn-cs"/>
            </a:rPr>
            <a:t>»</a:t>
          </a:r>
          <a:endParaRPr lang="ru-RU" dirty="0">
            <a:latin typeface="Calibri"/>
            <a:ea typeface="+mn-ea"/>
            <a:cs typeface="+mn-cs"/>
          </a:endParaRPr>
        </a:p>
      </dgm:t>
    </dgm:pt>
    <dgm:pt modelId="{C826DC26-0C9F-4F75-8AA7-5B775937AD53}" type="parTrans" cxnId="{69765536-01FB-4ED4-870E-3787ED2C3F7F}">
      <dgm:prSet/>
      <dgm:spPr/>
      <dgm:t>
        <a:bodyPr/>
        <a:lstStyle/>
        <a:p>
          <a:endParaRPr lang="ru-RU"/>
        </a:p>
      </dgm:t>
    </dgm:pt>
    <dgm:pt modelId="{7A0E5C31-F716-43C7-8E70-C02EEE442E03}" type="sibTrans" cxnId="{69765536-01FB-4ED4-870E-3787ED2C3F7F}">
      <dgm:prSet/>
      <dgm:spPr/>
      <dgm:t>
        <a:bodyPr/>
        <a:lstStyle/>
        <a:p>
          <a:endParaRPr lang="ru-RU"/>
        </a:p>
      </dgm:t>
    </dgm:pt>
    <dgm:pt modelId="{B8C6DC1B-EFA3-44EE-A911-717C68A83D5D}">
      <dgm:prSet phldrT="[Текст]" custT="1"/>
      <dgm:spPr>
        <a:xfrm rot="5400000">
          <a:off x="7581226" y="-3112724"/>
          <a:ext cx="1159587" cy="7680960"/>
        </a:xfrm>
        <a:prstGeom prst="round2SameRect">
          <a:avLst/>
        </a:prstGeom>
      </dgm:spPr>
      <dgm:t>
        <a:bodyPr/>
        <a:lstStyle/>
        <a:p>
          <a:r>
            <a:rPr lang="ru-RU" sz="1250" smtClean="0">
              <a:latin typeface="Calibri"/>
              <a:ea typeface="+mn-ea"/>
              <a:cs typeface="+mn-cs"/>
            </a:rPr>
            <a:t>У відповідності до якого громадські об’єднання можуть брати участь у здійсненні державної регуляторної політики відповідно до Закону України «Про засади державної регуляторної політики у сфері господарської діяльності». Громадське об’єднання зі статусом юридичної особи, створена ним юридична особа (товариство, підприємство) може бути виконавцем державного замовлення відповідно до  закону. Громадські об’єднання зі статусом юридичної особи мають право на фінансову підтримку за рахунок коштів Державного бюджету України, місцевих бюджетів відповідно до закону.</a:t>
          </a:r>
          <a:endParaRPr lang="ru-RU" sz="1250" dirty="0">
            <a:latin typeface="Calibri"/>
            <a:ea typeface="+mn-ea"/>
            <a:cs typeface="+mn-cs"/>
          </a:endParaRPr>
        </a:p>
      </dgm:t>
    </dgm:pt>
    <dgm:pt modelId="{DC3C1617-C3C8-4898-BE86-7A87EEE703FD}" type="parTrans" cxnId="{B4D33929-A6AE-4F70-B4DF-DB3C33D3413E}">
      <dgm:prSet/>
      <dgm:spPr/>
      <dgm:t>
        <a:bodyPr/>
        <a:lstStyle/>
        <a:p>
          <a:endParaRPr lang="ru-RU"/>
        </a:p>
      </dgm:t>
    </dgm:pt>
    <dgm:pt modelId="{430CA7B2-B5B5-4740-BE0D-2607F38D2443}" type="sibTrans" cxnId="{B4D33929-A6AE-4F70-B4DF-DB3C33D3413E}">
      <dgm:prSet/>
      <dgm:spPr/>
      <dgm:t>
        <a:bodyPr/>
        <a:lstStyle/>
        <a:p>
          <a:endParaRPr lang="ru-RU"/>
        </a:p>
      </dgm:t>
    </dgm:pt>
    <dgm:pt modelId="{91C0D675-DDF8-4ABC-A999-293A9D7D64CA}">
      <dgm:prSet phldrT="[Текст]"/>
      <dgm:spPr>
        <a:xfrm>
          <a:off x="0" y="1524972"/>
          <a:ext cx="4320540" cy="1449484"/>
        </a:xfrm>
        <a:prstGeom prst="roundRect">
          <a:avLst/>
        </a:prstGeom>
      </dgm:spPr>
      <dgm:t>
        <a:bodyPr/>
        <a:lstStyle/>
        <a:p>
          <a:r>
            <a:rPr lang="ru-RU" smtClean="0">
              <a:latin typeface="Calibri"/>
              <a:ea typeface="+mn-ea"/>
              <a:cs typeface="+mn-cs"/>
            </a:rPr>
            <a:t>Закон України «Про місцеве самоврядування в Україні», Закон України «Про місцеві державні адміністрації»</a:t>
          </a:r>
          <a:endParaRPr lang="ru-RU">
            <a:latin typeface="Calibri"/>
            <a:ea typeface="+mn-ea"/>
            <a:cs typeface="+mn-cs"/>
          </a:endParaRPr>
        </a:p>
      </dgm:t>
    </dgm:pt>
    <dgm:pt modelId="{DD4BD412-CB88-44C2-BD14-82AAB975EC4F}" type="parTrans" cxnId="{DC8762DB-C836-405B-88F0-3789D597E3EC}">
      <dgm:prSet/>
      <dgm:spPr/>
      <dgm:t>
        <a:bodyPr/>
        <a:lstStyle/>
        <a:p>
          <a:endParaRPr lang="ru-RU"/>
        </a:p>
      </dgm:t>
    </dgm:pt>
    <dgm:pt modelId="{46564726-2F53-4AD4-BEBD-50A4DB6D6A0E}" type="sibTrans" cxnId="{DC8762DB-C836-405B-88F0-3789D597E3EC}">
      <dgm:prSet/>
      <dgm:spPr/>
      <dgm:t>
        <a:bodyPr/>
        <a:lstStyle/>
        <a:p>
          <a:endParaRPr lang="ru-RU"/>
        </a:p>
      </dgm:t>
    </dgm:pt>
    <dgm:pt modelId="{156F61BF-470B-486D-92AE-00B4D5952B79}">
      <dgm:prSet phldrT="[Текст]"/>
      <dgm:spPr>
        <a:xfrm rot="5400000">
          <a:off x="7581226" y="-1590765"/>
          <a:ext cx="1159587" cy="7680960"/>
        </a:xfrm>
        <a:prstGeom prst="round2SameRect">
          <a:avLst/>
        </a:prstGeom>
      </dgm:spPr>
      <dgm:t>
        <a:bodyPr/>
        <a:lstStyle/>
        <a:p>
          <a:r>
            <a:rPr lang="ru-RU" smtClean="0">
              <a:latin typeface="Calibri"/>
              <a:ea typeface="+mn-ea"/>
              <a:cs typeface="+mn-cs"/>
            </a:rPr>
            <a:t>Визначені власні повноваження місцевих, районних та обласних рад і виконавчих органів районних обласних та місцевих державних адміністрацій створювати та затверджувати цільові програми соціально-економічного розвитку та залучати громадські об’єднання в тому числі до надання послуг людям, які потрапили в складні життєві обставини.</a:t>
          </a:r>
          <a:endParaRPr lang="ru-RU" dirty="0">
            <a:latin typeface="Calibri"/>
            <a:ea typeface="+mn-ea"/>
            <a:cs typeface="+mn-cs"/>
          </a:endParaRPr>
        </a:p>
      </dgm:t>
    </dgm:pt>
    <dgm:pt modelId="{174FCAA9-01B4-449F-9D63-9099BAA69130}" type="parTrans" cxnId="{FBB2EB23-524B-47F7-BBA3-7DA4B7CDA534}">
      <dgm:prSet/>
      <dgm:spPr/>
      <dgm:t>
        <a:bodyPr/>
        <a:lstStyle/>
        <a:p>
          <a:endParaRPr lang="ru-RU"/>
        </a:p>
      </dgm:t>
    </dgm:pt>
    <dgm:pt modelId="{0A99A94A-D4E4-490E-BC98-FE2AA41B02AD}" type="sibTrans" cxnId="{FBB2EB23-524B-47F7-BBA3-7DA4B7CDA534}">
      <dgm:prSet/>
      <dgm:spPr/>
      <dgm:t>
        <a:bodyPr/>
        <a:lstStyle/>
        <a:p>
          <a:endParaRPr lang="ru-RU"/>
        </a:p>
      </dgm:t>
    </dgm:pt>
    <dgm:pt modelId="{26AA1008-3FC7-4295-B10E-7CDD80F287BF}">
      <dgm:prSet phldrT="[Текст]"/>
      <dgm:spPr>
        <a:xfrm>
          <a:off x="0" y="3046930"/>
          <a:ext cx="4320540" cy="1449484"/>
        </a:xfrm>
        <a:prstGeom prst="roundRect">
          <a:avLst/>
        </a:prstGeom>
      </dgm:spPr>
      <dgm:t>
        <a:bodyPr/>
        <a:lstStyle/>
        <a:p>
          <a:r>
            <a:rPr lang="ru-RU" smtClean="0">
              <a:latin typeface="Calibri"/>
              <a:ea typeface="+mn-ea"/>
              <a:cs typeface="+mn-cs"/>
            </a:rPr>
            <a:t>ст. 34, 38 Конституції України,  ст. 10 Конвенції про захист прав та основоположних свобод людини, ст. 19 Загальної декларації прав людини, ст. 18 та 19 Міжнародного пакту про громадянські і політичні права</a:t>
          </a:r>
          <a:endParaRPr lang="ru-RU">
            <a:latin typeface="Calibri"/>
            <a:ea typeface="+mn-ea"/>
            <a:cs typeface="+mn-cs"/>
          </a:endParaRPr>
        </a:p>
      </dgm:t>
    </dgm:pt>
    <dgm:pt modelId="{AC8706AE-189B-4CE8-9E1D-A6D3A47F9A18}" type="parTrans" cxnId="{7C1E0081-9C7A-462E-98CB-19FA5F0519A1}">
      <dgm:prSet/>
      <dgm:spPr/>
      <dgm:t>
        <a:bodyPr/>
        <a:lstStyle/>
        <a:p>
          <a:endParaRPr lang="ru-RU"/>
        </a:p>
      </dgm:t>
    </dgm:pt>
    <dgm:pt modelId="{E41BDE55-A9D6-4D7E-8C9D-5C5134177109}" type="sibTrans" cxnId="{7C1E0081-9C7A-462E-98CB-19FA5F0519A1}">
      <dgm:prSet/>
      <dgm:spPr/>
      <dgm:t>
        <a:bodyPr/>
        <a:lstStyle/>
        <a:p>
          <a:endParaRPr lang="ru-RU"/>
        </a:p>
      </dgm:t>
    </dgm:pt>
    <dgm:pt modelId="{E5A02211-D883-4A19-9868-75A29D966E0C}">
      <dgm:prSet phldrT="[Текст]"/>
      <dgm:spPr>
        <a:xfrm rot="5400000">
          <a:off x="7581226" y="-68807"/>
          <a:ext cx="1159587" cy="7680960"/>
        </a:xfrm>
        <a:prstGeom prst="round2SameRect">
          <a:avLst/>
        </a:prstGeom>
      </dgm:spPr>
      <dgm:t>
        <a:bodyPr/>
        <a:lstStyle/>
        <a:p>
          <a:r>
            <a:rPr lang="ru-RU" smtClean="0">
              <a:latin typeface="Calibri"/>
              <a:ea typeface="+mn-ea"/>
              <a:cs typeface="+mn-cs"/>
            </a:rPr>
            <a:t>Важливими механізмами реалізації конституційного права є механізми прямої демократії та демократії участі. Демократія участі передбачає безпосередню активну участь народу, територіальних громад, організацій громадянського суспільства в управлінні державними справами, здійсненні місцевого самоврядування. Тобто не лише через органи публічної влади.</a:t>
          </a:r>
          <a:endParaRPr lang="ru-RU">
            <a:latin typeface="Calibri"/>
            <a:ea typeface="+mn-ea"/>
            <a:cs typeface="+mn-cs"/>
          </a:endParaRPr>
        </a:p>
      </dgm:t>
    </dgm:pt>
    <dgm:pt modelId="{6910AF85-324D-4EDA-9C2F-C00A23056230}" type="parTrans" cxnId="{FDB4F4AD-7B1F-4DAB-8F51-1CC296B4FAE1}">
      <dgm:prSet/>
      <dgm:spPr/>
      <dgm:t>
        <a:bodyPr/>
        <a:lstStyle/>
        <a:p>
          <a:endParaRPr lang="ru-RU"/>
        </a:p>
      </dgm:t>
    </dgm:pt>
    <dgm:pt modelId="{0F2F8E9F-2070-4633-916D-1D0A88FA6329}" type="sibTrans" cxnId="{FDB4F4AD-7B1F-4DAB-8F51-1CC296B4FAE1}">
      <dgm:prSet/>
      <dgm:spPr/>
      <dgm:t>
        <a:bodyPr/>
        <a:lstStyle/>
        <a:p>
          <a:endParaRPr lang="ru-RU"/>
        </a:p>
      </dgm:t>
    </dgm:pt>
    <dgm:pt modelId="{078358C0-0A81-4788-80B5-EE7D3BEAFBC4}">
      <dgm:prSet phldrT="[Текст]"/>
      <dgm:spPr>
        <a:xfrm>
          <a:off x="0" y="4568889"/>
          <a:ext cx="4320540" cy="1449484"/>
        </a:xfrm>
        <a:prstGeom prst="roundRect">
          <a:avLst/>
        </a:prstGeom>
      </dgm:spPr>
      <dgm:t>
        <a:bodyPr/>
        <a:lstStyle/>
        <a:p>
          <a:r>
            <a:rPr lang="uk-UA" smtClean="0">
              <a:latin typeface="Calibri"/>
              <a:ea typeface="+mn-ea"/>
              <a:cs typeface="+mn-cs"/>
            </a:rPr>
            <a:t>Закон України «Про доступ до публічної інформації»</a:t>
          </a:r>
          <a:endParaRPr lang="ru-RU">
            <a:latin typeface="Calibri"/>
            <a:ea typeface="+mn-ea"/>
            <a:cs typeface="+mn-cs"/>
          </a:endParaRPr>
        </a:p>
      </dgm:t>
    </dgm:pt>
    <dgm:pt modelId="{E5E146BB-53CF-4711-8C3D-AE5918B2B2C8}" type="parTrans" cxnId="{90BB0488-9191-4DB2-99F0-808482984BBE}">
      <dgm:prSet/>
      <dgm:spPr/>
      <dgm:t>
        <a:bodyPr/>
        <a:lstStyle/>
        <a:p>
          <a:endParaRPr lang="ru-RU"/>
        </a:p>
      </dgm:t>
    </dgm:pt>
    <dgm:pt modelId="{2A2D6375-24CA-48E8-9FBB-532EE43BE30D}" type="sibTrans" cxnId="{90BB0488-9191-4DB2-99F0-808482984BBE}">
      <dgm:prSet/>
      <dgm:spPr/>
      <dgm:t>
        <a:bodyPr/>
        <a:lstStyle/>
        <a:p>
          <a:endParaRPr lang="ru-RU"/>
        </a:p>
      </dgm:t>
    </dgm:pt>
    <dgm:pt modelId="{19E31190-2C61-4F3F-BF99-5DC08C53B9E1}">
      <dgm:prSet phldrT="[Текст]"/>
      <dgm:spPr>
        <a:xfrm rot="5400000">
          <a:off x="7581226" y="1453151"/>
          <a:ext cx="1159587" cy="7680960"/>
        </a:xfrm>
        <a:prstGeom prst="round2SameRect">
          <a:avLst/>
        </a:prstGeom>
      </dgm:spPr>
      <dgm:t>
        <a:bodyPr/>
        <a:lstStyle/>
        <a:p>
          <a:r>
            <a:rPr lang="ru-RU" smtClean="0">
              <a:latin typeface="Calibri"/>
              <a:ea typeface="+mn-ea"/>
              <a:cs typeface="+mn-cs"/>
            </a:rPr>
            <a:t>Громадський контроль за забезпеченням розпорядниками інформації доступу до публічної інформації здійснюється депутатами місцевих рад, громадськими організаціями, громадськими радами, громадянами особисто шляхом проведення відповідних громадських слухань, громадської експертизи тощо.</a:t>
          </a:r>
          <a:endParaRPr lang="ru-RU">
            <a:latin typeface="Calibri"/>
            <a:ea typeface="+mn-ea"/>
            <a:cs typeface="+mn-cs"/>
          </a:endParaRPr>
        </a:p>
      </dgm:t>
    </dgm:pt>
    <dgm:pt modelId="{D792C8AE-908D-45CB-B852-3FBBBEAB27DB}" type="parTrans" cxnId="{9F3425EA-AA6B-4B46-9AFC-CE201CFE791C}">
      <dgm:prSet/>
      <dgm:spPr/>
      <dgm:t>
        <a:bodyPr/>
        <a:lstStyle/>
        <a:p>
          <a:endParaRPr lang="ru-RU"/>
        </a:p>
      </dgm:t>
    </dgm:pt>
    <dgm:pt modelId="{D4620037-C5B6-432E-BDFF-B9B4286B1144}" type="sibTrans" cxnId="{9F3425EA-AA6B-4B46-9AFC-CE201CFE791C}">
      <dgm:prSet/>
      <dgm:spPr/>
      <dgm:t>
        <a:bodyPr/>
        <a:lstStyle/>
        <a:p>
          <a:endParaRPr lang="ru-RU"/>
        </a:p>
      </dgm:t>
    </dgm:pt>
    <dgm:pt modelId="{18447987-7B92-4815-ABF3-1FFD97660C60}" type="pres">
      <dgm:prSet presAssocID="{C557EA4F-4772-4FF7-B7AA-7615BE239F7E}" presName="Name0" presStyleCnt="0">
        <dgm:presLayoutVars>
          <dgm:dir/>
          <dgm:animLvl val="lvl"/>
          <dgm:resizeHandles val="exact"/>
        </dgm:presLayoutVars>
      </dgm:prSet>
      <dgm:spPr/>
      <dgm:t>
        <a:bodyPr/>
        <a:lstStyle/>
        <a:p>
          <a:endParaRPr lang="ru-RU"/>
        </a:p>
      </dgm:t>
    </dgm:pt>
    <dgm:pt modelId="{B0E19100-5875-48CA-807D-67AACD9D858A}" type="pres">
      <dgm:prSet presAssocID="{141D5E92-9A36-4F7F-9C0D-DC9F5AC9E4D9}" presName="linNode" presStyleCnt="0"/>
      <dgm:spPr/>
      <dgm:t>
        <a:bodyPr/>
        <a:lstStyle/>
        <a:p>
          <a:endParaRPr lang="ru-RU"/>
        </a:p>
      </dgm:t>
    </dgm:pt>
    <dgm:pt modelId="{FEBF81A7-2CD6-4B2C-8DCF-BE5C4041C1A5}" type="pres">
      <dgm:prSet presAssocID="{141D5E92-9A36-4F7F-9C0D-DC9F5AC9E4D9}" presName="parentText" presStyleLbl="node1" presStyleIdx="0" presStyleCnt="4">
        <dgm:presLayoutVars>
          <dgm:chMax val="1"/>
          <dgm:bulletEnabled val="1"/>
        </dgm:presLayoutVars>
      </dgm:prSet>
      <dgm:spPr/>
      <dgm:t>
        <a:bodyPr/>
        <a:lstStyle/>
        <a:p>
          <a:endParaRPr lang="ru-RU"/>
        </a:p>
      </dgm:t>
    </dgm:pt>
    <dgm:pt modelId="{3FA6E084-4719-43D1-B20C-F08306E066EC}" type="pres">
      <dgm:prSet presAssocID="{141D5E92-9A36-4F7F-9C0D-DC9F5AC9E4D9}" presName="descendantText" presStyleLbl="alignAccFollowNode1" presStyleIdx="0" presStyleCnt="4">
        <dgm:presLayoutVars>
          <dgm:bulletEnabled val="1"/>
        </dgm:presLayoutVars>
      </dgm:prSet>
      <dgm:spPr/>
      <dgm:t>
        <a:bodyPr/>
        <a:lstStyle/>
        <a:p>
          <a:endParaRPr lang="ru-RU"/>
        </a:p>
      </dgm:t>
    </dgm:pt>
    <dgm:pt modelId="{FCF42A5A-15D2-4CDE-AE09-A2EDA32E270D}" type="pres">
      <dgm:prSet presAssocID="{7A0E5C31-F716-43C7-8E70-C02EEE442E03}" presName="sp" presStyleCnt="0"/>
      <dgm:spPr/>
      <dgm:t>
        <a:bodyPr/>
        <a:lstStyle/>
        <a:p>
          <a:endParaRPr lang="ru-RU"/>
        </a:p>
      </dgm:t>
    </dgm:pt>
    <dgm:pt modelId="{978E818F-DE25-4C0C-9DD1-10BB9BEF011F}" type="pres">
      <dgm:prSet presAssocID="{91C0D675-DDF8-4ABC-A999-293A9D7D64CA}" presName="linNode" presStyleCnt="0"/>
      <dgm:spPr/>
      <dgm:t>
        <a:bodyPr/>
        <a:lstStyle/>
        <a:p>
          <a:endParaRPr lang="ru-RU"/>
        </a:p>
      </dgm:t>
    </dgm:pt>
    <dgm:pt modelId="{1A593DAF-28F6-418A-8F98-44732378DCFE}" type="pres">
      <dgm:prSet presAssocID="{91C0D675-DDF8-4ABC-A999-293A9D7D64CA}" presName="parentText" presStyleLbl="node1" presStyleIdx="1" presStyleCnt="4">
        <dgm:presLayoutVars>
          <dgm:chMax val="1"/>
          <dgm:bulletEnabled val="1"/>
        </dgm:presLayoutVars>
      </dgm:prSet>
      <dgm:spPr/>
      <dgm:t>
        <a:bodyPr/>
        <a:lstStyle/>
        <a:p>
          <a:endParaRPr lang="ru-RU"/>
        </a:p>
      </dgm:t>
    </dgm:pt>
    <dgm:pt modelId="{A64FDB89-0A46-4550-B789-3D7E4F4DF015}" type="pres">
      <dgm:prSet presAssocID="{91C0D675-DDF8-4ABC-A999-293A9D7D64CA}" presName="descendantText" presStyleLbl="alignAccFollowNode1" presStyleIdx="1" presStyleCnt="4">
        <dgm:presLayoutVars>
          <dgm:bulletEnabled val="1"/>
        </dgm:presLayoutVars>
      </dgm:prSet>
      <dgm:spPr/>
      <dgm:t>
        <a:bodyPr/>
        <a:lstStyle/>
        <a:p>
          <a:endParaRPr lang="ru-RU"/>
        </a:p>
      </dgm:t>
    </dgm:pt>
    <dgm:pt modelId="{EB74F8A7-59DE-4ED6-9E9F-A4877B49798C}" type="pres">
      <dgm:prSet presAssocID="{46564726-2F53-4AD4-BEBD-50A4DB6D6A0E}" presName="sp" presStyleCnt="0"/>
      <dgm:spPr/>
      <dgm:t>
        <a:bodyPr/>
        <a:lstStyle/>
        <a:p>
          <a:endParaRPr lang="ru-RU"/>
        </a:p>
      </dgm:t>
    </dgm:pt>
    <dgm:pt modelId="{201BEB52-937D-4F00-BC3A-009ACD996029}" type="pres">
      <dgm:prSet presAssocID="{26AA1008-3FC7-4295-B10E-7CDD80F287BF}" presName="linNode" presStyleCnt="0"/>
      <dgm:spPr/>
      <dgm:t>
        <a:bodyPr/>
        <a:lstStyle/>
        <a:p>
          <a:endParaRPr lang="ru-RU"/>
        </a:p>
      </dgm:t>
    </dgm:pt>
    <dgm:pt modelId="{6E4B5C46-B25B-4960-9E34-140775101597}" type="pres">
      <dgm:prSet presAssocID="{26AA1008-3FC7-4295-B10E-7CDD80F287BF}" presName="parentText" presStyleLbl="node1" presStyleIdx="2" presStyleCnt="4">
        <dgm:presLayoutVars>
          <dgm:chMax val="1"/>
          <dgm:bulletEnabled val="1"/>
        </dgm:presLayoutVars>
      </dgm:prSet>
      <dgm:spPr/>
      <dgm:t>
        <a:bodyPr/>
        <a:lstStyle/>
        <a:p>
          <a:endParaRPr lang="ru-RU"/>
        </a:p>
      </dgm:t>
    </dgm:pt>
    <dgm:pt modelId="{BF0D1922-F8EB-4124-BB4D-7668A6C711ED}" type="pres">
      <dgm:prSet presAssocID="{26AA1008-3FC7-4295-B10E-7CDD80F287BF}" presName="descendantText" presStyleLbl="alignAccFollowNode1" presStyleIdx="2" presStyleCnt="4">
        <dgm:presLayoutVars>
          <dgm:bulletEnabled val="1"/>
        </dgm:presLayoutVars>
      </dgm:prSet>
      <dgm:spPr/>
      <dgm:t>
        <a:bodyPr/>
        <a:lstStyle/>
        <a:p>
          <a:endParaRPr lang="ru-RU"/>
        </a:p>
      </dgm:t>
    </dgm:pt>
    <dgm:pt modelId="{8C239D8A-327A-4DBC-9236-43DC8275F588}" type="pres">
      <dgm:prSet presAssocID="{E41BDE55-A9D6-4D7E-8C9D-5C5134177109}" presName="sp" presStyleCnt="0"/>
      <dgm:spPr/>
      <dgm:t>
        <a:bodyPr/>
        <a:lstStyle/>
        <a:p>
          <a:endParaRPr lang="ru-RU"/>
        </a:p>
      </dgm:t>
    </dgm:pt>
    <dgm:pt modelId="{1949DF30-878A-4C4D-B859-C2181EB79658}" type="pres">
      <dgm:prSet presAssocID="{078358C0-0A81-4788-80B5-EE7D3BEAFBC4}" presName="linNode" presStyleCnt="0"/>
      <dgm:spPr/>
      <dgm:t>
        <a:bodyPr/>
        <a:lstStyle/>
        <a:p>
          <a:endParaRPr lang="ru-RU"/>
        </a:p>
      </dgm:t>
    </dgm:pt>
    <dgm:pt modelId="{6E4D17E8-B341-479E-AC8F-F75FE8FBA578}" type="pres">
      <dgm:prSet presAssocID="{078358C0-0A81-4788-80B5-EE7D3BEAFBC4}" presName="parentText" presStyleLbl="node1" presStyleIdx="3" presStyleCnt="4">
        <dgm:presLayoutVars>
          <dgm:chMax val="1"/>
          <dgm:bulletEnabled val="1"/>
        </dgm:presLayoutVars>
      </dgm:prSet>
      <dgm:spPr/>
      <dgm:t>
        <a:bodyPr/>
        <a:lstStyle/>
        <a:p>
          <a:endParaRPr lang="ru-RU"/>
        </a:p>
      </dgm:t>
    </dgm:pt>
    <dgm:pt modelId="{06226C43-E3CE-41EB-8858-60359962F622}" type="pres">
      <dgm:prSet presAssocID="{078358C0-0A81-4788-80B5-EE7D3BEAFBC4}" presName="descendantText" presStyleLbl="alignAccFollowNode1" presStyleIdx="3" presStyleCnt="4">
        <dgm:presLayoutVars>
          <dgm:bulletEnabled val="1"/>
        </dgm:presLayoutVars>
      </dgm:prSet>
      <dgm:spPr/>
      <dgm:t>
        <a:bodyPr/>
        <a:lstStyle/>
        <a:p>
          <a:endParaRPr lang="ru-RU"/>
        </a:p>
      </dgm:t>
    </dgm:pt>
  </dgm:ptLst>
  <dgm:cxnLst>
    <dgm:cxn modelId="{174F4660-D78E-414B-8CBE-C58D4D216EC3}" type="presOf" srcId="{156F61BF-470B-486D-92AE-00B4D5952B79}" destId="{A64FDB89-0A46-4550-B789-3D7E4F4DF015}" srcOrd="0" destOrd="0" presId="urn:microsoft.com/office/officeart/2005/8/layout/vList5"/>
    <dgm:cxn modelId="{DC8762DB-C836-405B-88F0-3789D597E3EC}" srcId="{C557EA4F-4772-4FF7-B7AA-7615BE239F7E}" destId="{91C0D675-DDF8-4ABC-A999-293A9D7D64CA}" srcOrd="1" destOrd="0" parTransId="{DD4BD412-CB88-44C2-BD14-82AAB975EC4F}" sibTransId="{46564726-2F53-4AD4-BEBD-50A4DB6D6A0E}"/>
    <dgm:cxn modelId="{AE30CCA0-219E-418D-97F4-94F6B9471571}" type="presOf" srcId="{141D5E92-9A36-4F7F-9C0D-DC9F5AC9E4D9}" destId="{FEBF81A7-2CD6-4B2C-8DCF-BE5C4041C1A5}" srcOrd="0" destOrd="0" presId="urn:microsoft.com/office/officeart/2005/8/layout/vList5"/>
    <dgm:cxn modelId="{FDB4F4AD-7B1F-4DAB-8F51-1CC296B4FAE1}" srcId="{26AA1008-3FC7-4295-B10E-7CDD80F287BF}" destId="{E5A02211-D883-4A19-9868-75A29D966E0C}" srcOrd="0" destOrd="0" parTransId="{6910AF85-324D-4EDA-9C2F-C00A23056230}" sibTransId="{0F2F8E9F-2070-4633-916D-1D0A88FA6329}"/>
    <dgm:cxn modelId="{B4D33929-A6AE-4F70-B4DF-DB3C33D3413E}" srcId="{141D5E92-9A36-4F7F-9C0D-DC9F5AC9E4D9}" destId="{B8C6DC1B-EFA3-44EE-A911-717C68A83D5D}" srcOrd="0" destOrd="0" parTransId="{DC3C1617-C3C8-4898-BE86-7A87EEE703FD}" sibTransId="{430CA7B2-B5B5-4740-BE0D-2607F38D2443}"/>
    <dgm:cxn modelId="{AFFB0F12-7157-4E77-8121-712EDAB1C24C}" type="presOf" srcId="{19E31190-2C61-4F3F-BF99-5DC08C53B9E1}" destId="{06226C43-E3CE-41EB-8858-60359962F622}" srcOrd="0" destOrd="0" presId="urn:microsoft.com/office/officeart/2005/8/layout/vList5"/>
    <dgm:cxn modelId="{90BB0488-9191-4DB2-99F0-808482984BBE}" srcId="{C557EA4F-4772-4FF7-B7AA-7615BE239F7E}" destId="{078358C0-0A81-4788-80B5-EE7D3BEAFBC4}" srcOrd="3" destOrd="0" parTransId="{E5E146BB-53CF-4711-8C3D-AE5918B2B2C8}" sibTransId="{2A2D6375-24CA-48E8-9FBB-532EE43BE30D}"/>
    <dgm:cxn modelId="{AA23318C-AB38-4C06-801B-A3A459C7AA14}" type="presOf" srcId="{C557EA4F-4772-4FF7-B7AA-7615BE239F7E}" destId="{18447987-7B92-4815-ABF3-1FFD97660C60}" srcOrd="0" destOrd="0" presId="urn:microsoft.com/office/officeart/2005/8/layout/vList5"/>
    <dgm:cxn modelId="{7C1E0081-9C7A-462E-98CB-19FA5F0519A1}" srcId="{C557EA4F-4772-4FF7-B7AA-7615BE239F7E}" destId="{26AA1008-3FC7-4295-B10E-7CDD80F287BF}" srcOrd="2" destOrd="0" parTransId="{AC8706AE-189B-4CE8-9E1D-A6D3A47F9A18}" sibTransId="{E41BDE55-A9D6-4D7E-8C9D-5C5134177109}"/>
    <dgm:cxn modelId="{FBB2EB23-524B-47F7-BBA3-7DA4B7CDA534}" srcId="{91C0D675-DDF8-4ABC-A999-293A9D7D64CA}" destId="{156F61BF-470B-486D-92AE-00B4D5952B79}" srcOrd="0" destOrd="0" parTransId="{174FCAA9-01B4-449F-9D63-9099BAA69130}" sibTransId="{0A99A94A-D4E4-490E-BC98-FE2AA41B02AD}"/>
    <dgm:cxn modelId="{106538D4-F3DC-43BE-88CF-E7CDCBF63725}" type="presOf" srcId="{B8C6DC1B-EFA3-44EE-A911-717C68A83D5D}" destId="{3FA6E084-4719-43D1-B20C-F08306E066EC}" srcOrd="0" destOrd="0" presId="urn:microsoft.com/office/officeart/2005/8/layout/vList5"/>
    <dgm:cxn modelId="{69765536-01FB-4ED4-870E-3787ED2C3F7F}" srcId="{C557EA4F-4772-4FF7-B7AA-7615BE239F7E}" destId="{141D5E92-9A36-4F7F-9C0D-DC9F5AC9E4D9}" srcOrd="0" destOrd="0" parTransId="{C826DC26-0C9F-4F75-8AA7-5B775937AD53}" sibTransId="{7A0E5C31-F716-43C7-8E70-C02EEE442E03}"/>
    <dgm:cxn modelId="{E34DADD3-BBAF-4DFE-91A7-34308A7C94B5}" type="presOf" srcId="{078358C0-0A81-4788-80B5-EE7D3BEAFBC4}" destId="{6E4D17E8-B341-479E-AC8F-F75FE8FBA578}" srcOrd="0" destOrd="0" presId="urn:microsoft.com/office/officeart/2005/8/layout/vList5"/>
    <dgm:cxn modelId="{A477F572-BC72-4547-90B4-2947C5CA163A}" type="presOf" srcId="{26AA1008-3FC7-4295-B10E-7CDD80F287BF}" destId="{6E4B5C46-B25B-4960-9E34-140775101597}" srcOrd="0" destOrd="0" presId="urn:microsoft.com/office/officeart/2005/8/layout/vList5"/>
    <dgm:cxn modelId="{7A25D583-1469-45C4-9159-7059794E3517}" type="presOf" srcId="{E5A02211-D883-4A19-9868-75A29D966E0C}" destId="{BF0D1922-F8EB-4124-BB4D-7668A6C711ED}" srcOrd="0" destOrd="0" presId="urn:microsoft.com/office/officeart/2005/8/layout/vList5"/>
    <dgm:cxn modelId="{ECD9A28A-04CA-4ADE-873A-68D9A5A93AE0}" type="presOf" srcId="{91C0D675-DDF8-4ABC-A999-293A9D7D64CA}" destId="{1A593DAF-28F6-418A-8F98-44732378DCFE}" srcOrd="0" destOrd="0" presId="urn:microsoft.com/office/officeart/2005/8/layout/vList5"/>
    <dgm:cxn modelId="{9F3425EA-AA6B-4B46-9AFC-CE201CFE791C}" srcId="{078358C0-0A81-4788-80B5-EE7D3BEAFBC4}" destId="{19E31190-2C61-4F3F-BF99-5DC08C53B9E1}" srcOrd="0" destOrd="0" parTransId="{D792C8AE-908D-45CB-B852-3FBBBEAB27DB}" sibTransId="{D4620037-C5B6-432E-BDFF-B9B4286B1144}"/>
    <dgm:cxn modelId="{4C5D61A2-00DB-4AC9-94E8-0770E675C44A}" type="presParOf" srcId="{18447987-7B92-4815-ABF3-1FFD97660C60}" destId="{B0E19100-5875-48CA-807D-67AACD9D858A}" srcOrd="0" destOrd="0" presId="urn:microsoft.com/office/officeart/2005/8/layout/vList5"/>
    <dgm:cxn modelId="{AA2745B2-42C1-4ED0-94D7-72212472E268}" type="presParOf" srcId="{B0E19100-5875-48CA-807D-67AACD9D858A}" destId="{FEBF81A7-2CD6-4B2C-8DCF-BE5C4041C1A5}" srcOrd="0" destOrd="0" presId="urn:microsoft.com/office/officeart/2005/8/layout/vList5"/>
    <dgm:cxn modelId="{1D8D8C27-F75A-4294-AD4F-8A518B61B8C6}" type="presParOf" srcId="{B0E19100-5875-48CA-807D-67AACD9D858A}" destId="{3FA6E084-4719-43D1-B20C-F08306E066EC}" srcOrd="1" destOrd="0" presId="urn:microsoft.com/office/officeart/2005/8/layout/vList5"/>
    <dgm:cxn modelId="{A94158BA-77B8-4FAF-9293-11E05E8C8FE1}" type="presParOf" srcId="{18447987-7B92-4815-ABF3-1FFD97660C60}" destId="{FCF42A5A-15D2-4CDE-AE09-A2EDA32E270D}" srcOrd="1" destOrd="0" presId="urn:microsoft.com/office/officeart/2005/8/layout/vList5"/>
    <dgm:cxn modelId="{F8C4D52C-A01A-4BB5-8AAD-A7BC1A6BFAFF}" type="presParOf" srcId="{18447987-7B92-4815-ABF3-1FFD97660C60}" destId="{978E818F-DE25-4C0C-9DD1-10BB9BEF011F}" srcOrd="2" destOrd="0" presId="urn:microsoft.com/office/officeart/2005/8/layout/vList5"/>
    <dgm:cxn modelId="{B9DB0FE7-5822-419E-BC42-6B19BBC76045}" type="presParOf" srcId="{978E818F-DE25-4C0C-9DD1-10BB9BEF011F}" destId="{1A593DAF-28F6-418A-8F98-44732378DCFE}" srcOrd="0" destOrd="0" presId="urn:microsoft.com/office/officeart/2005/8/layout/vList5"/>
    <dgm:cxn modelId="{DCB6A96A-2F41-4E7E-A37D-66F98800162F}" type="presParOf" srcId="{978E818F-DE25-4C0C-9DD1-10BB9BEF011F}" destId="{A64FDB89-0A46-4550-B789-3D7E4F4DF015}" srcOrd="1" destOrd="0" presId="urn:microsoft.com/office/officeart/2005/8/layout/vList5"/>
    <dgm:cxn modelId="{5E5C0C0A-682C-4704-83DC-DB301FE1CA57}" type="presParOf" srcId="{18447987-7B92-4815-ABF3-1FFD97660C60}" destId="{EB74F8A7-59DE-4ED6-9E9F-A4877B49798C}" srcOrd="3" destOrd="0" presId="urn:microsoft.com/office/officeart/2005/8/layout/vList5"/>
    <dgm:cxn modelId="{552744DD-C631-4D8B-9976-0A70D1E0A771}" type="presParOf" srcId="{18447987-7B92-4815-ABF3-1FFD97660C60}" destId="{201BEB52-937D-4F00-BC3A-009ACD996029}" srcOrd="4" destOrd="0" presId="urn:microsoft.com/office/officeart/2005/8/layout/vList5"/>
    <dgm:cxn modelId="{B8603D97-EEAC-4C4B-B228-4B86F5FA8F32}" type="presParOf" srcId="{201BEB52-937D-4F00-BC3A-009ACD996029}" destId="{6E4B5C46-B25B-4960-9E34-140775101597}" srcOrd="0" destOrd="0" presId="urn:microsoft.com/office/officeart/2005/8/layout/vList5"/>
    <dgm:cxn modelId="{FB5338A3-E0F9-4CEB-896E-BA28DD2D0669}" type="presParOf" srcId="{201BEB52-937D-4F00-BC3A-009ACD996029}" destId="{BF0D1922-F8EB-4124-BB4D-7668A6C711ED}" srcOrd="1" destOrd="0" presId="urn:microsoft.com/office/officeart/2005/8/layout/vList5"/>
    <dgm:cxn modelId="{13191602-34B7-4FCB-B99C-C25F299ED152}" type="presParOf" srcId="{18447987-7B92-4815-ABF3-1FFD97660C60}" destId="{8C239D8A-327A-4DBC-9236-43DC8275F588}" srcOrd="5" destOrd="0" presId="urn:microsoft.com/office/officeart/2005/8/layout/vList5"/>
    <dgm:cxn modelId="{4D6FF34A-7983-4023-B97E-1C9517E6AFBC}" type="presParOf" srcId="{18447987-7B92-4815-ABF3-1FFD97660C60}" destId="{1949DF30-878A-4C4D-B859-C2181EB79658}" srcOrd="6" destOrd="0" presId="urn:microsoft.com/office/officeart/2005/8/layout/vList5"/>
    <dgm:cxn modelId="{B53FD4EB-0A48-4A60-B216-1C17D9DF71FE}" type="presParOf" srcId="{1949DF30-878A-4C4D-B859-C2181EB79658}" destId="{6E4D17E8-B341-479E-AC8F-F75FE8FBA578}" srcOrd="0" destOrd="0" presId="urn:microsoft.com/office/officeart/2005/8/layout/vList5"/>
    <dgm:cxn modelId="{DF023F35-9B14-47AD-92F6-9BE7BD08E255}" type="presParOf" srcId="{1949DF30-878A-4C4D-B859-C2181EB79658}" destId="{06226C43-E3CE-41EB-8858-60359962F6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34AF7-19F0-4DE0-A59B-0C2633D03B8D}">
      <dsp:nvSpPr>
        <dsp:cNvPr id="0" name=""/>
        <dsp:cNvSpPr/>
      </dsp:nvSpPr>
      <dsp:spPr>
        <a:xfrm rot="16200000">
          <a:off x="1028699" y="-1028699"/>
          <a:ext cx="1600200" cy="36576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a:t>Відкритість</a:t>
          </a:r>
        </a:p>
      </dsp:txBody>
      <dsp:txXfrm rot="5400000">
        <a:off x="-1" y="1"/>
        <a:ext cx="3657600" cy="1200150"/>
      </dsp:txXfrm>
    </dsp:sp>
    <dsp:sp modelId="{11B448B4-ABB9-4538-8F3A-05D8AF6ECD9C}">
      <dsp:nvSpPr>
        <dsp:cNvPr id="0" name=""/>
        <dsp:cNvSpPr/>
      </dsp:nvSpPr>
      <dsp:spPr>
        <a:xfrm>
          <a:off x="3657600" y="0"/>
          <a:ext cx="3657600" cy="16002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a:t>Прозорість</a:t>
          </a:r>
        </a:p>
      </dsp:txBody>
      <dsp:txXfrm>
        <a:off x="3657600" y="0"/>
        <a:ext cx="3657600" cy="1200150"/>
      </dsp:txXfrm>
    </dsp:sp>
    <dsp:sp modelId="{38357F28-D3E7-49FF-A77F-02544ED21521}">
      <dsp:nvSpPr>
        <dsp:cNvPr id="0" name=""/>
        <dsp:cNvSpPr/>
      </dsp:nvSpPr>
      <dsp:spPr>
        <a:xfrm rot="10800000">
          <a:off x="0" y="1600200"/>
          <a:ext cx="3657600" cy="16002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a:t>Гласність</a:t>
          </a:r>
        </a:p>
      </dsp:txBody>
      <dsp:txXfrm rot="10800000">
        <a:off x="0" y="2000250"/>
        <a:ext cx="3657600" cy="1200150"/>
      </dsp:txXfrm>
    </dsp:sp>
    <dsp:sp modelId="{F84A3F00-85AD-41F1-81D7-C6FCC49F5230}">
      <dsp:nvSpPr>
        <dsp:cNvPr id="0" name=""/>
        <dsp:cNvSpPr/>
      </dsp:nvSpPr>
      <dsp:spPr>
        <a:xfrm rot="5400000">
          <a:off x="4686299" y="571500"/>
          <a:ext cx="1600200" cy="36576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a:t>Підзвітність </a:t>
          </a:r>
        </a:p>
      </dsp:txBody>
      <dsp:txXfrm rot="-5400000">
        <a:off x="3657599" y="2000250"/>
        <a:ext cx="3657600" cy="1200150"/>
      </dsp:txXfrm>
    </dsp:sp>
    <dsp:sp modelId="{6DDB333A-F746-491B-9C57-3E8D158EEB60}">
      <dsp:nvSpPr>
        <dsp:cNvPr id="0" name=""/>
        <dsp:cNvSpPr/>
      </dsp:nvSpPr>
      <dsp:spPr>
        <a:xfrm>
          <a:off x="1917697" y="1200150"/>
          <a:ext cx="3479804" cy="80010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a:t>Транспарентність</a:t>
          </a:r>
        </a:p>
      </dsp:txBody>
      <dsp:txXfrm>
        <a:off x="1956755" y="1239208"/>
        <a:ext cx="3401688" cy="7219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341D7-5501-4A63-91E1-BC09C2E94E0B}">
      <dsp:nvSpPr>
        <dsp:cNvPr id="0" name=""/>
        <dsp:cNvSpPr/>
      </dsp:nvSpPr>
      <dsp:spPr>
        <a:xfrm rot="5400000">
          <a:off x="7748223" y="-3339157"/>
          <a:ext cx="838546" cy="7687056"/>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55625">
            <a:lnSpc>
              <a:spcPct val="90000"/>
            </a:lnSpc>
            <a:spcBef>
              <a:spcPct val="0"/>
            </a:spcBef>
            <a:spcAft>
              <a:spcPct val="15000"/>
            </a:spcAft>
            <a:buChar char="••"/>
          </a:pPr>
          <a:r>
            <a:rPr lang="ru-RU" sz="1250" kern="1200" dirty="0" err="1" smtClean="0">
              <a:latin typeface="Calibri"/>
              <a:ea typeface="+mn-ea"/>
              <a:cs typeface="+mn-cs"/>
            </a:rPr>
            <a:t>Громадські</a:t>
          </a:r>
          <a:r>
            <a:rPr lang="ru-RU" sz="1250" kern="1200" dirty="0" smtClean="0">
              <a:latin typeface="Calibri"/>
              <a:ea typeface="+mn-ea"/>
              <a:cs typeface="+mn-cs"/>
            </a:rPr>
            <a:t> </a:t>
          </a:r>
          <a:r>
            <a:rPr lang="ru-RU" sz="1250" kern="1200" dirty="0" err="1" smtClean="0">
              <a:latin typeface="Calibri"/>
              <a:ea typeface="+mn-ea"/>
              <a:cs typeface="+mn-cs"/>
            </a:rPr>
            <a:t>об'єднання</a:t>
          </a:r>
          <a:r>
            <a:rPr lang="ru-RU" sz="1250" kern="1200" dirty="0" smtClean="0">
              <a:latin typeface="Calibri"/>
              <a:ea typeface="+mn-ea"/>
              <a:cs typeface="+mn-cs"/>
            </a:rPr>
            <a:t> </a:t>
          </a:r>
          <a:r>
            <a:rPr lang="ru-RU" sz="1250" kern="1200" dirty="0" err="1" smtClean="0">
              <a:latin typeface="Calibri"/>
              <a:ea typeface="+mn-ea"/>
              <a:cs typeface="+mn-cs"/>
            </a:rPr>
            <a:t>мають</a:t>
          </a:r>
          <a:r>
            <a:rPr lang="ru-RU" sz="1250" kern="1200" dirty="0" smtClean="0">
              <a:latin typeface="Calibri"/>
              <a:ea typeface="+mn-ea"/>
              <a:cs typeface="+mn-cs"/>
            </a:rPr>
            <a:t> свободу </a:t>
          </a:r>
          <a:r>
            <a:rPr lang="ru-RU" sz="1250" kern="1200" dirty="0" err="1" smtClean="0">
              <a:latin typeface="Calibri"/>
              <a:ea typeface="+mn-ea"/>
              <a:cs typeface="+mn-cs"/>
            </a:rPr>
            <a:t>самоорганізуватися</a:t>
          </a:r>
          <a:r>
            <a:rPr lang="ru-RU" sz="1250" kern="1200" dirty="0" smtClean="0">
              <a:latin typeface="Calibri"/>
              <a:ea typeface="+mn-ea"/>
              <a:cs typeface="+mn-cs"/>
            </a:rPr>
            <a:t> (</a:t>
          </a:r>
          <a:r>
            <a:rPr lang="ru-RU" sz="1250" kern="1200" dirty="0" err="1" smtClean="0">
              <a:latin typeface="Calibri"/>
              <a:ea typeface="+mn-ea"/>
              <a:cs typeface="+mn-cs"/>
            </a:rPr>
            <a:t>відповідно</a:t>
          </a:r>
          <a:r>
            <a:rPr lang="ru-RU" sz="1250" kern="1200" dirty="0" smtClean="0">
              <a:latin typeface="Calibri"/>
              <a:ea typeface="+mn-ea"/>
              <a:cs typeface="+mn-cs"/>
            </a:rPr>
            <a:t> до чинного </a:t>
          </a:r>
          <a:r>
            <a:rPr lang="ru-RU" sz="1250" kern="1200" dirty="0" err="1" smtClean="0">
              <a:latin typeface="Calibri"/>
              <a:ea typeface="+mn-ea"/>
              <a:cs typeface="+mn-cs"/>
            </a:rPr>
            <a:t>законодавства</a:t>
          </a:r>
          <a:r>
            <a:rPr lang="ru-RU" sz="1250" kern="1200" dirty="0" smtClean="0">
              <a:latin typeface="Calibri"/>
              <a:ea typeface="+mn-ea"/>
              <a:cs typeface="+mn-cs"/>
            </a:rPr>
            <a:t>); обрати мету </a:t>
          </a:r>
          <a:r>
            <a:rPr lang="ru-RU" sz="1250" kern="1200" dirty="0" err="1" smtClean="0">
              <a:latin typeface="Calibri"/>
              <a:ea typeface="+mn-ea"/>
              <a:cs typeface="+mn-cs"/>
            </a:rPr>
            <a:t>об’єднання</a:t>
          </a:r>
          <a:r>
            <a:rPr lang="ru-RU" sz="1250" kern="1200" dirty="0" smtClean="0">
              <a:latin typeface="Calibri"/>
              <a:ea typeface="+mn-ea"/>
              <a:cs typeface="+mn-cs"/>
            </a:rPr>
            <a:t>: практично </a:t>
          </a:r>
          <a:r>
            <a:rPr lang="ru-RU" sz="1250" kern="1200" dirty="0" err="1" smtClean="0">
              <a:latin typeface="Calibri"/>
              <a:ea typeface="+mn-ea"/>
              <a:cs typeface="+mn-cs"/>
            </a:rPr>
            <a:t>всі</a:t>
          </a:r>
          <a:r>
            <a:rPr lang="ru-RU" sz="1250" kern="1200" dirty="0" smtClean="0">
              <a:latin typeface="Calibri"/>
              <a:ea typeface="+mn-ea"/>
              <a:cs typeface="+mn-cs"/>
            </a:rPr>
            <a:t> </a:t>
          </a:r>
          <a:r>
            <a:rPr lang="ru-RU" sz="1250" kern="1200" dirty="0" err="1" smtClean="0">
              <a:latin typeface="Calibri"/>
              <a:ea typeface="+mn-ea"/>
              <a:cs typeface="+mn-cs"/>
            </a:rPr>
            <a:t>сфери</a:t>
          </a:r>
          <a:r>
            <a:rPr lang="ru-RU" sz="1250" kern="1200" dirty="0" smtClean="0">
              <a:latin typeface="Calibri"/>
              <a:ea typeface="+mn-ea"/>
              <a:cs typeface="+mn-cs"/>
            </a:rPr>
            <a:t> </a:t>
          </a:r>
          <a:r>
            <a:rPr lang="ru-RU" sz="1250" kern="1200" dirty="0" err="1" smtClean="0">
              <a:latin typeface="Calibri"/>
              <a:ea typeface="+mn-ea"/>
              <a:cs typeface="+mn-cs"/>
            </a:rPr>
            <a:t>діяльності</a:t>
          </a:r>
          <a:r>
            <a:rPr lang="ru-RU" sz="1250" kern="1200" dirty="0" smtClean="0">
              <a:latin typeface="Calibri"/>
              <a:ea typeface="+mn-ea"/>
              <a:cs typeface="+mn-cs"/>
            </a:rPr>
            <a:t> та </a:t>
          </a:r>
          <a:r>
            <a:rPr lang="ru-RU" sz="1250" kern="1200" dirty="0" err="1" smtClean="0">
              <a:latin typeface="Calibri"/>
              <a:ea typeface="+mn-ea"/>
              <a:cs typeface="+mn-cs"/>
            </a:rPr>
            <a:t>соціального</a:t>
          </a:r>
          <a:r>
            <a:rPr lang="ru-RU" sz="1250" kern="1200" dirty="0" smtClean="0">
              <a:latin typeface="Calibri"/>
              <a:ea typeface="+mn-ea"/>
              <a:cs typeface="+mn-cs"/>
            </a:rPr>
            <a:t> </a:t>
          </a:r>
          <a:r>
            <a:rPr lang="ru-RU" sz="1250" kern="1200" dirty="0" err="1" smtClean="0">
              <a:latin typeface="Calibri"/>
              <a:ea typeface="+mn-ea"/>
              <a:cs typeface="+mn-cs"/>
            </a:rPr>
            <a:t>життя</a:t>
          </a:r>
          <a:r>
            <a:rPr lang="ru-RU" sz="1250" kern="1200" dirty="0" smtClean="0">
              <a:latin typeface="Calibri"/>
              <a:ea typeface="+mn-ea"/>
              <a:cs typeface="+mn-cs"/>
            </a:rPr>
            <a:t> </a:t>
          </a:r>
          <a:r>
            <a:rPr lang="ru-RU" sz="1250" kern="1200" dirty="0" err="1" smtClean="0">
              <a:latin typeface="Calibri"/>
              <a:ea typeface="+mn-ea"/>
              <a:cs typeface="+mn-cs"/>
            </a:rPr>
            <a:t>можливі</a:t>
          </a:r>
          <a:r>
            <a:rPr lang="ru-RU" sz="1250" kern="1200" dirty="0" smtClean="0">
              <a:latin typeface="Calibri"/>
              <a:ea typeface="+mn-ea"/>
              <a:cs typeface="+mn-cs"/>
            </a:rPr>
            <a:t> за </a:t>
          </a:r>
          <a:r>
            <a:rPr lang="ru-RU" sz="1250" kern="1200" dirty="0" err="1" smtClean="0">
              <a:latin typeface="Calibri"/>
              <a:ea typeface="+mn-ea"/>
              <a:cs typeface="+mn-cs"/>
            </a:rPr>
            <a:t>умови</a:t>
          </a:r>
          <a:r>
            <a:rPr lang="ru-RU" sz="1250" kern="1200" dirty="0" smtClean="0">
              <a:latin typeface="Calibri"/>
              <a:ea typeface="+mn-ea"/>
              <a:cs typeface="+mn-cs"/>
            </a:rPr>
            <a:t> </a:t>
          </a:r>
          <a:r>
            <a:rPr lang="ru-RU" sz="1250" kern="1200" dirty="0" err="1" smtClean="0">
              <a:latin typeface="Calibri"/>
              <a:ea typeface="+mn-ea"/>
              <a:cs typeface="+mn-cs"/>
            </a:rPr>
            <a:t>законності</a:t>
          </a:r>
          <a:r>
            <a:rPr lang="ru-RU" sz="1250" kern="1200" dirty="0" smtClean="0">
              <a:latin typeface="Calibri"/>
              <a:ea typeface="+mn-ea"/>
              <a:cs typeface="+mn-cs"/>
            </a:rPr>
            <a:t>, </a:t>
          </a:r>
          <a:r>
            <a:rPr lang="ru-RU" sz="1250" kern="1200" dirty="0" err="1" smtClean="0">
              <a:latin typeface="Calibri"/>
              <a:ea typeface="+mn-ea"/>
              <a:cs typeface="+mn-cs"/>
            </a:rPr>
            <a:t>можливість</a:t>
          </a:r>
          <a:r>
            <a:rPr lang="ru-RU" sz="1250" kern="1200" dirty="0" smtClean="0">
              <a:latin typeface="Calibri"/>
              <a:ea typeface="+mn-ea"/>
              <a:cs typeface="+mn-cs"/>
            </a:rPr>
            <a:t> </a:t>
          </a:r>
          <a:r>
            <a:rPr lang="ru-RU" sz="1250" kern="1200" dirty="0" err="1" smtClean="0">
              <a:latin typeface="Calibri"/>
              <a:ea typeface="+mn-ea"/>
              <a:cs typeface="+mn-cs"/>
            </a:rPr>
            <a:t>підписання</a:t>
          </a:r>
          <a:r>
            <a:rPr lang="ru-RU" sz="1250" kern="1200" dirty="0" smtClean="0">
              <a:latin typeface="Calibri"/>
              <a:ea typeface="+mn-ea"/>
              <a:cs typeface="+mn-cs"/>
            </a:rPr>
            <a:t> </a:t>
          </a:r>
          <a:r>
            <a:rPr lang="ru-RU" sz="1250" kern="1200" dirty="0" err="1" smtClean="0">
              <a:latin typeface="Calibri"/>
              <a:ea typeface="+mn-ea"/>
              <a:cs typeface="+mn-cs"/>
            </a:rPr>
            <a:t>правових</a:t>
          </a:r>
          <a:r>
            <a:rPr lang="ru-RU" sz="1250" kern="1200" dirty="0" smtClean="0">
              <a:latin typeface="Calibri"/>
              <a:ea typeface="+mn-ea"/>
              <a:cs typeface="+mn-cs"/>
            </a:rPr>
            <a:t> </a:t>
          </a:r>
          <a:r>
            <a:rPr lang="ru-RU" sz="1250" kern="1200" dirty="0" err="1" smtClean="0">
              <a:latin typeface="Calibri"/>
              <a:ea typeface="+mn-ea"/>
              <a:cs typeface="+mn-cs"/>
            </a:rPr>
            <a:t>актів</a:t>
          </a:r>
          <a:r>
            <a:rPr lang="ru-RU" sz="1250" kern="1200" dirty="0" smtClean="0">
              <a:latin typeface="Calibri"/>
              <a:ea typeface="+mn-ea"/>
              <a:cs typeface="+mn-cs"/>
            </a:rPr>
            <a:t>. </a:t>
          </a:r>
          <a:r>
            <a:rPr lang="ru-RU" sz="1250" kern="1200" dirty="0" err="1" smtClean="0">
              <a:latin typeface="Calibri"/>
              <a:ea typeface="+mn-ea"/>
              <a:cs typeface="+mn-cs"/>
            </a:rPr>
            <a:t>Жодна</a:t>
          </a:r>
          <a:r>
            <a:rPr lang="ru-RU" sz="1250" kern="1200" dirty="0" smtClean="0">
              <a:latin typeface="Calibri"/>
              <a:ea typeface="+mn-ea"/>
              <a:cs typeface="+mn-cs"/>
            </a:rPr>
            <a:t> </a:t>
          </a:r>
          <a:r>
            <a:rPr lang="ru-RU" sz="1250" kern="1200" dirty="0" err="1" smtClean="0">
              <a:latin typeface="Calibri"/>
              <a:ea typeface="+mn-ea"/>
              <a:cs typeface="+mn-cs"/>
            </a:rPr>
            <a:t>адміністрація</a:t>
          </a:r>
          <a:r>
            <a:rPr lang="ru-RU" sz="1250" kern="1200" dirty="0" smtClean="0">
              <a:latin typeface="Calibri"/>
              <a:ea typeface="+mn-ea"/>
              <a:cs typeface="+mn-cs"/>
            </a:rPr>
            <a:t> </a:t>
          </a:r>
          <a:r>
            <a:rPr lang="ru-RU" sz="1250" kern="1200" dirty="0" err="1" smtClean="0">
              <a:latin typeface="Calibri"/>
              <a:ea typeface="+mn-ea"/>
              <a:cs typeface="+mn-cs"/>
            </a:rPr>
            <a:t>чи</a:t>
          </a:r>
          <a:r>
            <a:rPr lang="ru-RU" sz="1250" kern="1200" dirty="0" smtClean="0">
              <a:latin typeface="Calibri"/>
              <a:ea typeface="+mn-ea"/>
              <a:cs typeface="+mn-cs"/>
            </a:rPr>
            <a:t> </a:t>
          </a:r>
          <a:r>
            <a:rPr lang="ru-RU" sz="1250" kern="1200" dirty="0" err="1" smtClean="0">
              <a:latin typeface="Calibri"/>
              <a:ea typeface="+mn-ea"/>
              <a:cs typeface="+mn-cs"/>
            </a:rPr>
            <a:t>державний</a:t>
          </a:r>
          <a:r>
            <a:rPr lang="ru-RU" sz="1250" kern="1200" dirty="0" smtClean="0">
              <a:latin typeface="Calibri"/>
              <a:ea typeface="+mn-ea"/>
              <a:cs typeface="+mn-cs"/>
            </a:rPr>
            <a:t> орган не </a:t>
          </a:r>
          <a:r>
            <a:rPr lang="ru-RU" sz="1250" kern="1200" dirty="0" err="1" smtClean="0">
              <a:latin typeface="Calibri"/>
              <a:ea typeface="+mn-ea"/>
              <a:cs typeface="+mn-cs"/>
            </a:rPr>
            <a:t>має</a:t>
          </a:r>
          <a:r>
            <a:rPr lang="ru-RU" sz="1250" kern="1200" dirty="0" smtClean="0">
              <a:latin typeface="Calibri"/>
              <a:ea typeface="+mn-ea"/>
              <a:cs typeface="+mn-cs"/>
            </a:rPr>
            <a:t> </a:t>
          </a:r>
          <a:r>
            <a:rPr lang="ru-RU" sz="1250" kern="1200" dirty="0" err="1" smtClean="0">
              <a:latin typeface="Calibri"/>
              <a:ea typeface="+mn-ea"/>
              <a:cs typeface="+mn-cs"/>
            </a:rPr>
            <a:t>повноважень</a:t>
          </a:r>
          <a:r>
            <a:rPr lang="ru-RU" sz="1250" kern="1200" dirty="0" smtClean="0">
              <a:latin typeface="Calibri"/>
              <a:ea typeface="+mn-ea"/>
              <a:cs typeface="+mn-cs"/>
            </a:rPr>
            <a:t> </a:t>
          </a:r>
          <a:r>
            <a:rPr lang="ru-RU" sz="1250" kern="1200" dirty="0" err="1" smtClean="0">
              <a:latin typeface="Calibri"/>
              <a:ea typeface="+mn-ea"/>
              <a:cs typeface="+mn-cs"/>
            </a:rPr>
            <a:t>контролювати</a:t>
          </a:r>
          <a:r>
            <a:rPr lang="ru-RU" sz="1250" kern="1200" dirty="0" smtClean="0">
              <a:latin typeface="Calibri"/>
              <a:ea typeface="+mn-ea"/>
              <a:cs typeface="+mn-cs"/>
            </a:rPr>
            <a:t> </a:t>
          </a:r>
          <a:r>
            <a:rPr lang="ru-RU" sz="1250" kern="1200" dirty="0" err="1" smtClean="0">
              <a:latin typeface="Calibri"/>
              <a:ea typeface="+mn-ea"/>
              <a:cs typeface="+mn-cs"/>
            </a:rPr>
            <a:t>декларацію</a:t>
          </a:r>
          <a:r>
            <a:rPr lang="ru-RU" sz="1250" kern="1200" dirty="0" smtClean="0">
              <a:latin typeface="Calibri"/>
              <a:ea typeface="+mn-ea"/>
              <a:cs typeface="+mn-cs"/>
            </a:rPr>
            <a:t> про </a:t>
          </a:r>
          <a:r>
            <a:rPr lang="ru-RU" sz="1250" kern="1200" dirty="0" err="1" smtClean="0">
              <a:latin typeface="Calibri"/>
              <a:ea typeface="+mn-ea"/>
              <a:cs typeface="+mn-cs"/>
            </a:rPr>
            <a:t>створення</a:t>
          </a:r>
          <a:r>
            <a:rPr lang="ru-RU" sz="1250" kern="1200" dirty="0" smtClean="0">
              <a:latin typeface="Calibri"/>
              <a:ea typeface="+mn-ea"/>
              <a:cs typeface="+mn-cs"/>
            </a:rPr>
            <a:t> </a:t>
          </a:r>
          <a:r>
            <a:rPr lang="ru-RU" sz="1250" kern="1200" dirty="0" err="1" smtClean="0">
              <a:latin typeface="Calibri"/>
              <a:ea typeface="+mn-ea"/>
              <a:cs typeface="+mn-cs"/>
            </a:rPr>
            <a:t>громадських</a:t>
          </a:r>
          <a:r>
            <a:rPr lang="ru-RU" sz="1250" kern="1200" dirty="0" smtClean="0">
              <a:latin typeface="Calibri"/>
              <a:ea typeface="+mn-ea"/>
              <a:cs typeface="+mn-cs"/>
            </a:rPr>
            <a:t> </a:t>
          </a:r>
          <a:r>
            <a:rPr lang="ru-RU" sz="1250" kern="1200" dirty="0" err="1" smtClean="0">
              <a:latin typeface="Calibri"/>
              <a:ea typeface="+mn-ea"/>
              <a:cs typeface="+mn-cs"/>
            </a:rPr>
            <a:t>організацій</a:t>
          </a:r>
          <a:r>
            <a:rPr lang="ru-RU" sz="1250" kern="1200" dirty="0" smtClean="0">
              <a:latin typeface="Calibri"/>
              <a:ea typeface="+mn-ea"/>
              <a:cs typeface="+mn-cs"/>
            </a:rPr>
            <a:t>.</a:t>
          </a:r>
          <a:endParaRPr lang="ru-RU" sz="1250" kern="1200" dirty="0">
            <a:latin typeface="Calibri"/>
            <a:ea typeface="+mn-ea"/>
            <a:cs typeface="+mn-cs"/>
          </a:endParaRPr>
        </a:p>
      </dsp:txBody>
      <dsp:txXfrm rot="-5400000">
        <a:off x="4323968" y="126032"/>
        <a:ext cx="7646122" cy="756678"/>
      </dsp:txXfrm>
    </dsp:sp>
    <dsp:sp modelId="{D9B32C10-9D6E-4632-840D-0F72E2CAEA3D}">
      <dsp:nvSpPr>
        <dsp:cNvPr id="0" name=""/>
        <dsp:cNvSpPr/>
      </dsp:nvSpPr>
      <dsp:spPr>
        <a:xfrm>
          <a:off x="0" y="1726"/>
          <a:ext cx="4323969" cy="1005287"/>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smtClean="0">
              <a:latin typeface="Calibri"/>
              <a:ea typeface="+mn-ea"/>
              <a:cs typeface="+mn-cs"/>
            </a:rPr>
            <a:t>Закон про громадські асоціації від 01.07.1901</a:t>
          </a:r>
          <a:endParaRPr lang="ru-RU" sz="1400" kern="1200">
            <a:latin typeface="Calibri"/>
            <a:ea typeface="+mn-ea"/>
            <a:cs typeface="+mn-cs"/>
          </a:endParaRPr>
        </a:p>
      </dsp:txBody>
      <dsp:txXfrm>
        <a:off x="49074" y="50800"/>
        <a:ext cx="4225821" cy="907139"/>
      </dsp:txXfrm>
    </dsp:sp>
    <dsp:sp modelId="{7674DD9D-26D4-4CBE-901E-340C46698763}">
      <dsp:nvSpPr>
        <dsp:cNvPr id="0" name=""/>
        <dsp:cNvSpPr/>
      </dsp:nvSpPr>
      <dsp:spPr>
        <a:xfrm rot="5400000">
          <a:off x="7697870" y="-2283605"/>
          <a:ext cx="939252" cy="7687056"/>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55625">
            <a:lnSpc>
              <a:spcPct val="90000"/>
            </a:lnSpc>
            <a:spcBef>
              <a:spcPct val="0"/>
            </a:spcBef>
            <a:spcAft>
              <a:spcPct val="15000"/>
            </a:spcAft>
            <a:buChar char="••"/>
          </a:pPr>
          <a:r>
            <a:rPr lang="ru-RU" sz="1250" kern="1200" dirty="0" err="1" smtClean="0">
              <a:latin typeface="Calibri"/>
              <a:ea typeface="+mn-ea"/>
              <a:cs typeface="+mn-cs"/>
            </a:rPr>
            <a:t>Об’єднання</a:t>
          </a:r>
          <a:r>
            <a:rPr lang="ru-RU" sz="1250" kern="1200" dirty="0" smtClean="0">
              <a:latin typeface="Calibri"/>
              <a:ea typeface="+mn-ea"/>
              <a:cs typeface="+mn-cs"/>
            </a:rPr>
            <a:t> </a:t>
          </a:r>
          <a:r>
            <a:rPr lang="ru-RU" sz="1250" kern="1200" dirty="0" err="1" smtClean="0">
              <a:latin typeface="Calibri"/>
              <a:ea typeface="+mn-ea"/>
              <a:cs typeface="+mn-cs"/>
            </a:rPr>
            <a:t>можуть</a:t>
          </a:r>
          <a:r>
            <a:rPr lang="ru-RU" sz="1250" kern="1200" dirty="0" smtClean="0">
              <a:latin typeface="Calibri"/>
              <a:ea typeface="+mn-ea"/>
              <a:cs typeface="+mn-cs"/>
            </a:rPr>
            <a:t> </a:t>
          </a:r>
          <a:r>
            <a:rPr lang="ru-RU" sz="1250" kern="1200" dirty="0" err="1" smtClean="0">
              <a:latin typeface="Calibri"/>
              <a:ea typeface="+mn-ea"/>
              <a:cs typeface="+mn-cs"/>
            </a:rPr>
            <a:t>вільно</a:t>
          </a:r>
          <a:r>
            <a:rPr lang="ru-RU" sz="1250" kern="1200" dirty="0" smtClean="0">
              <a:latin typeface="Calibri"/>
              <a:ea typeface="+mn-ea"/>
              <a:cs typeface="+mn-cs"/>
            </a:rPr>
            <a:t> </a:t>
          </a:r>
          <a:r>
            <a:rPr lang="ru-RU" sz="1250" kern="1200" dirty="0" err="1" smtClean="0">
              <a:latin typeface="Calibri"/>
              <a:ea typeface="+mn-ea"/>
              <a:cs typeface="+mn-cs"/>
            </a:rPr>
            <a:t>утворюватися</a:t>
          </a:r>
          <a:r>
            <a:rPr lang="ru-RU" sz="1250" kern="1200" dirty="0" smtClean="0">
              <a:latin typeface="Calibri"/>
              <a:ea typeface="+mn-ea"/>
              <a:cs typeface="+mn-cs"/>
            </a:rPr>
            <a:t> і </a:t>
          </a:r>
          <a:r>
            <a:rPr lang="ru-RU" sz="1250" kern="1200" dirty="0" err="1" smtClean="0">
              <a:latin typeface="Calibri"/>
              <a:ea typeface="+mn-ea"/>
              <a:cs typeface="+mn-cs"/>
            </a:rPr>
            <a:t>можуть</a:t>
          </a:r>
          <a:r>
            <a:rPr lang="ru-RU" sz="1250" kern="1200" dirty="0" smtClean="0">
              <a:latin typeface="Calibri"/>
              <a:ea typeface="+mn-ea"/>
              <a:cs typeface="+mn-cs"/>
            </a:rPr>
            <a:t> </a:t>
          </a:r>
          <a:r>
            <a:rPr lang="ru-RU" sz="1250" kern="1200" dirty="0" err="1" smtClean="0">
              <a:latin typeface="Calibri"/>
              <a:ea typeface="+mn-ea"/>
              <a:cs typeface="+mn-cs"/>
            </a:rPr>
            <a:t>оприлюднюватися</a:t>
          </a:r>
          <a:r>
            <a:rPr lang="ru-RU" sz="1250" kern="1200" dirty="0" smtClean="0">
              <a:latin typeface="Calibri"/>
              <a:ea typeface="+mn-ea"/>
              <a:cs typeface="+mn-cs"/>
            </a:rPr>
            <a:t> за </a:t>
          </a:r>
          <a:r>
            <a:rPr lang="ru-RU" sz="1250" kern="1200" dirty="0" err="1" smtClean="0">
              <a:latin typeface="Calibri"/>
              <a:ea typeface="+mn-ea"/>
              <a:cs typeface="+mn-cs"/>
            </a:rPr>
            <a:t>простої</a:t>
          </a:r>
          <a:r>
            <a:rPr lang="ru-RU" sz="1250" kern="1200" dirty="0" smtClean="0">
              <a:latin typeface="Calibri"/>
              <a:ea typeface="+mn-ea"/>
              <a:cs typeface="+mn-cs"/>
            </a:rPr>
            <a:t> </a:t>
          </a:r>
          <a:r>
            <a:rPr lang="ru-RU" sz="1250" kern="1200" dirty="0" err="1" smtClean="0">
              <a:latin typeface="Calibri"/>
              <a:ea typeface="+mn-ea"/>
              <a:cs typeface="+mn-cs"/>
            </a:rPr>
            <a:t>умови</a:t>
          </a:r>
          <a:r>
            <a:rPr lang="ru-RU" sz="1250" kern="1200" dirty="0" smtClean="0">
              <a:latin typeface="Calibri"/>
              <a:ea typeface="+mn-ea"/>
              <a:cs typeface="+mn-cs"/>
            </a:rPr>
            <a:t> </a:t>
          </a:r>
          <a:r>
            <a:rPr lang="ru-RU" sz="1250" kern="1200" dirty="0" err="1" smtClean="0">
              <a:latin typeface="Calibri"/>
              <a:ea typeface="+mn-ea"/>
              <a:cs typeface="+mn-cs"/>
            </a:rPr>
            <a:t>попереднього</a:t>
          </a:r>
          <a:r>
            <a:rPr lang="ru-RU" sz="1250" kern="1200" dirty="0" smtClean="0">
              <a:latin typeface="Calibri"/>
              <a:ea typeface="+mn-ea"/>
              <a:cs typeface="+mn-cs"/>
            </a:rPr>
            <a:t> </a:t>
          </a:r>
          <a:r>
            <a:rPr lang="ru-RU" sz="1250" kern="1200" dirty="0" err="1" smtClean="0">
              <a:latin typeface="Calibri"/>
              <a:ea typeface="+mn-ea"/>
              <a:cs typeface="+mn-cs"/>
            </a:rPr>
            <a:t>сповіщення</a:t>
          </a:r>
          <a:r>
            <a:rPr lang="ru-RU" sz="1250" kern="1200" dirty="0" smtClean="0">
              <a:latin typeface="Calibri"/>
              <a:ea typeface="+mn-ea"/>
              <a:cs typeface="+mn-cs"/>
            </a:rPr>
            <a:t>; </a:t>
          </a:r>
          <a:r>
            <a:rPr lang="ru-RU" sz="1250" kern="1200" dirty="0" err="1" smtClean="0">
              <a:latin typeface="Calibri"/>
              <a:ea typeface="+mn-ea"/>
              <a:cs typeface="+mn-cs"/>
            </a:rPr>
            <a:t>що</a:t>
          </a:r>
          <a:r>
            <a:rPr lang="ru-RU" sz="1250" kern="1200" dirty="0" smtClean="0">
              <a:latin typeface="Calibri"/>
              <a:ea typeface="+mn-ea"/>
              <a:cs typeface="+mn-cs"/>
            </a:rPr>
            <a:t>, таким чином, за </a:t>
          </a:r>
          <a:r>
            <a:rPr lang="ru-RU" sz="1250" kern="1200" dirty="0" err="1" smtClean="0">
              <a:latin typeface="Calibri"/>
              <a:ea typeface="+mn-ea"/>
              <a:cs typeface="+mn-cs"/>
            </a:rPr>
            <a:t>винятком</a:t>
          </a:r>
          <a:r>
            <a:rPr lang="ru-RU" sz="1250" kern="1200" dirty="0" smtClean="0">
              <a:latin typeface="Calibri"/>
              <a:ea typeface="+mn-ea"/>
              <a:cs typeface="+mn-cs"/>
            </a:rPr>
            <a:t> </a:t>
          </a:r>
          <a:r>
            <a:rPr lang="ru-RU" sz="1250" kern="1200" dirty="0" err="1" smtClean="0">
              <a:latin typeface="Calibri"/>
              <a:ea typeface="+mn-ea"/>
              <a:cs typeface="+mn-cs"/>
            </a:rPr>
            <a:t>заходів</a:t>
          </a:r>
          <a:r>
            <a:rPr lang="ru-RU" sz="1250" kern="1200" dirty="0" smtClean="0">
              <a:latin typeface="Calibri"/>
              <a:ea typeface="+mn-ea"/>
              <a:cs typeface="+mn-cs"/>
            </a:rPr>
            <a:t>, </a:t>
          </a:r>
          <a:r>
            <a:rPr lang="ru-RU" sz="1250" kern="1200" dirty="0" err="1" smtClean="0">
              <a:latin typeface="Calibri"/>
              <a:ea typeface="+mn-ea"/>
              <a:cs typeface="+mn-cs"/>
            </a:rPr>
            <a:t>що</a:t>
          </a:r>
          <a:r>
            <a:rPr lang="ru-RU" sz="1250" kern="1200" dirty="0" smtClean="0">
              <a:latin typeface="Calibri"/>
              <a:ea typeface="+mn-ea"/>
              <a:cs typeface="+mn-cs"/>
            </a:rPr>
            <a:t> </a:t>
          </a:r>
          <a:r>
            <a:rPr lang="ru-RU" sz="1250" kern="1200" dirty="0" err="1" smtClean="0">
              <a:latin typeface="Calibri"/>
              <a:ea typeface="+mn-ea"/>
              <a:cs typeface="+mn-cs"/>
            </a:rPr>
            <a:t>мають</a:t>
          </a:r>
          <a:r>
            <a:rPr lang="ru-RU" sz="1250" kern="1200" dirty="0" smtClean="0">
              <a:latin typeface="Calibri"/>
              <a:ea typeface="+mn-ea"/>
              <a:cs typeface="+mn-cs"/>
            </a:rPr>
            <a:t> бути </a:t>
          </a:r>
          <a:r>
            <a:rPr lang="ru-RU" sz="1250" kern="1200" dirty="0" err="1" smtClean="0">
              <a:latin typeface="Calibri"/>
              <a:ea typeface="+mn-ea"/>
              <a:cs typeface="+mn-cs"/>
            </a:rPr>
            <a:t>вжиті</a:t>
          </a:r>
          <a:r>
            <a:rPr lang="ru-RU" sz="1250" kern="1200" dirty="0" smtClean="0">
              <a:latin typeface="Calibri"/>
              <a:ea typeface="+mn-ea"/>
              <a:cs typeface="+mn-cs"/>
            </a:rPr>
            <a:t> </a:t>
          </a:r>
          <a:r>
            <a:rPr lang="ru-RU" sz="1250" kern="1200" dirty="0" err="1" smtClean="0">
              <a:latin typeface="Calibri"/>
              <a:ea typeface="+mn-ea"/>
              <a:cs typeface="+mn-cs"/>
            </a:rPr>
            <a:t>стосовно</a:t>
          </a:r>
          <a:r>
            <a:rPr lang="ru-RU" sz="1250" kern="1200" dirty="0" smtClean="0">
              <a:latin typeface="Calibri"/>
              <a:ea typeface="+mn-ea"/>
              <a:cs typeface="+mn-cs"/>
            </a:rPr>
            <a:t> </a:t>
          </a:r>
          <a:r>
            <a:rPr lang="ru-RU" sz="1250" kern="1200" dirty="0" err="1" smtClean="0">
              <a:latin typeface="Calibri"/>
              <a:ea typeface="+mn-ea"/>
              <a:cs typeface="+mn-cs"/>
            </a:rPr>
            <a:t>окремих</a:t>
          </a:r>
          <a:r>
            <a:rPr lang="ru-RU" sz="1250" kern="1200" dirty="0" smtClean="0">
              <a:latin typeface="Calibri"/>
              <a:ea typeface="+mn-ea"/>
              <a:cs typeface="+mn-cs"/>
            </a:rPr>
            <a:t> </a:t>
          </a:r>
          <a:r>
            <a:rPr lang="ru-RU" sz="1250" kern="1200" dirty="0" err="1" smtClean="0">
              <a:latin typeface="Calibri"/>
              <a:ea typeface="+mn-ea"/>
              <a:cs typeface="+mn-cs"/>
            </a:rPr>
            <a:t>категорій</a:t>
          </a:r>
          <a:r>
            <a:rPr lang="ru-RU" sz="1250" kern="1200" dirty="0" smtClean="0">
              <a:latin typeface="Calibri"/>
              <a:ea typeface="+mn-ea"/>
              <a:cs typeface="+mn-cs"/>
            </a:rPr>
            <a:t> </a:t>
          </a:r>
          <a:r>
            <a:rPr lang="ru-RU" sz="1250" kern="1200" dirty="0" err="1" smtClean="0">
              <a:latin typeface="Calibri"/>
              <a:ea typeface="+mn-ea"/>
              <a:cs typeface="+mn-cs"/>
            </a:rPr>
            <a:t>об’єднань</a:t>
          </a:r>
          <a:r>
            <a:rPr lang="ru-RU" sz="1250" kern="1200" dirty="0" smtClean="0">
              <a:latin typeface="Calibri"/>
              <a:ea typeface="+mn-ea"/>
              <a:cs typeface="+mn-cs"/>
            </a:rPr>
            <a:t>, </a:t>
          </a:r>
          <a:r>
            <a:rPr lang="ru-RU" sz="1250" kern="1200" dirty="0" err="1" smtClean="0">
              <a:latin typeface="Calibri"/>
              <a:ea typeface="+mn-ea"/>
              <a:cs typeface="+mn-cs"/>
            </a:rPr>
            <a:t>дійсність</a:t>
          </a:r>
          <a:r>
            <a:rPr lang="ru-RU" sz="1250" kern="1200" dirty="0" smtClean="0">
              <a:latin typeface="Calibri"/>
              <a:ea typeface="+mn-ea"/>
              <a:cs typeface="+mn-cs"/>
            </a:rPr>
            <a:t> </a:t>
          </a:r>
          <a:r>
            <a:rPr lang="ru-RU" sz="1250" kern="1200" dirty="0" err="1" smtClean="0">
              <a:latin typeface="Calibri"/>
              <a:ea typeface="+mn-ea"/>
              <a:cs typeface="+mn-cs"/>
            </a:rPr>
            <a:t>утворення</a:t>
          </a:r>
          <a:r>
            <a:rPr lang="ru-RU" sz="1250" kern="1200" dirty="0" smtClean="0">
              <a:latin typeface="Calibri"/>
              <a:ea typeface="+mn-ea"/>
              <a:cs typeface="+mn-cs"/>
            </a:rPr>
            <a:t> </a:t>
          </a:r>
          <a:r>
            <a:rPr lang="ru-RU" sz="1250" kern="1200" dirty="0" err="1" smtClean="0">
              <a:latin typeface="Calibri"/>
              <a:ea typeface="+mn-ea"/>
              <a:cs typeface="+mn-cs"/>
            </a:rPr>
            <a:t>об’єднань</a:t>
          </a:r>
          <a:r>
            <a:rPr lang="ru-RU" sz="1250" kern="1200" dirty="0" smtClean="0">
              <a:latin typeface="Calibri"/>
              <a:ea typeface="+mn-ea"/>
              <a:cs typeface="+mn-cs"/>
            </a:rPr>
            <a:t> не </a:t>
          </a:r>
          <a:r>
            <a:rPr lang="ru-RU" sz="1250" kern="1200" dirty="0" err="1" smtClean="0">
              <a:latin typeface="Calibri"/>
              <a:ea typeface="+mn-ea"/>
              <a:cs typeface="+mn-cs"/>
            </a:rPr>
            <a:t>може</a:t>
          </a:r>
          <a:r>
            <a:rPr lang="ru-RU" sz="1250" kern="1200" dirty="0" smtClean="0">
              <a:latin typeface="Calibri"/>
              <a:ea typeface="+mn-ea"/>
              <a:cs typeface="+mn-cs"/>
            </a:rPr>
            <a:t> </a:t>
          </a:r>
          <a:r>
            <a:rPr lang="ru-RU" sz="1250" kern="1200" dirty="0" err="1" smtClean="0">
              <a:latin typeface="Calibri"/>
              <a:ea typeface="+mn-ea"/>
              <a:cs typeface="+mn-cs"/>
            </a:rPr>
            <a:t>залежати</a:t>
          </a:r>
          <a:r>
            <a:rPr lang="ru-RU" sz="1250" kern="1200" dirty="0" smtClean="0">
              <a:latin typeface="Calibri"/>
              <a:ea typeface="+mn-ea"/>
              <a:cs typeface="+mn-cs"/>
            </a:rPr>
            <a:t> </a:t>
          </a:r>
          <a:r>
            <a:rPr lang="ru-RU" sz="1250" kern="1200" dirty="0" err="1" smtClean="0">
              <a:latin typeface="Calibri"/>
              <a:ea typeface="+mn-ea"/>
              <a:cs typeface="+mn-cs"/>
            </a:rPr>
            <a:t>від</a:t>
          </a:r>
          <a:r>
            <a:rPr lang="ru-RU" sz="1250" kern="1200" dirty="0" smtClean="0">
              <a:latin typeface="Calibri"/>
              <a:ea typeface="+mn-ea"/>
              <a:cs typeface="+mn-cs"/>
            </a:rPr>
            <a:t> </a:t>
          </a:r>
          <a:r>
            <a:rPr lang="ru-RU" sz="1250" kern="1200" dirty="0" err="1" smtClean="0">
              <a:latin typeface="Calibri"/>
              <a:ea typeface="+mn-ea"/>
              <a:cs typeface="+mn-cs"/>
            </a:rPr>
            <a:t>попередніх</a:t>
          </a:r>
          <a:r>
            <a:rPr lang="ru-RU" sz="1250" kern="1200" dirty="0" smtClean="0">
              <a:latin typeface="Calibri"/>
              <a:ea typeface="+mn-ea"/>
              <a:cs typeface="+mn-cs"/>
            </a:rPr>
            <a:t> </a:t>
          </a:r>
          <a:r>
            <a:rPr lang="ru-RU" sz="1250" kern="1200" dirty="0" err="1" smtClean="0">
              <a:latin typeface="Calibri"/>
              <a:ea typeface="+mn-ea"/>
              <a:cs typeface="+mn-cs"/>
            </a:rPr>
            <a:t>дій</a:t>
          </a:r>
          <a:r>
            <a:rPr lang="ru-RU" sz="1250" kern="1200" dirty="0" smtClean="0">
              <a:latin typeface="Calibri"/>
              <a:ea typeface="+mn-ea"/>
              <a:cs typeface="+mn-cs"/>
            </a:rPr>
            <a:t> </a:t>
          </a:r>
          <a:r>
            <a:rPr lang="ru-RU" sz="1250" kern="1200" dirty="0" err="1" smtClean="0">
              <a:latin typeface="Calibri"/>
              <a:ea typeface="+mn-ea"/>
              <a:cs typeface="+mn-cs"/>
            </a:rPr>
            <a:t>адміністративних</a:t>
          </a:r>
          <a:r>
            <a:rPr lang="ru-RU" sz="1250" kern="1200" dirty="0" smtClean="0">
              <a:latin typeface="Calibri"/>
              <a:ea typeface="+mn-ea"/>
              <a:cs typeface="+mn-cs"/>
            </a:rPr>
            <a:t> </a:t>
          </a:r>
          <a:r>
            <a:rPr lang="ru-RU" sz="1250" kern="1200" dirty="0" err="1" smtClean="0">
              <a:latin typeface="Calibri"/>
              <a:ea typeface="+mn-ea"/>
              <a:cs typeface="+mn-cs"/>
            </a:rPr>
            <a:t>органів</a:t>
          </a:r>
          <a:r>
            <a:rPr lang="ru-RU" sz="1250" kern="1200" dirty="0" smtClean="0">
              <a:latin typeface="Calibri"/>
              <a:ea typeface="+mn-ea"/>
              <a:cs typeface="+mn-cs"/>
            </a:rPr>
            <a:t> </a:t>
          </a:r>
          <a:r>
            <a:rPr lang="ru-RU" sz="1250" kern="1200" dirty="0" err="1" smtClean="0">
              <a:latin typeface="Calibri"/>
              <a:ea typeface="+mn-ea"/>
              <a:cs typeface="+mn-cs"/>
            </a:rPr>
            <a:t>або</a:t>
          </a:r>
          <a:r>
            <a:rPr lang="ru-RU" sz="1250" kern="1200" dirty="0" smtClean="0">
              <a:latin typeface="Calibri"/>
              <a:ea typeface="+mn-ea"/>
              <a:cs typeface="+mn-cs"/>
            </a:rPr>
            <a:t> й </a:t>
          </a:r>
          <a:r>
            <a:rPr lang="ru-RU" sz="1250" kern="1200" dirty="0" err="1" smtClean="0">
              <a:latin typeface="Calibri"/>
              <a:ea typeface="+mn-ea"/>
              <a:cs typeface="+mn-cs"/>
            </a:rPr>
            <a:t>навіть</a:t>
          </a:r>
          <a:r>
            <a:rPr lang="ru-RU" sz="1250" kern="1200" dirty="0" smtClean="0">
              <a:latin typeface="Calibri"/>
              <a:ea typeface="+mn-ea"/>
              <a:cs typeface="+mn-cs"/>
            </a:rPr>
            <a:t> </a:t>
          </a:r>
          <a:r>
            <a:rPr lang="ru-RU" sz="1250" kern="1200" dirty="0" err="1" smtClean="0">
              <a:latin typeface="Calibri"/>
              <a:ea typeface="+mn-ea"/>
              <a:cs typeface="+mn-cs"/>
            </a:rPr>
            <a:t>судових</a:t>
          </a:r>
          <a:r>
            <a:rPr lang="ru-RU" sz="1250" kern="1200" dirty="0" smtClean="0">
              <a:latin typeface="Calibri"/>
              <a:ea typeface="+mn-ea"/>
              <a:cs typeface="+mn-cs"/>
            </a:rPr>
            <a:t>, </a:t>
          </a:r>
          <a:r>
            <a:rPr lang="ru-RU" sz="1250" kern="1200" dirty="0" err="1" smtClean="0">
              <a:latin typeface="Calibri"/>
              <a:ea typeface="+mn-ea"/>
              <a:cs typeface="+mn-cs"/>
            </a:rPr>
            <a:t>навіть</a:t>
          </a:r>
          <a:r>
            <a:rPr lang="ru-RU" sz="1250" kern="1200" dirty="0" smtClean="0">
              <a:latin typeface="Calibri"/>
              <a:ea typeface="+mn-ea"/>
              <a:cs typeface="+mn-cs"/>
            </a:rPr>
            <a:t> </a:t>
          </a:r>
          <a:r>
            <a:rPr lang="ru-RU" sz="1250" kern="1200" dirty="0" err="1" smtClean="0">
              <a:latin typeface="Calibri"/>
              <a:ea typeface="+mn-ea"/>
              <a:cs typeface="+mn-cs"/>
            </a:rPr>
            <a:t>якщо</a:t>
          </a:r>
          <a:r>
            <a:rPr lang="ru-RU" sz="1250" kern="1200" dirty="0" smtClean="0">
              <a:latin typeface="Calibri"/>
              <a:ea typeface="+mn-ea"/>
              <a:cs typeface="+mn-cs"/>
            </a:rPr>
            <a:t> вони </a:t>
          </a:r>
          <a:r>
            <a:rPr lang="ru-RU" sz="1250" kern="1200" dirty="0" err="1" smtClean="0">
              <a:latin typeface="Calibri"/>
              <a:ea typeface="+mn-ea"/>
              <a:cs typeface="+mn-cs"/>
            </a:rPr>
            <a:t>видаватимуться</a:t>
          </a:r>
          <a:r>
            <a:rPr lang="ru-RU" sz="1250" kern="1200" dirty="0" smtClean="0">
              <a:latin typeface="Calibri"/>
              <a:ea typeface="+mn-ea"/>
              <a:cs typeface="+mn-cs"/>
            </a:rPr>
            <a:t> </a:t>
          </a:r>
          <a:r>
            <a:rPr lang="ru-RU" sz="1250" kern="1200" dirty="0" err="1" smtClean="0">
              <a:latin typeface="Calibri"/>
              <a:ea typeface="+mn-ea"/>
              <a:cs typeface="+mn-cs"/>
            </a:rPr>
            <a:t>недійсними</a:t>
          </a:r>
          <a:r>
            <a:rPr lang="ru-RU" sz="1250" kern="1200" dirty="0" smtClean="0">
              <a:latin typeface="Calibri"/>
              <a:ea typeface="+mn-ea"/>
              <a:cs typeface="+mn-cs"/>
            </a:rPr>
            <a:t> </a:t>
          </a:r>
          <a:r>
            <a:rPr lang="ru-RU" sz="1250" kern="1200" dirty="0" err="1" smtClean="0">
              <a:latin typeface="Calibri"/>
              <a:ea typeface="+mn-ea"/>
              <a:cs typeface="+mn-cs"/>
            </a:rPr>
            <a:t>або</a:t>
          </a:r>
          <a:r>
            <a:rPr lang="ru-RU" sz="1250" kern="1200" dirty="0" smtClean="0">
              <a:latin typeface="Calibri"/>
              <a:ea typeface="+mn-ea"/>
              <a:cs typeface="+mn-cs"/>
            </a:rPr>
            <a:t> </a:t>
          </a:r>
          <a:r>
            <a:rPr lang="ru-RU" sz="1250" kern="1200" dirty="0" err="1" smtClean="0">
              <a:latin typeface="Calibri"/>
              <a:ea typeface="+mn-ea"/>
              <a:cs typeface="+mn-cs"/>
            </a:rPr>
            <a:t>матимуть</a:t>
          </a:r>
          <a:r>
            <a:rPr lang="ru-RU" sz="1250" kern="1200" dirty="0" smtClean="0">
              <a:latin typeface="Calibri"/>
              <a:ea typeface="+mn-ea"/>
              <a:cs typeface="+mn-cs"/>
            </a:rPr>
            <a:t> </a:t>
          </a:r>
          <a:r>
            <a:rPr lang="ru-RU" sz="1250" kern="1200" dirty="0" err="1" smtClean="0">
              <a:latin typeface="Calibri"/>
              <a:ea typeface="+mn-ea"/>
              <a:cs typeface="+mn-cs"/>
            </a:rPr>
            <a:t>протизаконну</a:t>
          </a:r>
          <a:r>
            <a:rPr lang="ru-RU" sz="1250" kern="1200" dirty="0" smtClean="0">
              <a:latin typeface="Calibri"/>
              <a:ea typeface="+mn-ea"/>
              <a:cs typeface="+mn-cs"/>
            </a:rPr>
            <a:t> мету».</a:t>
          </a:r>
          <a:endParaRPr lang="ru-RU" sz="1250" kern="1200" dirty="0">
            <a:latin typeface="Calibri"/>
            <a:ea typeface="+mn-ea"/>
            <a:cs typeface="+mn-cs"/>
          </a:endParaRPr>
        </a:p>
      </dsp:txBody>
      <dsp:txXfrm rot="-5400000">
        <a:off x="4323969" y="1136147"/>
        <a:ext cx="7641205" cy="847550"/>
      </dsp:txXfrm>
    </dsp:sp>
    <dsp:sp modelId="{0C4D5F2B-85D6-423C-84BA-34AF0B966A00}">
      <dsp:nvSpPr>
        <dsp:cNvPr id="0" name=""/>
        <dsp:cNvSpPr/>
      </dsp:nvSpPr>
      <dsp:spPr>
        <a:xfrm>
          <a:off x="0" y="1057278"/>
          <a:ext cx="4323969" cy="1005287"/>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smtClean="0">
              <a:latin typeface="Calibri"/>
              <a:ea typeface="+mn-ea"/>
              <a:cs typeface="+mn-cs"/>
            </a:rPr>
            <a:t>Конституція Франції, Рішення Конституційної ради № 71-44 </a:t>
          </a:r>
          <a:r>
            <a:rPr lang="en-US" sz="1400" kern="1200" smtClean="0">
              <a:latin typeface="Calibri"/>
              <a:ea typeface="+mn-ea"/>
              <a:cs typeface="+mn-cs"/>
            </a:rPr>
            <a:t>DC </a:t>
          </a:r>
          <a:r>
            <a:rPr lang="ru-RU" sz="1400" kern="1200" smtClean="0">
              <a:latin typeface="Calibri"/>
              <a:ea typeface="+mn-ea"/>
              <a:cs typeface="+mn-cs"/>
            </a:rPr>
            <a:t>від 16 липня 1971 року</a:t>
          </a:r>
          <a:endParaRPr lang="ru-RU" sz="1400" kern="1200">
            <a:latin typeface="Calibri"/>
            <a:ea typeface="+mn-ea"/>
            <a:cs typeface="+mn-cs"/>
          </a:endParaRPr>
        </a:p>
      </dsp:txBody>
      <dsp:txXfrm>
        <a:off x="49074" y="1106352"/>
        <a:ext cx="4225821" cy="907139"/>
      </dsp:txXfrm>
    </dsp:sp>
    <dsp:sp modelId="{DB077F6A-0706-4A8A-827A-56DC4FB28698}">
      <dsp:nvSpPr>
        <dsp:cNvPr id="0" name=""/>
        <dsp:cNvSpPr/>
      </dsp:nvSpPr>
      <dsp:spPr>
        <a:xfrm rot="5400000">
          <a:off x="7765382" y="-1228053"/>
          <a:ext cx="804229" cy="7687056"/>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55625">
            <a:lnSpc>
              <a:spcPct val="90000"/>
            </a:lnSpc>
            <a:spcBef>
              <a:spcPct val="0"/>
            </a:spcBef>
            <a:spcAft>
              <a:spcPct val="15000"/>
            </a:spcAft>
            <a:buChar char="••"/>
          </a:pPr>
          <a:r>
            <a:rPr lang="ru-RU" sz="1250" kern="1200" dirty="0" err="1" smtClean="0">
              <a:latin typeface="Calibri"/>
              <a:ea typeface="+mn-ea"/>
              <a:cs typeface="+mn-cs"/>
            </a:rPr>
            <a:t>Визначення</a:t>
          </a:r>
          <a:r>
            <a:rPr lang="ru-RU" sz="1250" kern="1200" dirty="0" smtClean="0">
              <a:latin typeface="Calibri"/>
              <a:ea typeface="+mn-ea"/>
              <a:cs typeface="+mn-cs"/>
            </a:rPr>
            <a:t> </a:t>
          </a:r>
          <a:r>
            <a:rPr lang="ru-RU" sz="1250" kern="1200" dirty="0" err="1" smtClean="0">
              <a:latin typeface="Calibri"/>
              <a:ea typeface="+mn-ea"/>
              <a:cs typeface="+mn-cs"/>
            </a:rPr>
            <a:t>олітики</a:t>
          </a:r>
          <a:r>
            <a:rPr lang="ru-RU" sz="1250" kern="1200" dirty="0" smtClean="0">
              <a:latin typeface="Calibri"/>
              <a:ea typeface="+mn-ea"/>
              <a:cs typeface="+mn-cs"/>
            </a:rPr>
            <a:t> </a:t>
          </a:r>
          <a:r>
            <a:rPr lang="ru-RU" sz="1250" kern="1200" dirty="0" err="1" smtClean="0">
              <a:latin typeface="Calibri"/>
              <a:ea typeface="+mn-ea"/>
              <a:cs typeface="+mn-cs"/>
            </a:rPr>
            <a:t>взаємодії</a:t>
          </a:r>
          <a:r>
            <a:rPr lang="ru-RU" sz="1250" kern="1200" dirty="0" smtClean="0">
              <a:latin typeface="Calibri"/>
              <a:ea typeface="+mn-ea"/>
              <a:cs typeface="+mn-cs"/>
            </a:rPr>
            <a:t> </a:t>
          </a:r>
          <a:r>
            <a:rPr lang="ru-RU" sz="1250" kern="1200" dirty="0" err="1" smtClean="0">
              <a:latin typeface="Calibri"/>
              <a:ea typeface="+mn-ea"/>
              <a:cs typeface="+mn-cs"/>
            </a:rPr>
            <a:t>державних</a:t>
          </a:r>
          <a:r>
            <a:rPr lang="ru-RU" sz="1250" kern="1200" dirty="0" smtClean="0">
              <a:latin typeface="Calibri"/>
              <a:ea typeface="+mn-ea"/>
              <a:cs typeface="+mn-cs"/>
            </a:rPr>
            <a:t> </a:t>
          </a:r>
          <a:r>
            <a:rPr lang="ru-RU" sz="1250" kern="1200" dirty="0" err="1" smtClean="0">
              <a:latin typeface="Calibri"/>
              <a:ea typeface="+mn-ea"/>
              <a:cs typeface="+mn-cs"/>
            </a:rPr>
            <a:t>органів</a:t>
          </a:r>
          <a:r>
            <a:rPr lang="ru-RU" sz="1250" kern="1200" dirty="0" smtClean="0">
              <a:latin typeface="Calibri"/>
              <a:ea typeface="+mn-ea"/>
              <a:cs typeface="+mn-cs"/>
            </a:rPr>
            <a:t> з </a:t>
          </a:r>
          <a:r>
            <a:rPr lang="ru-RU" sz="1250" kern="1200" dirty="0" err="1" smtClean="0">
              <a:latin typeface="Calibri"/>
              <a:ea typeface="+mn-ea"/>
              <a:cs typeface="+mn-cs"/>
            </a:rPr>
            <a:t>громадянськими</a:t>
          </a:r>
          <a:r>
            <a:rPr lang="ru-RU" sz="1250" kern="1200" dirty="0" smtClean="0">
              <a:latin typeface="Calibri"/>
              <a:ea typeface="+mn-ea"/>
              <a:cs typeface="+mn-cs"/>
            </a:rPr>
            <a:t> </a:t>
          </a:r>
          <a:r>
            <a:rPr lang="ru-RU" sz="1250" kern="1200" dirty="0" err="1" smtClean="0">
              <a:latin typeface="Calibri"/>
              <a:ea typeface="+mn-ea"/>
              <a:cs typeface="+mn-cs"/>
            </a:rPr>
            <a:t>організаціями</a:t>
          </a:r>
          <a:r>
            <a:rPr lang="ru-RU" sz="1250" kern="1200" dirty="0" smtClean="0">
              <a:latin typeface="Calibri"/>
              <a:ea typeface="+mn-ea"/>
              <a:cs typeface="+mn-cs"/>
            </a:rPr>
            <a:t> та </a:t>
          </a:r>
          <a:r>
            <a:rPr lang="ru-RU" sz="1250" kern="1200" dirty="0" err="1" smtClean="0">
              <a:latin typeface="Calibri"/>
              <a:ea typeface="+mn-ea"/>
              <a:cs typeface="+mn-cs"/>
            </a:rPr>
            <a:t>зайнятості</a:t>
          </a:r>
          <a:r>
            <a:rPr lang="ru-RU" sz="1250" kern="1200" dirty="0" smtClean="0">
              <a:latin typeface="Calibri"/>
              <a:ea typeface="+mn-ea"/>
              <a:cs typeface="+mn-cs"/>
            </a:rPr>
            <a:t> </a:t>
          </a:r>
          <a:r>
            <a:rPr lang="ru-RU" sz="1250" kern="1200" dirty="0" err="1" smtClean="0">
              <a:latin typeface="Calibri"/>
              <a:ea typeface="+mn-ea"/>
              <a:cs typeface="+mn-cs"/>
            </a:rPr>
            <a:t>пріоритетними</a:t>
          </a:r>
          <a:r>
            <a:rPr lang="ru-RU" sz="1250" kern="1200" dirty="0" smtClean="0">
              <a:latin typeface="Calibri"/>
              <a:ea typeface="+mn-ea"/>
              <a:cs typeface="+mn-cs"/>
            </a:rPr>
            <a:t> </a:t>
          </a:r>
          <a:r>
            <a:rPr lang="ru-RU" sz="1250" kern="1200" dirty="0" err="1" smtClean="0">
              <a:latin typeface="Calibri"/>
              <a:ea typeface="+mn-ea"/>
              <a:cs typeface="+mn-cs"/>
            </a:rPr>
            <a:t>напрямками</a:t>
          </a:r>
          <a:r>
            <a:rPr lang="ru-RU" sz="1250" kern="1200" dirty="0" smtClean="0">
              <a:latin typeface="Calibri"/>
              <a:ea typeface="+mn-ea"/>
              <a:cs typeface="+mn-cs"/>
            </a:rPr>
            <a:t> </a:t>
          </a:r>
          <a:r>
            <a:rPr lang="ru-RU" sz="1250" kern="1200" dirty="0" err="1" smtClean="0">
              <a:latin typeface="Calibri"/>
              <a:ea typeface="+mn-ea"/>
              <a:cs typeface="+mn-cs"/>
            </a:rPr>
            <a:t>розвитку</a:t>
          </a:r>
          <a:r>
            <a:rPr lang="ru-RU" sz="1250" kern="1200" dirty="0" smtClean="0">
              <a:latin typeface="Calibri"/>
              <a:ea typeface="+mn-ea"/>
              <a:cs typeface="+mn-cs"/>
            </a:rPr>
            <a:t> </a:t>
          </a:r>
          <a:r>
            <a:rPr lang="ru-RU" sz="1250" kern="1200" dirty="0" err="1" smtClean="0">
              <a:latin typeface="Calibri"/>
              <a:ea typeface="+mn-ea"/>
              <a:cs typeface="+mn-cs"/>
            </a:rPr>
            <a:t>соціальної</a:t>
          </a:r>
          <a:r>
            <a:rPr lang="ru-RU" sz="1250" kern="1200" dirty="0" smtClean="0">
              <a:latin typeface="Calibri"/>
              <a:ea typeface="+mn-ea"/>
              <a:cs typeface="+mn-cs"/>
            </a:rPr>
            <a:t> </a:t>
          </a:r>
          <a:r>
            <a:rPr lang="ru-RU" sz="1250" kern="1200" dirty="0" err="1" smtClean="0">
              <a:latin typeface="Calibri"/>
              <a:ea typeface="+mn-ea"/>
              <a:cs typeface="+mn-cs"/>
            </a:rPr>
            <a:t>політики</a:t>
          </a:r>
          <a:r>
            <a:rPr lang="ru-RU" sz="1250" kern="1200" dirty="0" smtClean="0">
              <a:latin typeface="Calibri"/>
              <a:ea typeface="+mn-ea"/>
              <a:cs typeface="+mn-cs"/>
            </a:rPr>
            <a:t>.</a:t>
          </a:r>
          <a:endParaRPr lang="ru-RU" sz="1250" kern="1200" dirty="0">
            <a:latin typeface="Calibri"/>
            <a:ea typeface="+mn-ea"/>
            <a:cs typeface="+mn-cs"/>
          </a:endParaRPr>
        </a:p>
      </dsp:txBody>
      <dsp:txXfrm rot="-5400000">
        <a:off x="4323969" y="2252619"/>
        <a:ext cx="7647797" cy="725711"/>
      </dsp:txXfrm>
    </dsp:sp>
    <dsp:sp modelId="{E040D9E9-D1E7-473A-BFFA-B2ACBF9077FD}">
      <dsp:nvSpPr>
        <dsp:cNvPr id="0" name=""/>
        <dsp:cNvSpPr/>
      </dsp:nvSpPr>
      <dsp:spPr>
        <a:xfrm>
          <a:off x="0" y="2112830"/>
          <a:ext cx="4323969" cy="1005287"/>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smtClean="0">
              <a:latin typeface="Calibri"/>
              <a:ea typeface="+mn-ea"/>
              <a:cs typeface="+mn-cs"/>
            </a:rPr>
            <a:t>Європейська стратегія зайнятості (</a:t>
          </a:r>
          <a:r>
            <a:rPr lang="en-US" sz="1400" kern="1200" smtClean="0">
              <a:latin typeface="Calibri"/>
              <a:ea typeface="+mn-ea"/>
              <a:cs typeface="+mn-cs"/>
            </a:rPr>
            <a:t>SEE)</a:t>
          </a:r>
          <a:r>
            <a:rPr lang="uk-UA" sz="1400" kern="1200" smtClean="0">
              <a:latin typeface="Calibri"/>
              <a:ea typeface="+mn-ea"/>
              <a:cs typeface="+mn-cs"/>
            </a:rPr>
            <a:t>, </a:t>
          </a:r>
          <a:r>
            <a:rPr lang="ru-RU" sz="1400" kern="1200" smtClean="0">
              <a:latin typeface="Calibri"/>
              <a:ea typeface="+mn-ea"/>
              <a:cs typeface="+mn-cs"/>
            </a:rPr>
            <a:t>1997 р.</a:t>
          </a:r>
          <a:endParaRPr lang="ru-RU" sz="1400" kern="1200">
            <a:latin typeface="Calibri"/>
            <a:ea typeface="+mn-ea"/>
            <a:cs typeface="+mn-cs"/>
          </a:endParaRPr>
        </a:p>
      </dsp:txBody>
      <dsp:txXfrm>
        <a:off x="49074" y="2161904"/>
        <a:ext cx="4225821" cy="907139"/>
      </dsp:txXfrm>
    </dsp:sp>
    <dsp:sp modelId="{FD7386BF-EA92-4E1A-8683-B459069D5DE3}">
      <dsp:nvSpPr>
        <dsp:cNvPr id="0" name=""/>
        <dsp:cNvSpPr/>
      </dsp:nvSpPr>
      <dsp:spPr>
        <a:xfrm rot="5400000">
          <a:off x="7765382" y="-172502"/>
          <a:ext cx="804229" cy="7687056"/>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55625">
            <a:lnSpc>
              <a:spcPct val="90000"/>
            </a:lnSpc>
            <a:spcBef>
              <a:spcPct val="0"/>
            </a:spcBef>
            <a:spcAft>
              <a:spcPct val="15000"/>
            </a:spcAft>
            <a:buChar char="••"/>
          </a:pPr>
          <a:r>
            <a:rPr lang="ru-RU" sz="1250" kern="1200" dirty="0" err="1" smtClean="0">
              <a:latin typeface="Calibri"/>
              <a:ea typeface="+mn-ea"/>
              <a:cs typeface="+mn-cs"/>
            </a:rPr>
            <a:t>Інформаційно-технологічна</a:t>
          </a:r>
          <a:r>
            <a:rPr lang="ru-RU" sz="1250" kern="1200" dirty="0" smtClean="0">
              <a:latin typeface="Calibri"/>
              <a:ea typeface="+mn-ea"/>
              <a:cs typeface="+mn-cs"/>
            </a:rPr>
            <a:t> </a:t>
          </a:r>
          <a:r>
            <a:rPr lang="ru-RU" sz="1250" kern="1200" dirty="0" err="1" smtClean="0">
              <a:latin typeface="Calibri"/>
              <a:ea typeface="+mn-ea"/>
              <a:cs typeface="+mn-cs"/>
            </a:rPr>
            <a:t>модернізація</a:t>
          </a:r>
          <a:r>
            <a:rPr lang="ru-RU" sz="1250" kern="1200" dirty="0" smtClean="0">
              <a:latin typeface="Calibri"/>
              <a:ea typeface="+mn-ea"/>
              <a:cs typeface="+mn-cs"/>
            </a:rPr>
            <a:t> </a:t>
          </a:r>
          <a:r>
            <a:rPr lang="ru-RU" sz="1250" kern="1200" dirty="0" err="1" smtClean="0">
              <a:latin typeface="Calibri"/>
              <a:ea typeface="+mn-ea"/>
              <a:cs typeface="+mn-cs"/>
            </a:rPr>
            <a:t>державних</a:t>
          </a:r>
          <a:r>
            <a:rPr lang="ru-RU" sz="1250" kern="1200" dirty="0" smtClean="0">
              <a:latin typeface="Calibri"/>
              <a:ea typeface="+mn-ea"/>
              <a:cs typeface="+mn-cs"/>
            </a:rPr>
            <a:t> служб з метою </a:t>
          </a:r>
          <a:r>
            <a:rPr lang="ru-RU" sz="1250" kern="1200" dirty="0" err="1" smtClean="0">
              <a:latin typeface="Calibri"/>
              <a:ea typeface="+mn-ea"/>
              <a:cs typeface="+mn-cs"/>
            </a:rPr>
            <a:t>надання</a:t>
          </a:r>
          <a:r>
            <a:rPr lang="ru-RU" sz="1250" kern="1200" dirty="0" smtClean="0">
              <a:latin typeface="Calibri"/>
              <a:ea typeface="+mn-ea"/>
              <a:cs typeface="+mn-cs"/>
            </a:rPr>
            <a:t> </a:t>
          </a:r>
          <a:r>
            <a:rPr lang="ru-RU" sz="1250" kern="1200" dirty="0" err="1" smtClean="0">
              <a:latin typeface="Calibri"/>
              <a:ea typeface="+mn-ea"/>
              <a:cs typeface="+mn-cs"/>
            </a:rPr>
            <a:t>усім</a:t>
          </a:r>
          <a:r>
            <a:rPr lang="ru-RU" sz="1250" kern="1200" dirty="0" smtClean="0">
              <a:latin typeface="Calibri"/>
              <a:ea typeface="+mn-ea"/>
              <a:cs typeface="+mn-cs"/>
            </a:rPr>
            <a:t> </a:t>
          </a:r>
          <a:r>
            <a:rPr lang="ru-RU" sz="1250" kern="1200" dirty="0" err="1" smtClean="0">
              <a:latin typeface="Calibri"/>
              <a:ea typeface="+mn-ea"/>
              <a:cs typeface="+mn-cs"/>
            </a:rPr>
            <a:t>громадським</a:t>
          </a:r>
          <a:r>
            <a:rPr lang="ru-RU" sz="1250" kern="1200" dirty="0" smtClean="0">
              <a:latin typeface="Calibri"/>
              <a:ea typeface="+mn-ea"/>
              <a:cs typeface="+mn-cs"/>
            </a:rPr>
            <a:t> </a:t>
          </a:r>
          <a:r>
            <a:rPr lang="ru-RU" sz="1250" kern="1200" dirty="0" err="1" smtClean="0">
              <a:latin typeface="Calibri"/>
              <a:ea typeface="+mn-ea"/>
              <a:cs typeface="+mn-cs"/>
            </a:rPr>
            <a:t>об'єднанням</a:t>
          </a:r>
          <a:r>
            <a:rPr lang="ru-RU" sz="1250" kern="1200" dirty="0" smtClean="0">
              <a:latin typeface="Calibri"/>
              <a:ea typeface="+mn-ea"/>
              <a:cs typeface="+mn-cs"/>
            </a:rPr>
            <a:t> та </a:t>
          </a:r>
          <a:r>
            <a:rPr lang="ru-RU" sz="1250" kern="1200" dirty="0" err="1" smtClean="0">
              <a:latin typeface="Calibri"/>
              <a:ea typeface="+mn-ea"/>
              <a:cs typeface="+mn-cs"/>
            </a:rPr>
            <a:t>організаціям</a:t>
          </a:r>
          <a:r>
            <a:rPr lang="ru-RU" sz="1250" kern="1200" dirty="0" smtClean="0">
              <a:latin typeface="Calibri"/>
              <a:ea typeface="+mn-ea"/>
              <a:cs typeface="+mn-cs"/>
            </a:rPr>
            <a:t> доступу до </a:t>
          </a:r>
          <a:r>
            <a:rPr lang="ru-RU" sz="1250" kern="1200" dirty="0" err="1" smtClean="0">
              <a:latin typeface="Calibri"/>
              <a:ea typeface="+mn-ea"/>
              <a:cs typeface="+mn-cs"/>
            </a:rPr>
            <a:t>їх</a:t>
          </a:r>
          <a:r>
            <a:rPr lang="ru-RU" sz="1250" kern="1200" dirty="0" smtClean="0">
              <a:latin typeface="Calibri"/>
              <a:ea typeface="+mn-ea"/>
              <a:cs typeface="+mn-cs"/>
            </a:rPr>
            <a:t> </a:t>
          </a:r>
          <a:r>
            <a:rPr lang="ru-RU" sz="1250" kern="1200" dirty="0" err="1" smtClean="0">
              <a:latin typeface="Calibri"/>
              <a:ea typeface="+mn-ea"/>
              <a:cs typeface="+mn-cs"/>
            </a:rPr>
            <a:t>інформаційних</a:t>
          </a:r>
          <a:r>
            <a:rPr lang="ru-RU" sz="1250" kern="1200" dirty="0" smtClean="0">
              <a:latin typeface="Calibri"/>
              <a:ea typeface="+mn-ea"/>
              <a:cs typeface="+mn-cs"/>
            </a:rPr>
            <a:t> </a:t>
          </a:r>
          <a:r>
            <a:rPr lang="ru-RU" sz="1250" kern="1200" dirty="0" err="1" smtClean="0">
              <a:latin typeface="Calibri"/>
              <a:ea typeface="+mn-ea"/>
              <a:cs typeface="+mn-cs"/>
            </a:rPr>
            <a:t>ресурсів</a:t>
          </a:r>
          <a:r>
            <a:rPr lang="ru-RU" sz="1250" kern="1200" dirty="0" smtClean="0">
              <a:latin typeface="Calibri"/>
              <a:ea typeface="+mn-ea"/>
              <a:cs typeface="+mn-cs"/>
            </a:rPr>
            <a:t> </a:t>
          </a:r>
          <a:r>
            <a:rPr lang="ru-RU" sz="1250" kern="1200" dirty="0" err="1" smtClean="0">
              <a:latin typeface="Calibri"/>
              <a:ea typeface="+mn-ea"/>
              <a:cs typeface="+mn-cs"/>
            </a:rPr>
            <a:t>забезпечення</a:t>
          </a:r>
          <a:r>
            <a:rPr lang="ru-RU" sz="1250" kern="1200" dirty="0" smtClean="0">
              <a:latin typeface="Calibri"/>
              <a:ea typeface="+mn-ea"/>
              <a:cs typeface="+mn-cs"/>
            </a:rPr>
            <a:t> </a:t>
          </a:r>
          <a:r>
            <a:rPr lang="ru-RU" sz="1250" kern="1200" dirty="0" err="1" smtClean="0">
              <a:latin typeface="Calibri"/>
              <a:ea typeface="+mn-ea"/>
              <a:cs typeface="+mn-cs"/>
            </a:rPr>
            <a:t>можливості</a:t>
          </a:r>
          <a:r>
            <a:rPr lang="ru-RU" sz="1250" kern="1200" dirty="0" smtClean="0">
              <a:latin typeface="Calibri"/>
              <a:ea typeface="+mn-ea"/>
              <a:cs typeface="+mn-cs"/>
            </a:rPr>
            <a:t> </a:t>
          </a:r>
          <a:r>
            <a:rPr lang="ru-RU" sz="1250" kern="1200" dirty="0" err="1" smtClean="0">
              <a:latin typeface="Calibri"/>
              <a:ea typeface="+mn-ea"/>
              <a:cs typeface="+mn-cs"/>
            </a:rPr>
            <a:t>здійснювати</a:t>
          </a:r>
          <a:r>
            <a:rPr lang="ru-RU" sz="1250" kern="1200" dirty="0" smtClean="0">
              <a:latin typeface="Calibri"/>
              <a:ea typeface="+mn-ea"/>
              <a:cs typeface="+mn-cs"/>
            </a:rPr>
            <a:t> </a:t>
          </a:r>
          <a:r>
            <a:rPr lang="ru-RU" sz="1250" kern="1200" dirty="0" err="1" smtClean="0">
              <a:latin typeface="Calibri"/>
              <a:ea typeface="+mn-ea"/>
              <a:cs typeface="+mn-cs"/>
            </a:rPr>
            <a:t>взаємодію</a:t>
          </a:r>
          <a:r>
            <a:rPr lang="ru-RU" sz="1250" kern="1200" dirty="0" smtClean="0">
              <a:latin typeface="Calibri"/>
              <a:ea typeface="+mn-ea"/>
              <a:cs typeface="+mn-cs"/>
            </a:rPr>
            <a:t> з ними за </a:t>
          </a:r>
          <a:r>
            <a:rPr lang="ru-RU" sz="1250" kern="1200" dirty="0" err="1" smtClean="0">
              <a:latin typeface="Calibri"/>
              <a:ea typeface="+mn-ea"/>
              <a:cs typeface="+mn-cs"/>
            </a:rPr>
            <a:t>допомогою</a:t>
          </a:r>
          <a:r>
            <a:rPr lang="ru-RU" sz="1250" kern="1200" dirty="0" smtClean="0">
              <a:latin typeface="Calibri"/>
              <a:ea typeface="+mn-ea"/>
              <a:cs typeface="+mn-cs"/>
            </a:rPr>
            <a:t>; </a:t>
          </a:r>
          <a:r>
            <a:rPr lang="ru-RU" sz="1250" kern="1200" dirty="0" err="1" smtClean="0">
              <a:latin typeface="Calibri"/>
              <a:ea typeface="+mn-ea"/>
              <a:cs typeface="+mn-cs"/>
            </a:rPr>
            <a:t>вирішення</a:t>
          </a:r>
          <a:r>
            <a:rPr lang="ru-RU" sz="1250" kern="1200" dirty="0" smtClean="0">
              <a:latin typeface="Calibri"/>
              <a:ea typeface="+mn-ea"/>
              <a:cs typeface="+mn-cs"/>
            </a:rPr>
            <a:t> проблем </a:t>
          </a:r>
          <a:r>
            <a:rPr lang="ru-RU" sz="1250" kern="1200" dirty="0" err="1" smtClean="0">
              <a:latin typeface="Calibri"/>
              <a:ea typeface="+mn-ea"/>
              <a:cs typeface="+mn-cs"/>
            </a:rPr>
            <a:t>законодавчого</a:t>
          </a:r>
          <a:r>
            <a:rPr lang="ru-RU" sz="1250" kern="1200" dirty="0" smtClean="0">
              <a:latin typeface="Calibri"/>
              <a:ea typeface="+mn-ea"/>
              <a:cs typeface="+mn-cs"/>
            </a:rPr>
            <a:t> </a:t>
          </a:r>
          <a:r>
            <a:rPr lang="ru-RU" sz="1250" kern="1200" dirty="0" err="1" smtClean="0">
              <a:latin typeface="Calibri"/>
              <a:ea typeface="+mn-ea"/>
              <a:cs typeface="+mn-cs"/>
            </a:rPr>
            <a:t>регулювання</a:t>
          </a:r>
          <a:r>
            <a:rPr lang="ru-RU" sz="1250" kern="1200" dirty="0" smtClean="0">
              <a:latin typeface="Calibri"/>
              <a:ea typeface="+mn-ea"/>
              <a:cs typeface="+mn-cs"/>
            </a:rPr>
            <a:t> </a:t>
          </a:r>
          <a:r>
            <a:rPr lang="ru-RU" sz="1250" kern="1200" dirty="0" err="1" smtClean="0">
              <a:latin typeface="Calibri"/>
              <a:ea typeface="+mn-ea"/>
              <a:cs typeface="+mn-cs"/>
            </a:rPr>
            <a:t>діяльності</a:t>
          </a:r>
          <a:r>
            <a:rPr lang="ru-RU" sz="1250" kern="1200" dirty="0" smtClean="0">
              <a:latin typeface="Calibri"/>
              <a:ea typeface="+mn-ea"/>
              <a:cs typeface="+mn-cs"/>
            </a:rPr>
            <a:t> </a:t>
          </a:r>
          <a:r>
            <a:rPr lang="ru-RU" sz="1250" kern="1200" dirty="0" err="1" smtClean="0">
              <a:latin typeface="Calibri"/>
              <a:ea typeface="+mn-ea"/>
              <a:cs typeface="+mn-cs"/>
            </a:rPr>
            <a:t>держави</a:t>
          </a:r>
          <a:r>
            <a:rPr lang="ru-RU" sz="1250" kern="1200" dirty="0" smtClean="0">
              <a:latin typeface="Calibri"/>
              <a:ea typeface="+mn-ea"/>
              <a:cs typeface="+mn-cs"/>
            </a:rPr>
            <a:t>, </a:t>
          </a:r>
          <a:r>
            <a:rPr lang="ru-RU" sz="1250" kern="1200" dirty="0" err="1" smtClean="0">
              <a:latin typeface="Calibri"/>
              <a:ea typeface="+mn-ea"/>
              <a:cs typeface="+mn-cs"/>
            </a:rPr>
            <a:t>органів</a:t>
          </a:r>
          <a:r>
            <a:rPr lang="ru-RU" sz="1250" kern="1200" dirty="0" smtClean="0">
              <a:latin typeface="Calibri"/>
              <a:ea typeface="+mn-ea"/>
              <a:cs typeface="+mn-cs"/>
            </a:rPr>
            <a:t> </a:t>
          </a:r>
          <a:r>
            <a:rPr lang="ru-RU" sz="1250" kern="1200" dirty="0" err="1" smtClean="0">
              <a:latin typeface="Calibri"/>
              <a:ea typeface="+mn-ea"/>
              <a:cs typeface="+mn-cs"/>
            </a:rPr>
            <a:t>місцевого</a:t>
          </a:r>
          <a:r>
            <a:rPr lang="ru-RU" sz="1250" kern="1200" dirty="0" smtClean="0">
              <a:latin typeface="Calibri"/>
              <a:ea typeface="+mn-ea"/>
              <a:cs typeface="+mn-cs"/>
            </a:rPr>
            <a:t> </a:t>
          </a:r>
          <a:r>
            <a:rPr lang="ru-RU" sz="1250" kern="1200" dirty="0" err="1" smtClean="0">
              <a:latin typeface="Calibri"/>
              <a:ea typeface="+mn-ea"/>
              <a:cs typeface="+mn-cs"/>
            </a:rPr>
            <a:t>самоврядування</a:t>
          </a:r>
          <a:r>
            <a:rPr lang="ru-RU" sz="1250" kern="1200" dirty="0" smtClean="0">
              <a:latin typeface="Calibri"/>
              <a:ea typeface="+mn-ea"/>
              <a:cs typeface="+mn-cs"/>
            </a:rPr>
            <a:t> й </a:t>
          </a:r>
          <a:r>
            <a:rPr lang="ru-RU" sz="1250" kern="1200" dirty="0" err="1" smtClean="0">
              <a:latin typeface="Calibri"/>
              <a:ea typeface="+mn-ea"/>
              <a:cs typeface="+mn-cs"/>
            </a:rPr>
            <a:t>громадських</a:t>
          </a:r>
          <a:r>
            <a:rPr lang="ru-RU" sz="1250" kern="1200" dirty="0" smtClean="0">
              <a:latin typeface="Calibri"/>
              <a:ea typeface="+mn-ea"/>
              <a:cs typeface="+mn-cs"/>
            </a:rPr>
            <a:t> </a:t>
          </a:r>
          <a:r>
            <a:rPr lang="ru-RU" sz="1250" kern="1200" dirty="0" err="1" smtClean="0">
              <a:latin typeface="Calibri"/>
              <a:ea typeface="+mn-ea"/>
              <a:cs typeface="+mn-cs"/>
            </a:rPr>
            <a:t>об'єднань</a:t>
          </a:r>
          <a:r>
            <a:rPr lang="ru-RU" sz="1250" kern="1200" dirty="0" smtClean="0">
              <a:latin typeface="Calibri"/>
              <a:ea typeface="+mn-ea"/>
              <a:cs typeface="+mn-cs"/>
            </a:rPr>
            <a:t> в </a:t>
          </a:r>
          <a:r>
            <a:rPr lang="ru-RU" sz="1250" kern="1200" dirty="0" err="1" smtClean="0">
              <a:latin typeface="Calibri"/>
              <a:ea typeface="+mn-ea"/>
              <a:cs typeface="+mn-cs"/>
            </a:rPr>
            <a:t>Інтернеті</a:t>
          </a:r>
          <a:r>
            <a:rPr lang="ru-RU" sz="1250" kern="1200" dirty="0" smtClean="0">
              <a:latin typeface="Calibri"/>
              <a:ea typeface="+mn-ea"/>
              <a:cs typeface="+mn-cs"/>
            </a:rPr>
            <a:t>.</a:t>
          </a:r>
          <a:endParaRPr lang="ru-RU" sz="1250" kern="1200" dirty="0">
            <a:latin typeface="Calibri"/>
            <a:ea typeface="+mn-ea"/>
            <a:cs typeface="+mn-cs"/>
          </a:endParaRPr>
        </a:p>
      </dsp:txBody>
      <dsp:txXfrm rot="-5400000">
        <a:off x="4323969" y="3308170"/>
        <a:ext cx="7647797" cy="725711"/>
      </dsp:txXfrm>
    </dsp:sp>
    <dsp:sp modelId="{5B22C835-6DE1-464B-B146-39E633BE6B8D}">
      <dsp:nvSpPr>
        <dsp:cNvPr id="0" name=""/>
        <dsp:cNvSpPr/>
      </dsp:nvSpPr>
      <dsp:spPr>
        <a:xfrm>
          <a:off x="0" y="3168382"/>
          <a:ext cx="4323969" cy="1005287"/>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smtClean="0">
              <a:latin typeface="Calibri"/>
              <a:ea typeface="+mn-ea"/>
              <a:cs typeface="+mn-cs"/>
            </a:rPr>
            <a:t>PAGSI </a:t>
          </a:r>
          <a:r>
            <a:rPr lang="ru-RU" sz="1400" kern="1200" smtClean="0">
              <a:latin typeface="Calibri"/>
              <a:ea typeface="+mn-ea"/>
              <a:cs typeface="+mn-cs"/>
            </a:rPr>
            <a:t>(план дій уряду по створенню електронног</a:t>
          </a:r>
          <a:r>
            <a:rPr lang="uk-UA" sz="1400" kern="1200" smtClean="0">
              <a:latin typeface="Calibri"/>
              <a:ea typeface="+mn-ea"/>
              <a:cs typeface="+mn-cs"/>
            </a:rPr>
            <a:t>о </a:t>
          </a:r>
          <a:r>
            <a:rPr lang="ru-RU" sz="1400" kern="1200" smtClean="0">
              <a:latin typeface="Calibri"/>
              <a:ea typeface="+mn-ea"/>
              <a:cs typeface="+mn-cs"/>
            </a:rPr>
            <a:t>суспільства)</a:t>
          </a:r>
          <a:endParaRPr lang="ru-RU" sz="1400" kern="1200">
            <a:latin typeface="Calibri"/>
            <a:ea typeface="+mn-ea"/>
            <a:cs typeface="+mn-cs"/>
          </a:endParaRPr>
        </a:p>
      </dsp:txBody>
      <dsp:txXfrm>
        <a:off x="49074" y="3217456"/>
        <a:ext cx="4225821" cy="907139"/>
      </dsp:txXfrm>
    </dsp:sp>
    <dsp:sp modelId="{B00C060B-10D2-4C71-9CDA-9435DE50F38C}">
      <dsp:nvSpPr>
        <dsp:cNvPr id="0" name=""/>
        <dsp:cNvSpPr/>
      </dsp:nvSpPr>
      <dsp:spPr>
        <a:xfrm rot="5400000">
          <a:off x="7765382" y="883049"/>
          <a:ext cx="804229" cy="7687056"/>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55625">
            <a:lnSpc>
              <a:spcPct val="90000"/>
            </a:lnSpc>
            <a:spcBef>
              <a:spcPct val="0"/>
            </a:spcBef>
            <a:spcAft>
              <a:spcPct val="15000"/>
            </a:spcAft>
            <a:buChar char="••"/>
          </a:pPr>
          <a:r>
            <a:rPr lang="ru-RU" sz="1250" kern="1200" dirty="0" err="1" smtClean="0">
              <a:latin typeface="Calibri"/>
              <a:ea typeface="+mn-ea"/>
              <a:cs typeface="+mn-cs"/>
            </a:rPr>
            <a:t>Основна</a:t>
          </a:r>
          <a:r>
            <a:rPr lang="ru-RU" sz="1250" kern="1200" dirty="0" smtClean="0">
              <a:latin typeface="Calibri"/>
              <a:ea typeface="+mn-ea"/>
              <a:cs typeface="+mn-cs"/>
            </a:rPr>
            <a:t> мета </a:t>
          </a:r>
          <a:r>
            <a:rPr lang="ru-RU" sz="1250" kern="1200" dirty="0" err="1" smtClean="0">
              <a:latin typeface="Calibri"/>
              <a:ea typeface="+mn-ea"/>
              <a:cs typeface="+mn-cs"/>
            </a:rPr>
            <a:t>цих</a:t>
          </a:r>
          <a:r>
            <a:rPr lang="ru-RU" sz="1250" kern="1200" dirty="0" smtClean="0">
              <a:latin typeface="Calibri"/>
              <a:ea typeface="+mn-ea"/>
              <a:cs typeface="+mn-cs"/>
            </a:rPr>
            <a:t> </a:t>
          </a:r>
          <a:r>
            <a:rPr lang="ru-RU" sz="1250" kern="1200" dirty="0" err="1" smtClean="0">
              <a:latin typeface="Calibri"/>
              <a:ea typeface="+mn-ea"/>
              <a:cs typeface="+mn-cs"/>
            </a:rPr>
            <a:t>програм</a:t>
          </a:r>
          <a:r>
            <a:rPr lang="ru-RU" sz="1250" kern="1200" dirty="0" smtClean="0">
              <a:latin typeface="Calibri"/>
              <a:ea typeface="+mn-ea"/>
              <a:cs typeface="+mn-cs"/>
            </a:rPr>
            <a:t> - </a:t>
          </a:r>
          <a:r>
            <a:rPr lang="ru-RU" sz="1250" kern="1200" dirty="0" err="1" smtClean="0">
              <a:latin typeface="Calibri"/>
              <a:ea typeface="+mn-ea"/>
              <a:cs typeface="+mn-cs"/>
            </a:rPr>
            <a:t>зміцнення</a:t>
          </a:r>
          <a:r>
            <a:rPr lang="ru-RU" sz="1250" kern="1200" dirty="0" smtClean="0">
              <a:latin typeface="Calibri"/>
              <a:ea typeface="+mn-ea"/>
              <a:cs typeface="+mn-cs"/>
            </a:rPr>
            <a:t> </a:t>
          </a:r>
          <a:r>
            <a:rPr lang="ru-RU" sz="1250" kern="1200" dirty="0" err="1" smtClean="0">
              <a:latin typeface="Calibri"/>
              <a:ea typeface="+mn-ea"/>
              <a:cs typeface="+mn-cs"/>
            </a:rPr>
            <a:t>співпраці</a:t>
          </a:r>
          <a:r>
            <a:rPr lang="ru-RU" sz="1250" kern="1200" dirty="0" smtClean="0">
              <a:latin typeface="Calibri"/>
              <a:ea typeface="+mn-ea"/>
              <a:cs typeface="+mn-cs"/>
            </a:rPr>
            <a:t> </a:t>
          </a:r>
          <a:r>
            <a:rPr lang="ru-RU" sz="1250" kern="1200" dirty="0" err="1" smtClean="0">
              <a:latin typeface="Calibri"/>
              <a:ea typeface="+mn-ea"/>
              <a:cs typeface="+mn-cs"/>
            </a:rPr>
            <a:t>між</a:t>
          </a:r>
          <a:r>
            <a:rPr lang="ru-RU" sz="1250" kern="1200" dirty="0" smtClean="0">
              <a:latin typeface="Calibri"/>
              <a:ea typeface="+mn-ea"/>
              <a:cs typeface="+mn-cs"/>
            </a:rPr>
            <a:t> </a:t>
          </a:r>
          <a:r>
            <a:rPr lang="ru-RU" sz="1250" kern="1200" dirty="0" err="1" smtClean="0">
              <a:latin typeface="Calibri"/>
              <a:ea typeface="+mn-ea"/>
              <a:cs typeface="+mn-cs"/>
            </a:rPr>
            <a:t>громадськими</a:t>
          </a:r>
          <a:r>
            <a:rPr lang="ru-RU" sz="1250" kern="1200" dirty="0" smtClean="0">
              <a:latin typeface="Calibri"/>
              <a:ea typeface="+mn-ea"/>
              <a:cs typeface="+mn-cs"/>
            </a:rPr>
            <a:t> </a:t>
          </a:r>
          <a:r>
            <a:rPr lang="ru-RU" sz="1250" kern="1200" dirty="0" err="1" smtClean="0">
              <a:latin typeface="Calibri"/>
              <a:ea typeface="+mn-ea"/>
              <a:cs typeface="+mn-cs"/>
            </a:rPr>
            <a:t>організаціями</a:t>
          </a:r>
          <a:r>
            <a:rPr lang="ru-RU" sz="1250" kern="1200" dirty="0" smtClean="0">
              <a:latin typeface="Calibri"/>
              <a:ea typeface="+mn-ea"/>
              <a:cs typeface="+mn-cs"/>
            </a:rPr>
            <a:t> з державою.</a:t>
          </a:r>
          <a:endParaRPr lang="ru-RU" sz="1250" kern="1200" dirty="0">
            <a:latin typeface="Calibri"/>
            <a:ea typeface="+mn-ea"/>
            <a:cs typeface="+mn-cs"/>
          </a:endParaRPr>
        </a:p>
      </dsp:txBody>
      <dsp:txXfrm rot="-5400000">
        <a:off x="4323969" y="4363722"/>
        <a:ext cx="7647797" cy="725711"/>
      </dsp:txXfrm>
    </dsp:sp>
    <dsp:sp modelId="{94B5B5BA-34F4-402E-BA85-D16BAE24F70E}">
      <dsp:nvSpPr>
        <dsp:cNvPr id="0" name=""/>
        <dsp:cNvSpPr/>
      </dsp:nvSpPr>
      <dsp:spPr>
        <a:xfrm>
          <a:off x="0" y="4223934"/>
          <a:ext cx="4323969" cy="1005287"/>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smtClean="0">
              <a:latin typeface="Calibri"/>
              <a:ea typeface="+mn-ea"/>
              <a:cs typeface="+mn-cs"/>
            </a:rPr>
            <a:t>Паризька декларація про ефективність допомоги, Аккранська програма дій, Пусанське партнерство з питань ефективного співробітництва у розвитку</a:t>
          </a:r>
          <a:endParaRPr lang="ru-RU" sz="1400" kern="1200">
            <a:latin typeface="Calibri"/>
            <a:ea typeface="+mn-ea"/>
            <a:cs typeface="+mn-cs"/>
          </a:endParaRPr>
        </a:p>
      </dsp:txBody>
      <dsp:txXfrm>
        <a:off x="49074" y="4273008"/>
        <a:ext cx="4225821" cy="907139"/>
      </dsp:txXfrm>
    </dsp:sp>
    <dsp:sp modelId="{1C000D4C-0E05-4E45-859D-4B6B2C7E53BE}">
      <dsp:nvSpPr>
        <dsp:cNvPr id="0" name=""/>
        <dsp:cNvSpPr/>
      </dsp:nvSpPr>
      <dsp:spPr>
        <a:xfrm rot="5400000">
          <a:off x="7765382" y="1938601"/>
          <a:ext cx="804229" cy="7687056"/>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55625">
            <a:lnSpc>
              <a:spcPct val="90000"/>
            </a:lnSpc>
            <a:spcBef>
              <a:spcPct val="0"/>
            </a:spcBef>
            <a:spcAft>
              <a:spcPct val="15000"/>
            </a:spcAft>
            <a:buChar char="••"/>
          </a:pPr>
          <a:r>
            <a:rPr lang="ru-RU" sz="1250" kern="1200" dirty="0" err="1" smtClean="0">
              <a:latin typeface="Calibri"/>
              <a:ea typeface="+mn-ea"/>
              <a:cs typeface="+mn-cs"/>
            </a:rPr>
            <a:t>Демократія</a:t>
          </a:r>
          <a:r>
            <a:rPr lang="ru-RU" sz="1250" kern="1200" dirty="0" smtClean="0">
              <a:latin typeface="Calibri"/>
              <a:ea typeface="+mn-ea"/>
              <a:cs typeface="+mn-cs"/>
            </a:rPr>
            <a:t> </a:t>
          </a:r>
          <a:r>
            <a:rPr lang="ru-RU" sz="1250" kern="1200" dirty="0" err="1" smtClean="0">
              <a:latin typeface="Calibri"/>
              <a:ea typeface="+mn-ea"/>
              <a:cs typeface="+mn-cs"/>
            </a:rPr>
            <a:t>участі</a:t>
          </a:r>
          <a:r>
            <a:rPr lang="ru-RU" sz="1250" kern="1200" dirty="0" smtClean="0">
              <a:latin typeface="Calibri"/>
              <a:ea typeface="+mn-ea"/>
              <a:cs typeface="+mn-cs"/>
            </a:rPr>
            <a:t> </a:t>
          </a:r>
          <a:r>
            <a:rPr lang="ru-RU" sz="1250" kern="1200" dirty="0" err="1" smtClean="0">
              <a:latin typeface="Calibri"/>
              <a:ea typeface="+mn-ea"/>
              <a:cs typeface="+mn-cs"/>
            </a:rPr>
            <a:t>передбачає</a:t>
          </a:r>
          <a:r>
            <a:rPr lang="ru-RU" sz="1250" kern="1200" dirty="0" smtClean="0">
              <a:latin typeface="Calibri"/>
              <a:ea typeface="+mn-ea"/>
              <a:cs typeface="+mn-cs"/>
            </a:rPr>
            <a:t> </a:t>
          </a:r>
          <a:r>
            <a:rPr lang="ru-RU" sz="1250" kern="1200" dirty="0" err="1" smtClean="0">
              <a:latin typeface="Calibri"/>
              <a:ea typeface="+mn-ea"/>
              <a:cs typeface="+mn-cs"/>
            </a:rPr>
            <a:t>безпосередню</a:t>
          </a:r>
          <a:r>
            <a:rPr lang="ru-RU" sz="1250" kern="1200" dirty="0" smtClean="0">
              <a:latin typeface="Calibri"/>
              <a:ea typeface="+mn-ea"/>
              <a:cs typeface="+mn-cs"/>
            </a:rPr>
            <a:t> </a:t>
          </a:r>
          <a:r>
            <a:rPr lang="ru-RU" sz="1250" kern="1200" dirty="0" err="1" smtClean="0">
              <a:latin typeface="Calibri"/>
              <a:ea typeface="+mn-ea"/>
              <a:cs typeface="+mn-cs"/>
            </a:rPr>
            <a:t>активну</a:t>
          </a:r>
          <a:r>
            <a:rPr lang="ru-RU" sz="1250" kern="1200" dirty="0" smtClean="0">
              <a:latin typeface="Calibri"/>
              <a:ea typeface="+mn-ea"/>
              <a:cs typeface="+mn-cs"/>
            </a:rPr>
            <a:t> участь народу, </a:t>
          </a:r>
          <a:r>
            <a:rPr lang="ru-RU" sz="1250" kern="1200" dirty="0" err="1" smtClean="0">
              <a:latin typeface="Calibri"/>
              <a:ea typeface="+mn-ea"/>
              <a:cs typeface="+mn-cs"/>
            </a:rPr>
            <a:t>територіальних</a:t>
          </a:r>
          <a:r>
            <a:rPr lang="ru-RU" sz="1250" kern="1200" dirty="0" smtClean="0">
              <a:latin typeface="Calibri"/>
              <a:ea typeface="+mn-ea"/>
              <a:cs typeface="+mn-cs"/>
            </a:rPr>
            <a:t> громад, </a:t>
          </a:r>
          <a:r>
            <a:rPr lang="ru-RU" sz="1250" kern="1200" dirty="0" err="1" smtClean="0">
              <a:latin typeface="Calibri"/>
              <a:ea typeface="+mn-ea"/>
              <a:cs typeface="+mn-cs"/>
            </a:rPr>
            <a:t>організацій</a:t>
          </a:r>
          <a:r>
            <a:rPr lang="ru-RU" sz="1250" kern="1200" dirty="0" smtClean="0">
              <a:latin typeface="Calibri"/>
              <a:ea typeface="+mn-ea"/>
              <a:cs typeface="+mn-cs"/>
            </a:rPr>
            <a:t> </a:t>
          </a:r>
          <a:r>
            <a:rPr lang="ru-RU" sz="1250" kern="1200" dirty="0" err="1" smtClean="0">
              <a:latin typeface="Calibri"/>
              <a:ea typeface="+mn-ea"/>
              <a:cs typeface="+mn-cs"/>
            </a:rPr>
            <a:t>громадянського</a:t>
          </a:r>
          <a:r>
            <a:rPr lang="ru-RU" sz="1250" kern="1200" dirty="0" smtClean="0">
              <a:latin typeface="Calibri"/>
              <a:ea typeface="+mn-ea"/>
              <a:cs typeface="+mn-cs"/>
            </a:rPr>
            <a:t> </a:t>
          </a:r>
          <a:r>
            <a:rPr lang="ru-RU" sz="1250" kern="1200" dirty="0" err="1" smtClean="0">
              <a:latin typeface="Calibri"/>
              <a:ea typeface="+mn-ea"/>
              <a:cs typeface="+mn-cs"/>
            </a:rPr>
            <a:t>суспільства</a:t>
          </a:r>
          <a:r>
            <a:rPr lang="ru-RU" sz="1250" kern="1200" dirty="0" smtClean="0">
              <a:latin typeface="Calibri"/>
              <a:ea typeface="+mn-ea"/>
              <a:cs typeface="+mn-cs"/>
            </a:rPr>
            <a:t> в </a:t>
          </a:r>
          <a:r>
            <a:rPr lang="ru-RU" sz="1250" kern="1200" dirty="0" err="1" smtClean="0">
              <a:latin typeface="Calibri"/>
              <a:ea typeface="+mn-ea"/>
              <a:cs typeface="+mn-cs"/>
            </a:rPr>
            <a:t>управлінні</a:t>
          </a:r>
          <a:r>
            <a:rPr lang="ru-RU" sz="1250" kern="1200" dirty="0" smtClean="0">
              <a:latin typeface="Calibri"/>
              <a:ea typeface="+mn-ea"/>
              <a:cs typeface="+mn-cs"/>
            </a:rPr>
            <a:t> </a:t>
          </a:r>
          <a:r>
            <a:rPr lang="ru-RU" sz="1250" kern="1200" dirty="0" err="1" smtClean="0">
              <a:latin typeface="Calibri"/>
              <a:ea typeface="+mn-ea"/>
              <a:cs typeface="+mn-cs"/>
            </a:rPr>
            <a:t>державними</a:t>
          </a:r>
          <a:r>
            <a:rPr lang="ru-RU" sz="1250" kern="1200" dirty="0" smtClean="0">
              <a:latin typeface="Calibri"/>
              <a:ea typeface="+mn-ea"/>
              <a:cs typeface="+mn-cs"/>
            </a:rPr>
            <a:t> справами, </a:t>
          </a:r>
          <a:r>
            <a:rPr lang="ru-RU" sz="1250" kern="1200" dirty="0" err="1" smtClean="0">
              <a:latin typeface="Calibri"/>
              <a:ea typeface="+mn-ea"/>
              <a:cs typeface="+mn-cs"/>
            </a:rPr>
            <a:t>здійсненні</a:t>
          </a:r>
          <a:r>
            <a:rPr lang="ru-RU" sz="1250" kern="1200" dirty="0" smtClean="0">
              <a:latin typeface="Calibri"/>
              <a:ea typeface="+mn-ea"/>
              <a:cs typeface="+mn-cs"/>
            </a:rPr>
            <a:t> </a:t>
          </a:r>
          <a:r>
            <a:rPr lang="ru-RU" sz="1250" kern="1200" dirty="0" err="1" smtClean="0">
              <a:latin typeface="Calibri"/>
              <a:ea typeface="+mn-ea"/>
              <a:cs typeface="+mn-cs"/>
            </a:rPr>
            <a:t>місцевого</a:t>
          </a:r>
          <a:r>
            <a:rPr lang="ru-RU" sz="1250" kern="1200" dirty="0" smtClean="0">
              <a:latin typeface="Calibri"/>
              <a:ea typeface="+mn-ea"/>
              <a:cs typeface="+mn-cs"/>
            </a:rPr>
            <a:t> </a:t>
          </a:r>
          <a:r>
            <a:rPr lang="ru-RU" sz="1250" kern="1200" dirty="0" err="1" smtClean="0">
              <a:latin typeface="Calibri"/>
              <a:ea typeface="+mn-ea"/>
              <a:cs typeface="+mn-cs"/>
            </a:rPr>
            <a:t>самоврядування</a:t>
          </a:r>
          <a:r>
            <a:rPr lang="ru-RU" sz="1250" kern="1200" dirty="0" smtClean="0">
              <a:latin typeface="Calibri"/>
              <a:ea typeface="+mn-ea"/>
              <a:cs typeface="+mn-cs"/>
            </a:rPr>
            <a:t>.</a:t>
          </a:r>
          <a:endParaRPr lang="ru-RU" sz="1250" kern="1200" dirty="0">
            <a:latin typeface="Calibri"/>
            <a:ea typeface="+mn-ea"/>
            <a:cs typeface="+mn-cs"/>
          </a:endParaRPr>
        </a:p>
      </dsp:txBody>
      <dsp:txXfrm rot="-5400000">
        <a:off x="4323969" y="5419274"/>
        <a:ext cx="7647797" cy="725711"/>
      </dsp:txXfrm>
    </dsp:sp>
    <dsp:sp modelId="{AEC56F13-921D-4CCE-8B92-61BF69819608}">
      <dsp:nvSpPr>
        <dsp:cNvPr id="0" name=""/>
        <dsp:cNvSpPr/>
      </dsp:nvSpPr>
      <dsp:spPr>
        <a:xfrm>
          <a:off x="0" y="5279485"/>
          <a:ext cx="4323969" cy="1005287"/>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smtClean="0">
              <a:latin typeface="Calibri"/>
              <a:ea typeface="+mn-ea"/>
              <a:cs typeface="+mn-cs"/>
            </a:rPr>
            <a:t>ст. 10 Конвенції про захист прав та основоположних свобод людини, ст. 19 Загальної декларації прав людини, ст. 18 та 19 Міжнародного пакту про громадянські і політичні права</a:t>
          </a:r>
          <a:endParaRPr lang="ru-RU" sz="1400" kern="1200">
            <a:latin typeface="Calibri"/>
            <a:ea typeface="+mn-ea"/>
            <a:cs typeface="+mn-cs"/>
          </a:endParaRPr>
        </a:p>
      </dsp:txBody>
      <dsp:txXfrm>
        <a:off x="49074" y="5328559"/>
        <a:ext cx="4225821" cy="907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D9944-50F2-47DB-B75D-53972152DCAC}">
      <dsp:nvSpPr>
        <dsp:cNvPr id="0" name=""/>
        <dsp:cNvSpPr/>
      </dsp:nvSpPr>
      <dsp:spPr>
        <a:xfrm>
          <a:off x="2750953" y="0"/>
          <a:ext cx="3220864" cy="3220818"/>
        </a:xfrm>
        <a:prstGeom prst="ellipse">
          <a:avLst/>
        </a:prstGeom>
        <a:solidFill>
          <a:schemeClr val="lt1">
            <a:alpha val="50000"/>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smtClean="0">
              <a:latin typeface="Calibri"/>
              <a:ea typeface="+mn-ea"/>
              <a:cs typeface="+mn-cs"/>
            </a:rPr>
            <a:t>Залучаючи громадські об'єднання до процесу прийняття рішень, спільної взаємодії влада виступає як суб'єкт, вона впливає на громадські об'єднання з метою активізації їх діяльності, створює необхідні для цього умови </a:t>
          </a:r>
          <a:endParaRPr lang="ru-RU" sz="1500" kern="1200">
            <a:latin typeface="Calibri"/>
            <a:ea typeface="+mn-ea"/>
            <a:cs typeface="+mn-cs"/>
          </a:endParaRPr>
        </a:p>
      </dsp:txBody>
      <dsp:txXfrm>
        <a:off x="3222638" y="471678"/>
        <a:ext cx="2277494" cy="2277462"/>
      </dsp:txXfrm>
    </dsp:sp>
    <dsp:sp modelId="{2EFC0CA8-E671-42D9-8F3E-FE792B6932F7}">
      <dsp:nvSpPr>
        <dsp:cNvPr id="0" name=""/>
        <dsp:cNvSpPr/>
      </dsp:nvSpPr>
      <dsp:spPr>
        <a:xfrm>
          <a:off x="4408760" y="2148106"/>
          <a:ext cx="3220864" cy="3220818"/>
        </a:xfrm>
        <a:prstGeom prst="ellipse">
          <a:avLst/>
        </a:prstGeom>
        <a:solidFill>
          <a:schemeClr val="lt1">
            <a:alpha val="50000"/>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smtClean="0">
              <a:latin typeface="Calibri"/>
              <a:ea typeface="+mn-ea"/>
              <a:cs typeface="+mn-cs"/>
            </a:rPr>
            <a:t>У результаті цього громадські об'єднання, які відігравали роль об'єкта діяльності влади, перетворюються на суб'єкта, вони починають впливати на владу, контролювати її та диктувати свої умови</a:t>
          </a:r>
          <a:endParaRPr lang="ru-RU" sz="1500" kern="1200">
            <a:latin typeface="Calibri"/>
            <a:ea typeface="+mn-ea"/>
            <a:cs typeface="+mn-cs"/>
          </a:endParaRPr>
        </a:p>
      </dsp:txBody>
      <dsp:txXfrm>
        <a:off x="4880445" y="2619784"/>
        <a:ext cx="2277494" cy="2277462"/>
      </dsp:txXfrm>
    </dsp:sp>
    <dsp:sp modelId="{8350646D-7DF1-42BF-88F0-5A0ADA946583}">
      <dsp:nvSpPr>
        <dsp:cNvPr id="0" name=""/>
        <dsp:cNvSpPr/>
      </dsp:nvSpPr>
      <dsp:spPr>
        <a:xfrm>
          <a:off x="6064607" y="0"/>
          <a:ext cx="3220864" cy="3220818"/>
        </a:xfrm>
        <a:prstGeom prst="ellipse">
          <a:avLst/>
        </a:prstGeom>
        <a:solidFill>
          <a:schemeClr val="lt1">
            <a:alpha val="50000"/>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smtClean="0">
              <a:latin typeface="Calibri"/>
              <a:ea typeface="+mn-ea"/>
              <a:cs typeface="+mn-cs"/>
            </a:rPr>
            <a:t>Це своєрідний парадокс, який полягає в тому, що сама влада має стати ініціатором створення умов для перетворення громадських об'єднань на суб'єкта управління</a:t>
          </a:r>
          <a:endParaRPr lang="ru-RU" sz="1500" kern="1200">
            <a:latin typeface="Calibri"/>
            <a:ea typeface="+mn-ea"/>
            <a:cs typeface="+mn-cs"/>
          </a:endParaRPr>
        </a:p>
      </dsp:txBody>
      <dsp:txXfrm>
        <a:off x="6536292" y="471678"/>
        <a:ext cx="2277494" cy="22774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FF809-FC60-488F-A1F6-CFEE7A97A787}">
      <dsp:nvSpPr>
        <dsp:cNvPr id="0" name=""/>
        <dsp:cNvSpPr/>
      </dsp:nvSpPr>
      <dsp:spPr>
        <a:xfrm>
          <a:off x="3252900" y="819871"/>
          <a:ext cx="5460774" cy="5460774"/>
        </a:xfrm>
        <a:prstGeom prst="blockArc">
          <a:avLst>
            <a:gd name="adj1" fmla="val 11880000"/>
            <a:gd name="adj2" fmla="val 1620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ADCA74-DB39-418E-AF35-A5B015A71837}">
      <dsp:nvSpPr>
        <dsp:cNvPr id="0" name=""/>
        <dsp:cNvSpPr/>
      </dsp:nvSpPr>
      <dsp:spPr>
        <a:xfrm>
          <a:off x="3252900" y="819871"/>
          <a:ext cx="5460774" cy="5460774"/>
        </a:xfrm>
        <a:prstGeom prst="blockArc">
          <a:avLst>
            <a:gd name="adj1" fmla="val 7560000"/>
            <a:gd name="adj2" fmla="val 1188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020AD6F-D7C6-4605-AB96-6821D22F9242}">
      <dsp:nvSpPr>
        <dsp:cNvPr id="0" name=""/>
        <dsp:cNvSpPr/>
      </dsp:nvSpPr>
      <dsp:spPr>
        <a:xfrm>
          <a:off x="3252900" y="819871"/>
          <a:ext cx="5460774" cy="5460774"/>
        </a:xfrm>
        <a:prstGeom prst="blockArc">
          <a:avLst>
            <a:gd name="adj1" fmla="val 3240000"/>
            <a:gd name="adj2" fmla="val 756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7D3E5B6-8E92-4FA9-B6AB-8789E1698A2C}">
      <dsp:nvSpPr>
        <dsp:cNvPr id="0" name=""/>
        <dsp:cNvSpPr/>
      </dsp:nvSpPr>
      <dsp:spPr>
        <a:xfrm>
          <a:off x="3252900" y="819871"/>
          <a:ext cx="5460774" cy="5460774"/>
        </a:xfrm>
        <a:prstGeom prst="blockArc">
          <a:avLst>
            <a:gd name="adj1" fmla="val 20520000"/>
            <a:gd name="adj2" fmla="val 324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701D2EF-D639-4E1F-BC3A-7DE867B62B63}">
      <dsp:nvSpPr>
        <dsp:cNvPr id="0" name=""/>
        <dsp:cNvSpPr/>
      </dsp:nvSpPr>
      <dsp:spPr>
        <a:xfrm>
          <a:off x="3252900" y="819871"/>
          <a:ext cx="5460774" cy="5460774"/>
        </a:xfrm>
        <a:prstGeom prst="blockArc">
          <a:avLst>
            <a:gd name="adj1" fmla="val 16200000"/>
            <a:gd name="adj2" fmla="val 2052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F52E04A-8916-41F4-AF9E-BDBA20C0CDBC}">
      <dsp:nvSpPr>
        <dsp:cNvPr id="0" name=""/>
        <dsp:cNvSpPr/>
      </dsp:nvSpPr>
      <dsp:spPr>
        <a:xfrm>
          <a:off x="4725570" y="2292541"/>
          <a:ext cx="2515434" cy="2515434"/>
        </a:xfrm>
        <a:prstGeom prst="ellipse">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kern="1200" smtClean="0">
              <a:latin typeface="Calibri"/>
              <a:ea typeface="+mn-ea"/>
              <a:cs typeface="+mn-cs"/>
            </a:rPr>
            <a:t>Рівні участі громадських об’єднань в сфері комунікації з органами державної влади в Україні</a:t>
          </a:r>
          <a:endParaRPr lang="ru-RU" sz="1700" kern="1200">
            <a:latin typeface="Calibri"/>
            <a:ea typeface="+mn-ea"/>
            <a:cs typeface="+mn-cs"/>
          </a:endParaRPr>
        </a:p>
      </dsp:txBody>
      <dsp:txXfrm>
        <a:off x="5093947" y="2660918"/>
        <a:ext cx="1778680" cy="1778680"/>
      </dsp:txXfrm>
    </dsp:sp>
    <dsp:sp modelId="{866FEAC9-17FE-4B7E-9312-157DD5CFE3F8}">
      <dsp:nvSpPr>
        <dsp:cNvPr id="0" name=""/>
        <dsp:cNvSpPr/>
      </dsp:nvSpPr>
      <dsp:spPr>
        <a:xfrm>
          <a:off x="5102885" y="2858"/>
          <a:ext cx="1760804" cy="1760804"/>
        </a:xfrm>
        <a:prstGeom prst="ellipse">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smtClean="0">
              <a:latin typeface="Calibri"/>
              <a:ea typeface="+mn-ea"/>
              <a:cs typeface="+mn-cs"/>
            </a:rPr>
            <a:t>Підтримка незалежних дій громадськості</a:t>
          </a:r>
          <a:endParaRPr lang="ru-RU" sz="1500" kern="1200">
            <a:latin typeface="Calibri"/>
            <a:ea typeface="+mn-ea"/>
            <a:cs typeface="+mn-cs"/>
          </a:endParaRPr>
        </a:p>
      </dsp:txBody>
      <dsp:txXfrm>
        <a:off x="5360749" y="260722"/>
        <a:ext cx="1245076" cy="1245076"/>
      </dsp:txXfrm>
    </dsp:sp>
    <dsp:sp modelId="{F8379FBA-422A-4B33-AD67-1FCCB2CF7D68}">
      <dsp:nvSpPr>
        <dsp:cNvPr id="0" name=""/>
        <dsp:cNvSpPr/>
      </dsp:nvSpPr>
      <dsp:spPr>
        <a:xfrm>
          <a:off x="7639351" y="1845708"/>
          <a:ext cx="1760804" cy="1760804"/>
        </a:xfrm>
        <a:prstGeom prst="ellipse">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smtClean="0">
              <a:latin typeface="Calibri"/>
              <a:ea typeface="+mn-ea"/>
              <a:cs typeface="+mn-cs"/>
            </a:rPr>
            <a:t>Спільні дії</a:t>
          </a:r>
          <a:endParaRPr lang="ru-RU" sz="1500" kern="1200">
            <a:latin typeface="Calibri"/>
            <a:ea typeface="+mn-ea"/>
            <a:cs typeface="+mn-cs"/>
          </a:endParaRPr>
        </a:p>
      </dsp:txBody>
      <dsp:txXfrm>
        <a:off x="7897215" y="2103572"/>
        <a:ext cx="1245076" cy="1245076"/>
      </dsp:txXfrm>
    </dsp:sp>
    <dsp:sp modelId="{0F1EE62F-F563-4CB7-92AE-F9F810BB66A4}">
      <dsp:nvSpPr>
        <dsp:cNvPr id="0" name=""/>
        <dsp:cNvSpPr/>
      </dsp:nvSpPr>
      <dsp:spPr>
        <a:xfrm>
          <a:off x="6670507" y="4827503"/>
          <a:ext cx="1760804" cy="1760804"/>
        </a:xfrm>
        <a:prstGeom prst="ellipse">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smtClean="0">
              <a:latin typeface="Calibri"/>
              <a:ea typeface="+mn-ea"/>
              <a:cs typeface="+mn-cs"/>
            </a:rPr>
            <a:t>Спільне прийняття рішень</a:t>
          </a:r>
          <a:endParaRPr lang="ru-RU" sz="1500" kern="1200">
            <a:latin typeface="Calibri"/>
            <a:ea typeface="+mn-ea"/>
            <a:cs typeface="+mn-cs"/>
          </a:endParaRPr>
        </a:p>
      </dsp:txBody>
      <dsp:txXfrm>
        <a:off x="6928371" y="5085367"/>
        <a:ext cx="1245076" cy="1245076"/>
      </dsp:txXfrm>
    </dsp:sp>
    <dsp:sp modelId="{A90F0F7C-2E42-4228-99BC-D9D32BADD21E}">
      <dsp:nvSpPr>
        <dsp:cNvPr id="0" name=""/>
        <dsp:cNvSpPr/>
      </dsp:nvSpPr>
      <dsp:spPr>
        <a:xfrm>
          <a:off x="3535262" y="4827503"/>
          <a:ext cx="1760804" cy="1760804"/>
        </a:xfrm>
        <a:prstGeom prst="ellipse">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smtClean="0">
              <a:latin typeface="Calibri"/>
              <a:ea typeface="+mn-ea"/>
              <a:cs typeface="+mn-cs"/>
            </a:rPr>
            <a:t>Консультація</a:t>
          </a:r>
          <a:endParaRPr lang="ru-RU" sz="1500" kern="1200">
            <a:latin typeface="Calibri"/>
            <a:ea typeface="+mn-ea"/>
            <a:cs typeface="+mn-cs"/>
          </a:endParaRPr>
        </a:p>
      </dsp:txBody>
      <dsp:txXfrm>
        <a:off x="3793126" y="5085367"/>
        <a:ext cx="1245076" cy="1245076"/>
      </dsp:txXfrm>
    </dsp:sp>
    <dsp:sp modelId="{7D1B7C08-EC66-49F8-A79C-EF26C0D59142}">
      <dsp:nvSpPr>
        <dsp:cNvPr id="0" name=""/>
        <dsp:cNvSpPr/>
      </dsp:nvSpPr>
      <dsp:spPr>
        <a:xfrm>
          <a:off x="2566419" y="1845708"/>
          <a:ext cx="1760804" cy="1760804"/>
        </a:xfrm>
        <a:prstGeom prst="ellipse">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smtClean="0">
              <a:latin typeface="Calibri"/>
              <a:ea typeface="+mn-ea"/>
              <a:cs typeface="+mn-cs"/>
            </a:rPr>
            <a:t>Інформація</a:t>
          </a:r>
          <a:endParaRPr lang="ru-RU" sz="1500" kern="1200">
            <a:latin typeface="Calibri"/>
            <a:ea typeface="+mn-ea"/>
            <a:cs typeface="+mn-cs"/>
          </a:endParaRPr>
        </a:p>
      </dsp:txBody>
      <dsp:txXfrm>
        <a:off x="2824283" y="2103572"/>
        <a:ext cx="1245076" cy="12450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A3B04-9667-4097-8B39-982D8EBA52C7}">
      <dsp:nvSpPr>
        <dsp:cNvPr id="0" name=""/>
        <dsp:cNvSpPr/>
      </dsp:nvSpPr>
      <dsp:spPr>
        <a:xfrm>
          <a:off x="4529762" y="3547702"/>
          <a:ext cx="2976899" cy="2976899"/>
        </a:xfrm>
        <a:prstGeom prst="ellipse">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b="1" kern="1200" smtClean="0">
              <a:latin typeface="Calibri"/>
              <a:ea typeface="+mn-ea"/>
              <a:cs typeface="+mn-cs"/>
            </a:rPr>
            <a:t>Підтримка громадяських об'єднань з боку держави в Україні</a:t>
          </a:r>
          <a:endParaRPr lang="ru-RU" sz="2600" b="1" kern="1200">
            <a:latin typeface="Calibri"/>
            <a:ea typeface="+mn-ea"/>
            <a:cs typeface="+mn-cs"/>
          </a:endParaRPr>
        </a:p>
      </dsp:txBody>
      <dsp:txXfrm>
        <a:off x="4965719" y="3983659"/>
        <a:ext cx="2104985" cy="2104985"/>
      </dsp:txXfrm>
    </dsp:sp>
    <dsp:sp modelId="{87EC9A4E-15B9-4CEA-8B4E-F4C0ADF6A7D9}">
      <dsp:nvSpPr>
        <dsp:cNvPr id="0" name=""/>
        <dsp:cNvSpPr/>
      </dsp:nvSpPr>
      <dsp:spPr>
        <a:xfrm rot="12900000">
          <a:off x="2613011" y="3027077"/>
          <a:ext cx="2283552" cy="848416"/>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4D51B5E-362A-44DE-8E5D-144560042B0D}">
      <dsp:nvSpPr>
        <dsp:cNvPr id="0" name=""/>
        <dsp:cNvSpPr/>
      </dsp:nvSpPr>
      <dsp:spPr>
        <a:xfrm>
          <a:off x="1405472" y="1665167"/>
          <a:ext cx="2828054" cy="2262443"/>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smtClean="0">
              <a:latin typeface="Calibri"/>
              <a:ea typeface="+mn-ea"/>
              <a:cs typeface="+mn-cs"/>
            </a:rPr>
            <a:t>Надання прямої підтримки з бюджету, тобто за рахунок субсидій чи грантів, державних конкурсних закупівель (контрактування)</a:t>
          </a:r>
          <a:endParaRPr lang="ru-RU" sz="2000" kern="1200">
            <a:latin typeface="Calibri"/>
            <a:ea typeface="+mn-ea"/>
            <a:cs typeface="+mn-cs"/>
          </a:endParaRPr>
        </a:p>
      </dsp:txBody>
      <dsp:txXfrm>
        <a:off x="1471737" y="1731432"/>
        <a:ext cx="2695524" cy="2129913"/>
      </dsp:txXfrm>
    </dsp:sp>
    <dsp:sp modelId="{57D84835-BD61-4A0E-B003-5A28DFEC5B41}">
      <dsp:nvSpPr>
        <dsp:cNvPr id="0" name=""/>
        <dsp:cNvSpPr/>
      </dsp:nvSpPr>
      <dsp:spPr>
        <a:xfrm rot="16200000">
          <a:off x="4876436" y="1848812"/>
          <a:ext cx="2283552" cy="848416"/>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8CF20E-BE54-442F-BF27-95697DB162C9}">
      <dsp:nvSpPr>
        <dsp:cNvPr id="0" name=""/>
        <dsp:cNvSpPr/>
      </dsp:nvSpPr>
      <dsp:spPr>
        <a:xfrm>
          <a:off x="4604185" y="22"/>
          <a:ext cx="2828054" cy="2262443"/>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smtClean="0">
              <a:latin typeface="Calibri"/>
              <a:ea typeface="+mn-ea"/>
              <a:cs typeface="+mn-cs"/>
            </a:rPr>
            <a:t>Надання нормативної підтримки (оплати послуг третьою стороною)</a:t>
          </a:r>
          <a:endParaRPr lang="ru-RU" sz="2000" kern="1200">
            <a:latin typeface="Calibri"/>
            <a:ea typeface="+mn-ea"/>
            <a:cs typeface="+mn-cs"/>
          </a:endParaRPr>
        </a:p>
      </dsp:txBody>
      <dsp:txXfrm>
        <a:off x="4670450" y="66287"/>
        <a:ext cx="2695524" cy="2129913"/>
      </dsp:txXfrm>
    </dsp:sp>
    <dsp:sp modelId="{0604A45F-99CD-4B81-8E3F-624E4C7E8FD7}">
      <dsp:nvSpPr>
        <dsp:cNvPr id="0" name=""/>
        <dsp:cNvSpPr/>
      </dsp:nvSpPr>
      <dsp:spPr>
        <a:xfrm rot="19500000">
          <a:off x="7139860" y="3027077"/>
          <a:ext cx="2283552" cy="848416"/>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310750E-801F-4129-9771-77B06BA8402E}">
      <dsp:nvSpPr>
        <dsp:cNvPr id="0" name=""/>
        <dsp:cNvSpPr/>
      </dsp:nvSpPr>
      <dsp:spPr>
        <a:xfrm>
          <a:off x="7802898" y="1665167"/>
          <a:ext cx="2828054" cy="2262443"/>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ru-RU" sz="2000" kern="1200" smtClean="0">
              <a:latin typeface="Calibri"/>
              <a:ea typeface="+mn-ea"/>
              <a:cs typeface="+mn-cs"/>
            </a:rPr>
            <a:t>Надання непрямої фінансової підтримки, наприклад, податкових пільг</a:t>
          </a:r>
          <a:endParaRPr lang="ru-RU" sz="2000" kern="1200">
            <a:latin typeface="Calibri"/>
            <a:ea typeface="+mn-ea"/>
            <a:cs typeface="+mn-cs"/>
          </a:endParaRPr>
        </a:p>
      </dsp:txBody>
      <dsp:txXfrm>
        <a:off x="7869163" y="1731432"/>
        <a:ext cx="2695524" cy="21299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E518C-657E-4D32-9F99-D230EE6B7C18}">
      <dsp:nvSpPr>
        <dsp:cNvPr id="0" name=""/>
        <dsp:cNvSpPr/>
      </dsp:nvSpPr>
      <dsp:spPr>
        <a:xfrm>
          <a:off x="1542868" y="0"/>
          <a:ext cx="3481333" cy="3481759"/>
        </a:xfrm>
        <a:prstGeom prst="ellipse">
          <a:avLst/>
        </a:prstGeom>
        <a:solidFill>
          <a:schemeClr val="lt1">
            <a:alpha val="50000"/>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Мобілізація всіх суб’єктів дежавної влади, громадських асоціацій, місцеву владу</a:t>
          </a:r>
          <a:endParaRPr lang="ru-RU" sz="1600" kern="1200">
            <a:latin typeface="Calibri"/>
            <a:ea typeface="+mn-ea"/>
            <a:cs typeface="+mn-cs"/>
          </a:endParaRPr>
        </a:p>
      </dsp:txBody>
      <dsp:txXfrm>
        <a:off x="2052697" y="509892"/>
        <a:ext cx="2461675" cy="2461975"/>
      </dsp:txXfrm>
    </dsp:sp>
    <dsp:sp modelId="{F2588175-657C-4EBF-949B-14333C824F79}">
      <dsp:nvSpPr>
        <dsp:cNvPr id="0" name=""/>
        <dsp:cNvSpPr/>
      </dsp:nvSpPr>
      <dsp:spPr>
        <a:xfrm>
          <a:off x="3334002" y="2322140"/>
          <a:ext cx="3481333" cy="3481759"/>
        </a:xfrm>
        <a:prstGeom prst="ellipse">
          <a:avLst/>
        </a:prstGeom>
        <a:solidFill>
          <a:schemeClr val="lt1">
            <a:alpha val="50000"/>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Залученнія місцевих органів влади та громадянських об'єднань в цілому до розробки державної політики щодо сталого розвитку</a:t>
          </a:r>
          <a:endParaRPr lang="ru-RU" sz="1600" kern="1200">
            <a:latin typeface="Calibri"/>
            <a:ea typeface="+mn-ea"/>
            <a:cs typeface="+mn-cs"/>
          </a:endParaRPr>
        </a:p>
      </dsp:txBody>
      <dsp:txXfrm>
        <a:off x="3843831" y="2832032"/>
        <a:ext cx="2461675" cy="2461975"/>
      </dsp:txXfrm>
    </dsp:sp>
    <dsp:sp modelId="{B4E40BC2-0116-4646-AA96-0D1B1BD5B7DD}">
      <dsp:nvSpPr>
        <dsp:cNvPr id="0" name=""/>
        <dsp:cNvSpPr/>
      </dsp:nvSpPr>
      <dsp:spPr>
        <a:xfrm>
          <a:off x="5124250" y="0"/>
          <a:ext cx="3481333" cy="3481759"/>
        </a:xfrm>
        <a:prstGeom prst="ellipse">
          <a:avLst/>
        </a:prstGeom>
        <a:solidFill>
          <a:schemeClr val="lt1">
            <a:alpha val="50000"/>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Французькі громадські об'єднання беруть участь у роботі над розробкою тематичних стратегій (освіта, охорона здоров’я тощо). У цьому контексті з ними регулярно консультуються різні департаменти міністерства</a:t>
          </a:r>
          <a:endParaRPr lang="ru-RU" sz="1600" kern="1200">
            <a:latin typeface="Calibri"/>
            <a:ea typeface="+mn-ea"/>
            <a:cs typeface="+mn-cs"/>
          </a:endParaRPr>
        </a:p>
      </dsp:txBody>
      <dsp:txXfrm>
        <a:off x="5634079" y="509892"/>
        <a:ext cx="2461675" cy="2461975"/>
      </dsp:txXfrm>
    </dsp:sp>
    <dsp:sp modelId="{AD64BF18-F9CA-462C-9AF8-EBF7F8F78809}">
      <dsp:nvSpPr>
        <dsp:cNvPr id="0" name=""/>
        <dsp:cNvSpPr/>
      </dsp:nvSpPr>
      <dsp:spPr>
        <a:xfrm>
          <a:off x="6915384" y="2322140"/>
          <a:ext cx="3481333" cy="3481759"/>
        </a:xfrm>
        <a:prstGeom prst="ellipse">
          <a:avLst/>
        </a:prstGeom>
        <a:solidFill>
          <a:schemeClr val="lt1">
            <a:alpha val="50000"/>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Спілкування, адаптація, акти творення та навчання між громадськими об'єднаннями та державою - це всі виміри, які налаштовані та «відкалібровані» на перетині між структурними змінами та інноваційною поведінкою</a:t>
          </a:r>
          <a:endParaRPr lang="ru-RU" sz="1600" kern="1200">
            <a:latin typeface="Calibri"/>
            <a:ea typeface="+mn-ea"/>
            <a:cs typeface="+mn-cs"/>
          </a:endParaRPr>
        </a:p>
      </dsp:txBody>
      <dsp:txXfrm>
        <a:off x="7425213" y="2832032"/>
        <a:ext cx="2461675" cy="24619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F3814-A451-40A4-A4A7-9485D53E2249}">
      <dsp:nvSpPr>
        <dsp:cNvPr id="0" name=""/>
        <dsp:cNvSpPr/>
      </dsp:nvSpPr>
      <dsp:spPr>
        <a:xfrm>
          <a:off x="3895195" y="1898925"/>
          <a:ext cx="4116041" cy="4116041"/>
        </a:xfrm>
        <a:prstGeom prst="ellipse">
          <a:avLst/>
        </a:prstGeom>
        <a:solidFill>
          <a:schemeClr val="lt1">
            <a:alpha val="50000"/>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ru-RU" sz="2900" kern="1200" smtClean="0">
              <a:latin typeface="Calibri"/>
              <a:ea typeface="+mn-ea"/>
              <a:cs typeface="+mn-cs"/>
            </a:rPr>
            <a:t>Рівні участі громадських об’єднань в сфері комунікації з органами державної влади у Франції</a:t>
          </a:r>
          <a:endParaRPr lang="ru-RU" sz="2900" kern="1200" dirty="0">
            <a:latin typeface="Calibri"/>
            <a:ea typeface="+mn-ea"/>
            <a:cs typeface="+mn-cs"/>
          </a:endParaRPr>
        </a:p>
      </dsp:txBody>
      <dsp:txXfrm>
        <a:off x="4497975" y="2501705"/>
        <a:ext cx="2910481" cy="2910481"/>
      </dsp:txXfrm>
    </dsp:sp>
    <dsp:sp modelId="{73B1C7A4-FED3-49F4-8AB3-71503C0AB123}">
      <dsp:nvSpPr>
        <dsp:cNvPr id="0" name=""/>
        <dsp:cNvSpPr/>
      </dsp:nvSpPr>
      <dsp:spPr>
        <a:xfrm>
          <a:off x="4924206" y="250066"/>
          <a:ext cx="2058020" cy="2058020"/>
        </a:xfrm>
        <a:prstGeom prst="ellipse">
          <a:avLst/>
        </a:prstGeom>
        <a:solidFill>
          <a:schemeClr val="lt1">
            <a:alpha val="50000"/>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smtClean="0">
              <a:latin typeface="Calibri"/>
              <a:ea typeface="+mn-ea"/>
              <a:cs typeface="+mn-cs"/>
            </a:rPr>
            <a:t>Підтримка основних багатосторонніх або двосторонніх договорів з громадськими об'єднаннями</a:t>
          </a:r>
          <a:endParaRPr lang="ru-RU" sz="1400" kern="1200">
            <a:latin typeface="Calibri"/>
            <a:ea typeface="+mn-ea"/>
            <a:cs typeface="+mn-cs"/>
          </a:endParaRPr>
        </a:p>
      </dsp:txBody>
      <dsp:txXfrm>
        <a:off x="5225596" y="551456"/>
        <a:ext cx="1455240" cy="1455240"/>
      </dsp:txXfrm>
    </dsp:sp>
    <dsp:sp modelId="{EB5990E9-15F7-4A89-9408-BC574B324393}">
      <dsp:nvSpPr>
        <dsp:cNvPr id="0" name=""/>
        <dsp:cNvSpPr/>
      </dsp:nvSpPr>
      <dsp:spPr>
        <a:xfrm>
          <a:off x="7195201" y="4149763"/>
          <a:ext cx="2453201" cy="2309778"/>
        </a:xfrm>
        <a:prstGeom prst="ellipse">
          <a:avLst/>
        </a:prstGeom>
        <a:solidFill>
          <a:schemeClr val="lt1">
            <a:alpha val="50000"/>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smtClean="0">
              <a:latin typeface="Calibri"/>
              <a:ea typeface="+mn-ea"/>
              <a:cs typeface="+mn-cs"/>
            </a:rPr>
            <a:t>Включення громадських об'єднань до складу дорадчих органів або як партнерів у проектах, або реформ, спрямованих на державний інтервенціонізм в економічних та соціальних питаннях</a:t>
          </a:r>
          <a:endParaRPr lang="ru-RU" sz="1300" kern="1200" dirty="0">
            <a:latin typeface="Calibri"/>
            <a:ea typeface="+mn-ea"/>
            <a:cs typeface="+mn-cs"/>
          </a:endParaRPr>
        </a:p>
      </dsp:txBody>
      <dsp:txXfrm>
        <a:off x="7554464" y="4488022"/>
        <a:ext cx="1734675" cy="1633260"/>
      </dsp:txXfrm>
    </dsp:sp>
    <dsp:sp modelId="{17419570-992E-4914-BDA6-F6BE00227653}">
      <dsp:nvSpPr>
        <dsp:cNvPr id="0" name=""/>
        <dsp:cNvSpPr/>
      </dsp:nvSpPr>
      <dsp:spPr>
        <a:xfrm>
          <a:off x="2405131" y="4226906"/>
          <a:ext cx="2282118" cy="2261023"/>
        </a:xfrm>
        <a:prstGeom prst="ellipse">
          <a:avLst/>
        </a:prstGeom>
        <a:solidFill>
          <a:schemeClr val="lt1">
            <a:alpha val="50000"/>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Поновлення інтересу до асоціативної динаміки для сприяння відповідальності за певні соціальні сектори</a:t>
          </a:r>
          <a:endParaRPr lang="ru-RU" sz="1600" kern="1200" dirty="0">
            <a:latin typeface="Calibri"/>
            <a:ea typeface="+mn-ea"/>
            <a:cs typeface="+mn-cs"/>
          </a:endParaRPr>
        </a:p>
      </dsp:txBody>
      <dsp:txXfrm>
        <a:off x="2739339" y="4558025"/>
        <a:ext cx="1613702" cy="15987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B66E6-113B-4931-90D2-0B8063B1CD0C}">
      <dsp:nvSpPr>
        <dsp:cNvPr id="0" name=""/>
        <dsp:cNvSpPr/>
      </dsp:nvSpPr>
      <dsp:spPr>
        <a:xfrm>
          <a:off x="4981522" y="2300101"/>
          <a:ext cx="1972993" cy="1972993"/>
        </a:xfrm>
        <a:prstGeom prst="roundRect">
          <a:avLst/>
        </a:prstGeom>
        <a:solidFill>
          <a:schemeClr val="lt1">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ru-RU" sz="2200" kern="1200" smtClean="0">
              <a:latin typeface="Calibri"/>
              <a:ea typeface="+mn-ea"/>
              <a:cs typeface="+mn-cs"/>
            </a:rPr>
            <a:t>Підтримка громадяських об'єднань з боку держави у Франції</a:t>
          </a:r>
          <a:endParaRPr lang="ru-RU" sz="2200" kern="1200">
            <a:latin typeface="Calibri"/>
            <a:ea typeface="+mn-ea"/>
            <a:cs typeface="+mn-cs"/>
          </a:endParaRPr>
        </a:p>
      </dsp:txBody>
      <dsp:txXfrm>
        <a:off x="5077836" y="2396415"/>
        <a:ext cx="1780365" cy="1780365"/>
      </dsp:txXfrm>
    </dsp:sp>
    <dsp:sp modelId="{96E1D996-922D-42A0-8485-6493B574C347}">
      <dsp:nvSpPr>
        <dsp:cNvPr id="0" name=""/>
        <dsp:cNvSpPr/>
      </dsp:nvSpPr>
      <dsp:spPr>
        <a:xfrm rot="16200000">
          <a:off x="5525530" y="1857612"/>
          <a:ext cx="884977" cy="0"/>
        </a:xfrm>
        <a:custGeom>
          <a:avLst/>
          <a:gdLst/>
          <a:ahLst/>
          <a:cxnLst/>
          <a:rect l="0" t="0" r="0" b="0"/>
          <a:pathLst>
            <a:path>
              <a:moveTo>
                <a:pt x="0" y="0"/>
              </a:moveTo>
              <a:lnTo>
                <a:pt x="905107"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68877-9D13-4D86-A232-E9790577BD31}">
      <dsp:nvSpPr>
        <dsp:cNvPr id="0" name=""/>
        <dsp:cNvSpPr/>
      </dsp:nvSpPr>
      <dsp:spPr>
        <a:xfrm>
          <a:off x="4885068" y="-95537"/>
          <a:ext cx="2165903" cy="1510660"/>
        </a:xfrm>
        <a:prstGeom prst="roundRect">
          <a:avLst/>
        </a:prstGeom>
        <a:solidFill>
          <a:schemeClr val="lt1">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smtClean="0">
              <a:latin typeface="Calibri"/>
              <a:ea typeface="+mn-ea"/>
              <a:cs typeface="+mn-cs"/>
            </a:rPr>
            <a:t>Допомога, що виділяється французьким, місцевим та міжнародним громадським об'єднанням та спрямовується через них</a:t>
          </a:r>
          <a:endParaRPr lang="ru-RU" sz="1400" kern="1200" dirty="0">
            <a:latin typeface="Calibri"/>
            <a:ea typeface="+mn-ea"/>
            <a:cs typeface="+mn-cs"/>
          </a:endParaRPr>
        </a:p>
      </dsp:txBody>
      <dsp:txXfrm>
        <a:off x="4958812" y="-21793"/>
        <a:ext cx="2018415" cy="1363172"/>
      </dsp:txXfrm>
    </dsp:sp>
    <dsp:sp modelId="{418BBD77-E70C-482B-8275-1B9A293E7ADA}">
      <dsp:nvSpPr>
        <dsp:cNvPr id="0" name=""/>
        <dsp:cNvSpPr/>
      </dsp:nvSpPr>
      <dsp:spPr>
        <a:xfrm>
          <a:off x="6954516" y="3286597"/>
          <a:ext cx="739237" cy="0"/>
        </a:xfrm>
        <a:custGeom>
          <a:avLst/>
          <a:gdLst/>
          <a:ahLst/>
          <a:cxnLst/>
          <a:rect l="0" t="0" r="0" b="0"/>
          <a:pathLst>
            <a:path>
              <a:moveTo>
                <a:pt x="0" y="0"/>
              </a:moveTo>
              <a:lnTo>
                <a:pt x="756052"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766F6-261B-427B-916B-DEC6E4AD9475}">
      <dsp:nvSpPr>
        <dsp:cNvPr id="0" name=""/>
        <dsp:cNvSpPr/>
      </dsp:nvSpPr>
      <dsp:spPr>
        <a:xfrm>
          <a:off x="7693754" y="1820009"/>
          <a:ext cx="1802141" cy="2933176"/>
        </a:xfrm>
        <a:prstGeom prst="roundRect">
          <a:avLst/>
        </a:prstGeom>
        <a:solidFill>
          <a:schemeClr val="lt1">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dirty="0" err="1" smtClean="0">
              <a:latin typeface="Calibri"/>
              <a:ea typeface="+mn-ea"/>
              <a:cs typeface="+mn-cs"/>
            </a:rPr>
            <a:t>Фінансування</a:t>
          </a:r>
          <a:r>
            <a:rPr lang="ru-RU" sz="1400" kern="1200" dirty="0" smtClean="0">
              <a:latin typeface="Calibri"/>
              <a:ea typeface="+mn-ea"/>
              <a:cs typeface="+mn-cs"/>
            </a:rPr>
            <a:t> </a:t>
          </a:r>
          <a:r>
            <a:rPr lang="ru-RU" sz="1400" kern="1200" dirty="0" err="1" smtClean="0">
              <a:latin typeface="Calibri"/>
              <a:ea typeface="+mn-ea"/>
              <a:cs typeface="+mn-cs"/>
            </a:rPr>
            <a:t>громадських</a:t>
          </a:r>
          <a:r>
            <a:rPr lang="ru-RU" sz="1400" kern="1200" dirty="0" smtClean="0">
              <a:latin typeface="Calibri"/>
              <a:ea typeface="+mn-ea"/>
              <a:cs typeface="+mn-cs"/>
            </a:rPr>
            <a:t> </a:t>
          </a:r>
          <a:r>
            <a:rPr lang="ru-RU" sz="1400" kern="1200" dirty="0" err="1" smtClean="0">
              <a:latin typeface="Calibri"/>
              <a:ea typeface="+mn-ea"/>
              <a:cs typeface="+mn-cs"/>
            </a:rPr>
            <a:t>об'єднань</a:t>
          </a:r>
          <a:r>
            <a:rPr lang="ru-RU" sz="1400" kern="1200" dirty="0" smtClean="0">
              <a:latin typeface="Calibri"/>
              <a:ea typeface="+mn-ea"/>
              <a:cs typeface="+mn-cs"/>
            </a:rPr>
            <a:t> для </a:t>
          </a:r>
          <a:r>
            <a:rPr lang="ru-RU" sz="1400" kern="1200" dirty="0" err="1" smtClean="0">
              <a:latin typeface="Calibri"/>
              <a:ea typeface="+mn-ea"/>
              <a:cs typeface="+mn-cs"/>
            </a:rPr>
            <a:t>розвитку</a:t>
          </a:r>
          <a:r>
            <a:rPr lang="ru-RU" sz="1400" kern="1200" dirty="0" smtClean="0">
              <a:latin typeface="Calibri"/>
              <a:ea typeface="+mn-ea"/>
              <a:cs typeface="+mn-cs"/>
            </a:rPr>
            <a:t> та </a:t>
          </a:r>
          <a:r>
            <a:rPr lang="ru-RU" sz="1400" kern="1200" dirty="0" err="1" smtClean="0">
              <a:latin typeface="Calibri"/>
              <a:ea typeface="+mn-ea"/>
              <a:cs typeface="+mn-cs"/>
            </a:rPr>
            <a:t>децентралізованого</a:t>
          </a:r>
          <a:r>
            <a:rPr lang="ru-RU" sz="1400" kern="1200" dirty="0" smtClean="0">
              <a:latin typeface="Calibri"/>
              <a:ea typeface="+mn-ea"/>
              <a:cs typeface="+mn-cs"/>
            </a:rPr>
            <a:t> </a:t>
          </a:r>
          <a:r>
            <a:rPr lang="ru-RU" sz="1400" kern="1200" dirty="0" err="1" smtClean="0">
              <a:latin typeface="Calibri"/>
              <a:ea typeface="+mn-ea"/>
              <a:cs typeface="+mn-cs"/>
            </a:rPr>
            <a:t>співробітництва</a:t>
          </a:r>
          <a:r>
            <a:rPr lang="ru-RU" sz="1400" kern="1200" dirty="0" smtClean="0">
              <a:latin typeface="Calibri"/>
              <a:ea typeface="+mn-ea"/>
              <a:cs typeface="+mn-cs"/>
            </a:rPr>
            <a:t> та </a:t>
          </a:r>
          <a:r>
            <a:rPr lang="ru-RU" sz="1400" kern="1200" dirty="0" err="1" smtClean="0">
              <a:latin typeface="Calibri"/>
              <a:ea typeface="+mn-ea"/>
              <a:cs typeface="+mn-cs"/>
            </a:rPr>
            <a:t>міжнародної</a:t>
          </a:r>
          <a:r>
            <a:rPr lang="ru-RU" sz="1400" kern="1200" dirty="0" smtClean="0">
              <a:latin typeface="Calibri"/>
              <a:ea typeface="+mn-ea"/>
              <a:cs typeface="+mn-cs"/>
            </a:rPr>
            <a:t> </a:t>
          </a:r>
          <a:r>
            <a:rPr lang="ru-RU" sz="1400" kern="1200" dirty="0" err="1" smtClean="0">
              <a:latin typeface="Calibri"/>
              <a:ea typeface="+mn-ea"/>
              <a:cs typeface="+mn-cs"/>
            </a:rPr>
            <a:t>солідарності</a:t>
          </a:r>
          <a:r>
            <a:rPr lang="ru-RU" sz="1400" kern="1200" dirty="0" smtClean="0">
              <a:latin typeface="Calibri"/>
              <a:ea typeface="+mn-ea"/>
              <a:cs typeface="+mn-cs"/>
            </a:rPr>
            <a:t>, </a:t>
          </a:r>
          <a:r>
            <a:rPr lang="ru-RU" sz="1400" kern="1200" dirty="0" err="1" smtClean="0">
              <a:latin typeface="Calibri"/>
              <a:ea typeface="+mn-ea"/>
              <a:cs typeface="+mn-cs"/>
            </a:rPr>
            <a:t>ці</a:t>
          </a:r>
          <a:r>
            <a:rPr lang="ru-RU" sz="1400" kern="1200" dirty="0" smtClean="0">
              <a:latin typeface="Calibri"/>
              <a:ea typeface="+mn-ea"/>
              <a:cs typeface="+mn-cs"/>
            </a:rPr>
            <a:t> </a:t>
          </a:r>
          <a:r>
            <a:rPr lang="ru-RU" sz="1400" kern="1200" dirty="0" err="1" smtClean="0">
              <a:latin typeface="Calibri"/>
              <a:ea typeface="+mn-ea"/>
              <a:cs typeface="+mn-cs"/>
            </a:rPr>
            <a:t>мережі</a:t>
          </a:r>
          <a:r>
            <a:rPr lang="ru-RU" sz="1400" kern="1200" dirty="0" smtClean="0">
              <a:latin typeface="Calibri"/>
              <a:ea typeface="+mn-ea"/>
              <a:cs typeface="+mn-cs"/>
            </a:rPr>
            <a:t> </a:t>
          </a:r>
          <a:r>
            <a:rPr lang="ru-RU" sz="1400" kern="1200" dirty="0" err="1" smtClean="0">
              <a:latin typeface="Calibri"/>
              <a:ea typeface="+mn-ea"/>
              <a:cs typeface="+mn-cs"/>
            </a:rPr>
            <a:t>пропонують</a:t>
          </a:r>
          <a:r>
            <a:rPr lang="ru-RU" sz="1400" kern="1200" dirty="0" smtClean="0">
              <a:latin typeface="Calibri"/>
              <a:ea typeface="+mn-ea"/>
              <a:cs typeface="+mn-cs"/>
            </a:rPr>
            <a:t> </a:t>
          </a:r>
          <a:r>
            <a:rPr lang="ru-RU" sz="1400" kern="1200" dirty="0" err="1" smtClean="0">
              <a:latin typeface="Calibri"/>
              <a:ea typeface="+mn-ea"/>
              <a:cs typeface="+mn-cs"/>
            </a:rPr>
            <a:t>реальне</a:t>
          </a:r>
          <a:r>
            <a:rPr lang="ru-RU" sz="1400" kern="1200" dirty="0" smtClean="0">
              <a:latin typeface="Calibri"/>
              <a:ea typeface="+mn-ea"/>
              <a:cs typeface="+mn-cs"/>
            </a:rPr>
            <a:t> </a:t>
          </a:r>
          <a:r>
            <a:rPr lang="ru-RU" sz="1400" kern="1200" dirty="0" err="1" smtClean="0">
              <a:latin typeface="Calibri"/>
              <a:ea typeface="+mn-ea"/>
              <a:cs typeface="+mn-cs"/>
            </a:rPr>
            <a:t>методологічне</a:t>
          </a:r>
          <a:r>
            <a:rPr lang="ru-RU" sz="1400" kern="1200" dirty="0" smtClean="0">
              <a:latin typeface="Calibri"/>
              <a:ea typeface="+mn-ea"/>
              <a:cs typeface="+mn-cs"/>
            </a:rPr>
            <a:t> </a:t>
          </a:r>
          <a:r>
            <a:rPr lang="ru-RU" sz="1400" kern="1200" dirty="0" err="1" smtClean="0">
              <a:latin typeface="Calibri"/>
              <a:ea typeface="+mn-ea"/>
              <a:cs typeface="+mn-cs"/>
            </a:rPr>
            <a:t>забезпечення</a:t>
          </a:r>
          <a:r>
            <a:rPr lang="ru-RU" sz="1400" kern="1200" dirty="0" smtClean="0">
              <a:latin typeface="Calibri"/>
              <a:ea typeface="+mn-ea"/>
              <a:cs typeface="+mn-cs"/>
            </a:rPr>
            <a:t> </a:t>
          </a:r>
          <a:r>
            <a:rPr lang="ru-RU" sz="1400" kern="1200" dirty="0" err="1" smtClean="0">
              <a:latin typeface="Calibri"/>
              <a:ea typeface="+mn-ea"/>
              <a:cs typeface="+mn-cs"/>
            </a:rPr>
            <a:t>громадських</a:t>
          </a:r>
          <a:r>
            <a:rPr lang="ru-RU" sz="1400" kern="1200" dirty="0" smtClean="0">
              <a:latin typeface="Calibri"/>
              <a:ea typeface="+mn-ea"/>
              <a:cs typeface="+mn-cs"/>
            </a:rPr>
            <a:t> </a:t>
          </a:r>
          <a:r>
            <a:rPr lang="ru-RU" sz="1400" kern="1200" dirty="0" err="1" smtClean="0">
              <a:latin typeface="Calibri"/>
              <a:ea typeface="+mn-ea"/>
              <a:cs typeface="+mn-cs"/>
            </a:rPr>
            <a:t>об'єднань</a:t>
          </a:r>
          <a:endParaRPr lang="ru-RU" sz="1400" kern="1200" dirty="0">
            <a:latin typeface="Calibri"/>
            <a:ea typeface="+mn-ea"/>
            <a:cs typeface="+mn-cs"/>
          </a:endParaRPr>
        </a:p>
      </dsp:txBody>
      <dsp:txXfrm>
        <a:off x="7781727" y="1907982"/>
        <a:ext cx="1626195" cy="2757230"/>
      </dsp:txXfrm>
    </dsp:sp>
    <dsp:sp modelId="{CB23461D-13AB-4F49-B71E-B662E234B57A}">
      <dsp:nvSpPr>
        <dsp:cNvPr id="0" name=""/>
        <dsp:cNvSpPr/>
      </dsp:nvSpPr>
      <dsp:spPr>
        <a:xfrm rot="5400000">
          <a:off x="5527256" y="4713858"/>
          <a:ext cx="881527" cy="0"/>
        </a:xfrm>
        <a:custGeom>
          <a:avLst/>
          <a:gdLst/>
          <a:ahLst/>
          <a:cxnLst/>
          <a:rect l="0" t="0" r="0" b="0"/>
          <a:pathLst>
            <a:path>
              <a:moveTo>
                <a:pt x="0" y="0"/>
              </a:moveTo>
              <a:lnTo>
                <a:pt x="901578"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F5FA08-FDD2-4FFE-9EF3-D57B0B691DDB}">
      <dsp:nvSpPr>
        <dsp:cNvPr id="0" name=""/>
        <dsp:cNvSpPr/>
      </dsp:nvSpPr>
      <dsp:spPr>
        <a:xfrm>
          <a:off x="4866422" y="5154622"/>
          <a:ext cx="2203194" cy="1517561"/>
        </a:xfrm>
        <a:prstGeom prst="roundRect">
          <a:avLst/>
        </a:prstGeom>
        <a:solidFill>
          <a:schemeClr val="lt1">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smtClean="0">
              <a:latin typeface="Calibri"/>
              <a:ea typeface="+mn-ea"/>
              <a:cs typeface="+mn-cs"/>
            </a:rPr>
            <a:t>Посібник з надання грантів громадяським об'єднанням</a:t>
          </a:r>
          <a:endParaRPr lang="ru-RU" sz="1400" kern="1200">
            <a:latin typeface="Calibri"/>
            <a:ea typeface="+mn-ea"/>
            <a:cs typeface="+mn-cs"/>
          </a:endParaRPr>
        </a:p>
      </dsp:txBody>
      <dsp:txXfrm>
        <a:off x="4940503" y="5228703"/>
        <a:ext cx="2055032" cy="1369399"/>
      </dsp:txXfrm>
    </dsp:sp>
    <dsp:sp modelId="{D0D37B99-3F83-426B-AED1-91F5978F97C4}">
      <dsp:nvSpPr>
        <dsp:cNvPr id="0" name=""/>
        <dsp:cNvSpPr/>
      </dsp:nvSpPr>
      <dsp:spPr>
        <a:xfrm rot="10800000">
          <a:off x="4141899" y="3286597"/>
          <a:ext cx="839623" cy="0"/>
        </a:xfrm>
        <a:custGeom>
          <a:avLst/>
          <a:gdLst/>
          <a:ahLst/>
          <a:cxnLst/>
          <a:rect l="0" t="0" r="0" b="0"/>
          <a:pathLst>
            <a:path>
              <a:moveTo>
                <a:pt x="0" y="0"/>
              </a:moveTo>
              <a:lnTo>
                <a:pt x="858721" y="0"/>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0ACA5-B667-4EAA-B118-77D7697C23C6}">
      <dsp:nvSpPr>
        <dsp:cNvPr id="0" name=""/>
        <dsp:cNvSpPr/>
      </dsp:nvSpPr>
      <dsp:spPr>
        <a:xfrm>
          <a:off x="2540529" y="1934308"/>
          <a:ext cx="1601369" cy="2704579"/>
        </a:xfrm>
        <a:prstGeom prst="roundRect">
          <a:avLst/>
        </a:prstGeom>
        <a:solidFill>
          <a:schemeClr val="lt1">
            <a:hueOff val="0"/>
            <a:satOff val="0"/>
            <a:lumOff val="0"/>
            <a:alphaOff val="0"/>
          </a:schemeClr>
        </a:solidFill>
        <a:ln w="317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kern="1200" dirty="0" err="1" smtClean="0">
              <a:latin typeface="Calibri"/>
              <a:ea typeface="+mn-ea"/>
              <a:cs typeface="+mn-cs"/>
            </a:rPr>
            <a:t>Підтримка</a:t>
          </a:r>
          <a:r>
            <a:rPr lang="ru-RU" sz="1400" kern="1200" dirty="0" smtClean="0">
              <a:latin typeface="Calibri"/>
              <a:ea typeface="+mn-ea"/>
              <a:cs typeface="+mn-cs"/>
            </a:rPr>
            <a:t>, яка </a:t>
          </a:r>
          <a:r>
            <a:rPr lang="ru-RU" sz="1400" kern="1200" dirty="0" err="1" smtClean="0">
              <a:latin typeface="Calibri"/>
              <a:ea typeface="+mn-ea"/>
              <a:cs typeface="+mn-cs"/>
            </a:rPr>
            <a:t>допомагає</a:t>
          </a:r>
          <a:r>
            <a:rPr lang="ru-RU" sz="1400" kern="1200" dirty="0" smtClean="0">
              <a:latin typeface="Calibri"/>
              <a:ea typeface="+mn-ea"/>
              <a:cs typeface="+mn-cs"/>
            </a:rPr>
            <a:t> </a:t>
          </a:r>
          <a:r>
            <a:rPr lang="ru-RU" sz="1400" kern="1200" dirty="0" err="1" smtClean="0">
              <a:latin typeface="Calibri"/>
              <a:ea typeface="+mn-ea"/>
              <a:cs typeface="+mn-cs"/>
            </a:rPr>
            <a:t>французьким</a:t>
          </a:r>
          <a:r>
            <a:rPr lang="ru-RU" sz="1400" kern="1200" dirty="0" smtClean="0">
              <a:latin typeface="Calibri"/>
              <a:ea typeface="+mn-ea"/>
              <a:cs typeface="+mn-cs"/>
            </a:rPr>
            <a:t> </a:t>
          </a:r>
          <a:r>
            <a:rPr lang="ru-RU" sz="1400" kern="1200" dirty="0" err="1" smtClean="0">
              <a:latin typeface="Calibri"/>
              <a:ea typeface="+mn-ea"/>
              <a:cs typeface="+mn-cs"/>
            </a:rPr>
            <a:t>громадським</a:t>
          </a:r>
          <a:r>
            <a:rPr lang="ru-RU" sz="1400" kern="1200" dirty="0" smtClean="0">
              <a:latin typeface="Calibri"/>
              <a:ea typeface="+mn-ea"/>
              <a:cs typeface="+mn-cs"/>
            </a:rPr>
            <a:t> </a:t>
          </a:r>
          <a:r>
            <a:rPr lang="ru-RU" sz="1400" kern="1200" dirty="0" err="1" smtClean="0">
              <a:latin typeface="Calibri"/>
              <a:ea typeface="+mn-ea"/>
              <a:cs typeface="+mn-cs"/>
            </a:rPr>
            <a:t>об'єднанням</a:t>
          </a:r>
          <a:r>
            <a:rPr lang="ru-RU" sz="1400" kern="1200" dirty="0" smtClean="0">
              <a:latin typeface="Calibri"/>
              <a:ea typeface="+mn-ea"/>
              <a:cs typeface="+mn-cs"/>
            </a:rPr>
            <a:t> у </a:t>
          </a:r>
          <a:r>
            <a:rPr lang="ru-RU" sz="1400" kern="1200" dirty="0" err="1" smtClean="0">
              <a:latin typeface="Calibri"/>
              <a:ea typeface="+mn-ea"/>
              <a:cs typeface="+mn-cs"/>
            </a:rPr>
            <a:t>їхніх</a:t>
          </a:r>
          <a:r>
            <a:rPr lang="ru-RU" sz="1400" kern="1200" dirty="0" smtClean="0">
              <a:latin typeface="Calibri"/>
              <a:ea typeface="+mn-ea"/>
              <a:cs typeface="+mn-cs"/>
            </a:rPr>
            <a:t> проектах у </a:t>
          </a:r>
          <a:r>
            <a:rPr lang="ru-RU" sz="1400" kern="1200" dirty="0" err="1" smtClean="0">
              <a:latin typeface="Calibri"/>
              <a:ea typeface="+mn-ea"/>
              <a:cs typeface="+mn-cs"/>
            </a:rPr>
            <a:t>гуманітарній</a:t>
          </a:r>
          <a:r>
            <a:rPr lang="ru-RU" sz="1400" kern="1200" dirty="0" smtClean="0">
              <a:latin typeface="Calibri"/>
              <a:ea typeface="+mn-ea"/>
              <a:cs typeface="+mn-cs"/>
            </a:rPr>
            <a:t> </a:t>
          </a:r>
          <a:r>
            <a:rPr lang="ru-RU" sz="1400" kern="1200" dirty="0" err="1" smtClean="0">
              <a:latin typeface="Calibri"/>
              <a:ea typeface="+mn-ea"/>
              <a:cs typeface="+mn-cs"/>
            </a:rPr>
            <a:t>галузі</a:t>
          </a:r>
          <a:endParaRPr lang="ru-RU" sz="1400" kern="1200" dirty="0">
            <a:latin typeface="Calibri"/>
            <a:ea typeface="+mn-ea"/>
            <a:cs typeface="+mn-cs"/>
          </a:endParaRPr>
        </a:p>
      </dsp:txBody>
      <dsp:txXfrm>
        <a:off x="2618701" y="2012480"/>
        <a:ext cx="1445025" cy="25482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5521D-2B69-4CBC-8C96-404D81E0F030}">
      <dsp:nvSpPr>
        <dsp:cNvPr id="0" name=""/>
        <dsp:cNvSpPr/>
      </dsp:nvSpPr>
      <dsp:spPr>
        <a:xfrm>
          <a:off x="-6432414" y="-983844"/>
          <a:ext cx="7656321" cy="7656321"/>
        </a:xfrm>
        <a:prstGeom prst="blockArc">
          <a:avLst>
            <a:gd name="adj1" fmla="val 18900000"/>
            <a:gd name="adj2" fmla="val 2700000"/>
            <a:gd name="adj3" fmla="val 28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62D86-4C2A-40A6-9A2B-149BA95271BF}">
      <dsp:nvSpPr>
        <dsp:cNvPr id="0" name=""/>
        <dsp:cNvSpPr/>
      </dsp:nvSpPr>
      <dsp:spPr>
        <a:xfrm>
          <a:off x="534664" y="256529"/>
          <a:ext cx="10357290" cy="909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40640" rIns="40640" bIns="40640" numCol="1" spcCol="1270" anchor="ctr" anchorCtr="0">
          <a:noAutofit/>
        </a:bodyPr>
        <a:lstStyle/>
        <a:p>
          <a:pPr lvl="0" algn="l" defTabSz="711200">
            <a:lnSpc>
              <a:spcPct val="90000"/>
            </a:lnSpc>
            <a:spcBef>
              <a:spcPct val="0"/>
            </a:spcBef>
            <a:spcAft>
              <a:spcPct val="35000"/>
            </a:spcAft>
          </a:pPr>
          <a:r>
            <a:rPr lang="uk-UA" sz="1600" kern="1200" dirty="0" smtClean="0"/>
            <a:t>участь у </a:t>
          </a:r>
          <a:r>
            <a:rPr lang="ru-RU" sz="1600" kern="1200" dirty="0" smtClean="0"/>
            <a:t>створен</a:t>
          </a:r>
          <a:r>
            <a:rPr lang="uk-UA" sz="1600" kern="1200" dirty="0" smtClean="0"/>
            <a:t>ні </a:t>
          </a:r>
          <a:r>
            <a:rPr lang="ru-RU" sz="1600" kern="1200" dirty="0" err="1" smtClean="0"/>
            <a:t>правов</a:t>
          </a:r>
          <a:r>
            <a:rPr lang="uk-UA" sz="1600" kern="1200" dirty="0" err="1" smtClean="0"/>
            <a:t>ої</a:t>
          </a:r>
          <a:r>
            <a:rPr lang="uk-UA" sz="1600" kern="1200" dirty="0" smtClean="0"/>
            <a:t> </a:t>
          </a:r>
          <a:r>
            <a:rPr lang="ru-RU" sz="1600" kern="1200" dirty="0" smtClean="0"/>
            <a:t>основ</a:t>
          </a:r>
          <a:r>
            <a:rPr lang="uk-UA" sz="1600" kern="1200" dirty="0" smtClean="0"/>
            <a:t>и</a:t>
          </a:r>
          <a:r>
            <a:rPr lang="ru-RU" sz="1600" kern="1200" dirty="0" smtClean="0"/>
            <a:t> для </a:t>
          </a:r>
          <a:r>
            <a:rPr lang="ru-RU" sz="1600" kern="1200" dirty="0" err="1" smtClean="0"/>
            <a:t>запровадження</a:t>
          </a:r>
          <a:r>
            <a:rPr lang="ru-RU" sz="1600" kern="1200" dirty="0" smtClean="0"/>
            <a:t> </a:t>
          </a:r>
          <a:r>
            <a:rPr lang="ru-RU" sz="1600" kern="1200" dirty="0" err="1" smtClean="0"/>
            <a:t>приватних</a:t>
          </a:r>
          <a:r>
            <a:rPr lang="ru-RU" sz="1600" kern="1200" dirty="0" smtClean="0"/>
            <a:t> </a:t>
          </a:r>
          <a:r>
            <a:rPr lang="ru-RU" sz="1600" kern="1200" dirty="0" err="1" smtClean="0"/>
            <a:t>виконавців</a:t>
          </a:r>
          <a:r>
            <a:rPr lang="ru-RU" sz="1600" kern="1200" dirty="0" smtClean="0"/>
            <a:t>.</a:t>
          </a:r>
          <a:endParaRPr lang="ru-RU" sz="1600" kern="1200" dirty="0"/>
        </a:p>
      </dsp:txBody>
      <dsp:txXfrm>
        <a:off x="534664" y="256529"/>
        <a:ext cx="10357290" cy="909099"/>
      </dsp:txXfrm>
    </dsp:sp>
    <dsp:sp modelId="{D556B717-1E6D-492E-B5A7-A9A3200B10B8}">
      <dsp:nvSpPr>
        <dsp:cNvPr id="0" name=""/>
        <dsp:cNvSpPr/>
      </dsp:nvSpPr>
      <dsp:spPr>
        <a:xfrm>
          <a:off x="90097" y="266512"/>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397D6-A55A-4BA8-BD0B-9D2D57C39139}">
      <dsp:nvSpPr>
        <dsp:cNvPr id="0" name=""/>
        <dsp:cNvSpPr/>
      </dsp:nvSpPr>
      <dsp:spPr>
        <a:xfrm>
          <a:off x="1044365" y="1323147"/>
          <a:ext cx="9847588" cy="909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t>участь в </a:t>
          </a:r>
          <a:r>
            <a:rPr lang="ru-RU" sz="1600" kern="1200" dirty="0" err="1" smtClean="0"/>
            <a:t>адвокатуванні</a:t>
          </a:r>
          <a:r>
            <a:rPr lang="ru-RU" sz="1600" kern="1200" dirty="0" smtClean="0"/>
            <a:t> </a:t>
          </a:r>
          <a:r>
            <a:rPr lang="ru-RU" sz="1600" kern="1200" dirty="0" err="1" smtClean="0"/>
            <a:t>створення</a:t>
          </a:r>
          <a:r>
            <a:rPr lang="ru-RU" sz="1600" kern="1200" dirty="0" smtClean="0"/>
            <a:t> </a:t>
          </a:r>
          <a:r>
            <a:rPr lang="ru-RU" sz="1600" kern="1200" dirty="0" err="1" smtClean="0"/>
            <a:t>Вищого</a:t>
          </a:r>
          <a:r>
            <a:rPr lang="ru-RU" sz="1600" kern="1200" dirty="0" smtClean="0"/>
            <a:t> </a:t>
          </a:r>
          <a:r>
            <a:rPr lang="ru-RU" sz="1600" kern="1200" dirty="0" err="1" smtClean="0"/>
            <a:t>антикорупційного</a:t>
          </a:r>
          <a:r>
            <a:rPr lang="ru-RU" sz="1600" kern="1200" dirty="0" smtClean="0"/>
            <a:t> суду</a:t>
          </a:r>
          <a:r>
            <a:rPr lang="uk-UA" sz="1600" kern="1200" dirty="0" smtClean="0"/>
            <a:t> </a:t>
          </a:r>
          <a:r>
            <a:rPr lang="uk-UA" sz="1600" kern="1200" dirty="0" err="1" smtClean="0"/>
            <a:t>вУкраїні</a:t>
          </a:r>
          <a:r>
            <a:rPr lang="uk-UA" sz="1600" kern="1200" dirty="0" smtClean="0"/>
            <a:t>;</a:t>
          </a:r>
          <a:endParaRPr lang="ru-RU" sz="1600" kern="1200" dirty="0"/>
        </a:p>
      </dsp:txBody>
      <dsp:txXfrm>
        <a:off x="1044365" y="1323147"/>
        <a:ext cx="9847588" cy="909099"/>
      </dsp:txXfrm>
    </dsp:sp>
    <dsp:sp modelId="{EB086E37-ABD5-4303-8D82-BA7FF506F591}">
      <dsp:nvSpPr>
        <dsp:cNvPr id="0" name=""/>
        <dsp:cNvSpPr/>
      </dsp:nvSpPr>
      <dsp:spPr>
        <a:xfrm>
          <a:off x="599798" y="1333130"/>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EAFE5-7A99-4D07-9F49-80AEBE77188C}">
      <dsp:nvSpPr>
        <dsp:cNvPr id="0" name=""/>
        <dsp:cNvSpPr/>
      </dsp:nvSpPr>
      <dsp:spPr>
        <a:xfrm>
          <a:off x="1200802" y="2389766"/>
          <a:ext cx="9691151" cy="909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t>участь у </a:t>
          </a:r>
          <a:r>
            <a:rPr lang="ru-RU" sz="1600" kern="1200" dirty="0" err="1" smtClean="0"/>
            <a:t>діяльності</a:t>
          </a:r>
          <a:r>
            <a:rPr lang="ru-RU" sz="1600" kern="1200" dirty="0" smtClean="0"/>
            <a:t> </a:t>
          </a:r>
          <a:r>
            <a:rPr lang="ru-RU" sz="1600" kern="1200" dirty="0" err="1" smtClean="0"/>
            <a:t>Громадської</a:t>
          </a:r>
          <a:r>
            <a:rPr lang="ru-RU" sz="1600" kern="1200" dirty="0" smtClean="0"/>
            <a:t> ради </a:t>
          </a:r>
          <a:r>
            <a:rPr lang="ru-RU" sz="1600" kern="1200" dirty="0" err="1" smtClean="0"/>
            <a:t>доброчесності</a:t>
          </a:r>
          <a:r>
            <a:rPr lang="ru-RU" sz="1600" kern="1200" dirty="0" smtClean="0"/>
            <a:t> </a:t>
          </a:r>
          <a:r>
            <a:rPr lang="ru-RU" sz="1600" kern="1200" dirty="0" err="1" smtClean="0"/>
            <a:t>щодо</a:t>
          </a:r>
          <a:r>
            <a:rPr lang="ru-RU" sz="1600" kern="1200" dirty="0" smtClean="0"/>
            <a:t> </a:t>
          </a:r>
          <a:r>
            <a:rPr lang="ru-RU" sz="1600" kern="1200" dirty="0" err="1" smtClean="0"/>
            <a:t>оцінювання</a:t>
          </a:r>
          <a:r>
            <a:rPr lang="ru-RU" sz="1600" kern="1200" dirty="0" smtClean="0"/>
            <a:t> </a:t>
          </a:r>
          <a:r>
            <a:rPr lang="ru-RU" sz="1600" kern="1200" dirty="0" err="1" smtClean="0"/>
            <a:t>кандидатів</a:t>
          </a:r>
          <a:r>
            <a:rPr lang="ru-RU" sz="1600" kern="1200" dirty="0" smtClean="0"/>
            <a:t> до нового Верховного Суду; </a:t>
          </a:r>
          <a:endParaRPr lang="ru-RU" sz="1600" kern="1200" dirty="0"/>
        </a:p>
      </dsp:txBody>
      <dsp:txXfrm>
        <a:off x="1200802" y="2389766"/>
        <a:ext cx="9691151" cy="909099"/>
      </dsp:txXfrm>
    </dsp:sp>
    <dsp:sp modelId="{2BE1D279-E05A-4B36-B0DA-345A0271B97A}">
      <dsp:nvSpPr>
        <dsp:cNvPr id="0" name=""/>
        <dsp:cNvSpPr/>
      </dsp:nvSpPr>
      <dsp:spPr>
        <a:xfrm>
          <a:off x="756236" y="2399749"/>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BDB80-890B-40CD-B16E-5AC64B2841D6}">
      <dsp:nvSpPr>
        <dsp:cNvPr id="0" name=""/>
        <dsp:cNvSpPr/>
      </dsp:nvSpPr>
      <dsp:spPr>
        <a:xfrm>
          <a:off x="1044365" y="3456384"/>
          <a:ext cx="9847588" cy="909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40640" rIns="40640" bIns="40640" numCol="1" spcCol="1270" anchor="ctr" anchorCtr="0">
          <a:noAutofit/>
        </a:bodyPr>
        <a:lstStyle/>
        <a:p>
          <a:pPr lvl="0" algn="l" defTabSz="711200">
            <a:lnSpc>
              <a:spcPct val="90000"/>
            </a:lnSpc>
            <a:spcBef>
              <a:spcPct val="0"/>
            </a:spcBef>
            <a:spcAft>
              <a:spcPct val="35000"/>
            </a:spcAft>
          </a:pPr>
          <a:r>
            <a:rPr lang="uk-UA" sz="1600" kern="1200" dirty="0" smtClean="0"/>
            <a:t>участь у співбесідах і </a:t>
          </a:r>
          <a:r>
            <a:rPr lang="ru-RU" sz="1600" kern="1200" dirty="0" err="1" smtClean="0"/>
            <a:t>затверд</a:t>
          </a:r>
          <a:r>
            <a:rPr lang="uk-UA" sz="1600" kern="1200" dirty="0" err="1" smtClean="0"/>
            <a:t>ження</a:t>
          </a:r>
          <a:r>
            <a:rPr lang="uk-UA" sz="1600" kern="1200" dirty="0" smtClean="0"/>
            <a:t> </a:t>
          </a:r>
          <a:r>
            <a:rPr lang="ru-RU" sz="1600" kern="1200" dirty="0" err="1" smtClean="0"/>
            <a:t>висновк</a:t>
          </a:r>
          <a:r>
            <a:rPr lang="uk-UA" sz="1600" kern="1200" dirty="0" err="1" smtClean="0"/>
            <a:t>ів</a:t>
          </a:r>
          <a:r>
            <a:rPr lang="ru-RU" sz="1600" kern="1200" dirty="0" smtClean="0"/>
            <a:t> про </a:t>
          </a:r>
          <a:r>
            <a:rPr lang="uk-UA" sz="1600" kern="1200" dirty="0" err="1" smtClean="0"/>
            <a:t>добочесність</a:t>
          </a:r>
          <a:r>
            <a:rPr lang="uk-UA" sz="1600" kern="1200" dirty="0" smtClean="0"/>
            <a:t>/</a:t>
          </a:r>
          <a:r>
            <a:rPr lang="ru-RU" sz="1600" kern="1200" dirty="0" err="1" smtClean="0"/>
            <a:t>недоброчесність</a:t>
          </a:r>
          <a:r>
            <a:rPr lang="ru-RU" sz="1600" kern="1200" dirty="0" smtClean="0"/>
            <a:t> </a:t>
          </a:r>
          <a:r>
            <a:rPr lang="uk-UA" sz="1600" kern="1200" dirty="0" smtClean="0"/>
            <a:t>з кандидатами до ВККС організація і </a:t>
          </a:r>
          <a:r>
            <a:rPr lang="ru-RU" sz="1600" kern="1200" dirty="0" err="1" smtClean="0"/>
            <a:t>прове</a:t>
          </a:r>
          <a:r>
            <a:rPr lang="uk-UA" sz="1600" kern="1200" dirty="0" err="1" smtClean="0"/>
            <a:t>дення</a:t>
          </a:r>
          <a:r>
            <a:rPr lang="uk-UA" sz="1600" kern="1200" dirty="0" smtClean="0"/>
            <a:t> </a:t>
          </a:r>
          <a:r>
            <a:rPr lang="ru-RU" sz="1600" kern="1200" dirty="0" err="1" smtClean="0"/>
            <a:t>сері</a:t>
          </a:r>
          <a:r>
            <a:rPr lang="uk-UA" sz="1600" kern="1200" dirty="0" smtClean="0"/>
            <a:t>ї</a:t>
          </a:r>
          <a:r>
            <a:rPr lang="ru-RU" sz="1600" kern="1200" dirty="0" smtClean="0"/>
            <a:t> </a:t>
          </a:r>
          <a:r>
            <a:rPr lang="ru-RU" sz="1600" kern="1200" dirty="0" err="1" smtClean="0"/>
            <a:t>регіональних</a:t>
          </a:r>
          <a:r>
            <a:rPr lang="ru-RU" sz="1600" kern="1200" dirty="0" smtClean="0"/>
            <a:t> </a:t>
          </a:r>
          <a:r>
            <a:rPr lang="ru-RU" sz="1600" kern="1200" dirty="0" err="1" smtClean="0"/>
            <a:t>тренінгів</a:t>
          </a:r>
          <a:r>
            <a:rPr lang="ru-RU" sz="1600" kern="1200" dirty="0" smtClean="0"/>
            <a:t> </a:t>
          </a:r>
          <a:r>
            <a:rPr lang="ru-RU" sz="1600" kern="1200" dirty="0" err="1" smtClean="0"/>
            <a:t>щодо</a:t>
          </a:r>
          <a:r>
            <a:rPr lang="ru-RU" sz="1600" kern="1200" dirty="0" smtClean="0"/>
            <a:t> </a:t>
          </a:r>
          <a:r>
            <a:rPr lang="ru-RU" sz="1600" kern="1200" dirty="0" err="1" smtClean="0"/>
            <a:t>впливу</a:t>
          </a:r>
          <a:r>
            <a:rPr lang="ru-RU" sz="1600" kern="1200" dirty="0" smtClean="0"/>
            <a:t> </a:t>
          </a:r>
          <a:r>
            <a:rPr lang="ru-RU" sz="1600" kern="1200" dirty="0" err="1" smtClean="0"/>
            <a:t>громадськості</a:t>
          </a:r>
          <a:r>
            <a:rPr lang="ru-RU" sz="1600" kern="1200" dirty="0" smtClean="0"/>
            <a:t> на </a:t>
          </a:r>
          <a:r>
            <a:rPr lang="ru-RU" sz="1600" kern="1200" dirty="0" err="1" smtClean="0"/>
            <a:t>перебіг</a:t>
          </a:r>
          <a:r>
            <a:rPr lang="ru-RU" sz="1600" kern="1200" dirty="0" smtClean="0"/>
            <a:t> </a:t>
          </a:r>
          <a:r>
            <a:rPr lang="ru-RU" sz="1600" kern="1200" dirty="0" err="1" smtClean="0"/>
            <a:t>судової</a:t>
          </a:r>
          <a:r>
            <a:rPr lang="ru-RU" sz="1600" kern="1200" dirty="0" smtClean="0"/>
            <a:t> </a:t>
          </a:r>
          <a:r>
            <a:rPr lang="ru-RU" sz="1600" kern="1200" dirty="0" err="1" smtClean="0"/>
            <a:t>реформи</a:t>
          </a:r>
          <a:r>
            <a:rPr lang="uk-UA" sz="1600" kern="1200" dirty="0" smtClean="0"/>
            <a:t>;</a:t>
          </a:r>
          <a:endParaRPr lang="ru-RU" sz="1600" kern="1200" dirty="0"/>
        </a:p>
      </dsp:txBody>
      <dsp:txXfrm>
        <a:off x="1044365" y="3456384"/>
        <a:ext cx="9847588" cy="909099"/>
      </dsp:txXfrm>
    </dsp:sp>
    <dsp:sp modelId="{594DEBCD-1E9D-4E27-A32D-D58D8A71BECE}">
      <dsp:nvSpPr>
        <dsp:cNvPr id="0" name=""/>
        <dsp:cNvSpPr/>
      </dsp:nvSpPr>
      <dsp:spPr>
        <a:xfrm>
          <a:off x="599798" y="3466367"/>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D3B01-E78F-4F63-AA8C-56EAB3468A92}">
      <dsp:nvSpPr>
        <dsp:cNvPr id="0" name=""/>
        <dsp:cNvSpPr/>
      </dsp:nvSpPr>
      <dsp:spPr>
        <a:xfrm>
          <a:off x="534664" y="4523003"/>
          <a:ext cx="10357290" cy="909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t>участь у </a:t>
          </a:r>
          <a:r>
            <a:rPr lang="ru-RU" sz="1600" kern="1200" dirty="0" err="1" smtClean="0"/>
            <a:t>проведенні</a:t>
          </a:r>
          <a:r>
            <a:rPr lang="ru-RU" sz="1600" kern="1200" dirty="0" smtClean="0"/>
            <a:t> </a:t>
          </a:r>
          <a:r>
            <a:rPr lang="ru-RU" sz="1600" kern="1200" dirty="0" err="1" smtClean="0"/>
            <a:t>аналітичних</a:t>
          </a:r>
          <a:r>
            <a:rPr lang="ru-RU" sz="1600" kern="1200" dirty="0" smtClean="0"/>
            <a:t> </a:t>
          </a:r>
          <a:r>
            <a:rPr lang="ru-RU" sz="1600" kern="1200" dirty="0" err="1" smtClean="0"/>
            <a:t>досліджень</a:t>
          </a:r>
          <a:r>
            <a:rPr lang="uk-UA" sz="1600" kern="1200" dirty="0" smtClean="0"/>
            <a:t> (</a:t>
          </a:r>
          <a:r>
            <a:rPr lang="ru-RU" sz="1600" kern="1200" dirty="0" err="1" smtClean="0"/>
            <a:t>зокрема</a:t>
          </a:r>
          <a:r>
            <a:rPr lang="ru-RU" sz="1600" kern="1200" dirty="0" smtClean="0"/>
            <a:t> </a:t>
          </a:r>
          <a:r>
            <a:rPr lang="ru-RU" sz="1600" kern="1200" dirty="0" err="1" smtClean="0"/>
            <a:t>щодо</a:t>
          </a:r>
          <a:r>
            <a:rPr lang="ru-RU" sz="1600" kern="1200" dirty="0" smtClean="0"/>
            <a:t> </a:t>
          </a:r>
          <a:r>
            <a:rPr lang="ru-RU" sz="1600" kern="1200" dirty="0" err="1" smtClean="0"/>
            <a:t>впливу</a:t>
          </a:r>
          <a:r>
            <a:rPr lang="ru-RU" sz="1600" kern="1200" dirty="0" smtClean="0"/>
            <a:t> </a:t>
          </a:r>
          <a:r>
            <a:rPr lang="ru-RU" sz="1600" kern="1200" dirty="0" err="1" smtClean="0"/>
            <a:t>збройного</a:t>
          </a:r>
          <a:r>
            <a:rPr lang="ru-RU" sz="1600" kern="1200" dirty="0" smtClean="0"/>
            <a:t> </a:t>
          </a:r>
          <a:r>
            <a:rPr lang="ru-RU" sz="1600" kern="1200" dirty="0" err="1" smtClean="0"/>
            <a:t>конфлікту</a:t>
          </a:r>
          <a:r>
            <a:rPr lang="ru-RU" sz="1600" kern="1200" dirty="0" smtClean="0"/>
            <a:t> на </a:t>
          </a:r>
          <a:r>
            <a:rPr lang="ru-RU" sz="1600" kern="1200" dirty="0" err="1" smtClean="0"/>
            <a:t>правосуддя</a:t>
          </a:r>
          <a:r>
            <a:rPr lang="uk-UA" sz="1600" kern="1200" dirty="0" smtClean="0"/>
            <a:t>) </a:t>
          </a:r>
          <a:endParaRPr lang="ru-RU" sz="1600" kern="1200" dirty="0"/>
        </a:p>
      </dsp:txBody>
      <dsp:txXfrm>
        <a:off x="534664" y="4523003"/>
        <a:ext cx="10357290" cy="909099"/>
      </dsp:txXfrm>
    </dsp:sp>
    <dsp:sp modelId="{661DF96D-ADC7-4862-BAB4-68F16A7847AA}">
      <dsp:nvSpPr>
        <dsp:cNvPr id="0" name=""/>
        <dsp:cNvSpPr/>
      </dsp:nvSpPr>
      <dsp:spPr>
        <a:xfrm>
          <a:off x="90097" y="4532986"/>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17309-905D-4548-8A24-4F8E6C559E9B}">
      <dsp:nvSpPr>
        <dsp:cNvPr id="0" name=""/>
        <dsp:cNvSpPr/>
      </dsp:nvSpPr>
      <dsp:spPr>
        <a:xfrm>
          <a:off x="-5539240" y="-854585"/>
          <a:ext cx="6646296" cy="6646296"/>
        </a:xfrm>
        <a:prstGeom prst="blockArc">
          <a:avLst>
            <a:gd name="adj1" fmla="val 18900000"/>
            <a:gd name="adj2" fmla="val 2700000"/>
            <a:gd name="adj3" fmla="val 325"/>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07C42-17B0-4100-94A9-FE90F7A8211F}">
      <dsp:nvSpPr>
        <dsp:cNvPr id="0" name=""/>
        <dsp:cNvSpPr/>
      </dsp:nvSpPr>
      <dsp:spPr>
        <a:xfrm>
          <a:off x="907567" y="705317"/>
          <a:ext cx="10039189" cy="1410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35" tIns="45720" rIns="45720" bIns="45720" numCol="1" spcCol="1270" anchor="ctr" anchorCtr="0">
          <a:noAutofit/>
        </a:bodyPr>
        <a:lstStyle/>
        <a:p>
          <a:pPr lvl="0" algn="l" defTabSz="800100">
            <a:lnSpc>
              <a:spcPct val="90000"/>
            </a:lnSpc>
            <a:spcBef>
              <a:spcPct val="0"/>
            </a:spcBef>
            <a:spcAft>
              <a:spcPct val="35000"/>
            </a:spcAft>
          </a:pPr>
          <a:r>
            <a:rPr lang="uk-UA" sz="1800" kern="1200" dirty="0" smtClean="0"/>
            <a:t>організація і проведення заходів для широкого громадського обговорення конституційних змін щодо правосуддя — круглого столу «Українські суди — перезавантаження через зміни до Конституції», двох форумів: «Доброчесна і аполітична Феміда через конституційні зміни», «Конституція: суспільна довіра і нове правосуддя».  </a:t>
          </a:r>
          <a:endParaRPr lang="ru-RU" sz="1800" kern="1200" dirty="0"/>
        </a:p>
      </dsp:txBody>
      <dsp:txXfrm>
        <a:off x="907567" y="705317"/>
        <a:ext cx="10039189" cy="1410437"/>
      </dsp:txXfrm>
    </dsp:sp>
    <dsp:sp modelId="{E8A1A561-8871-4935-A4ED-D9482510C4E3}">
      <dsp:nvSpPr>
        <dsp:cNvPr id="0" name=""/>
        <dsp:cNvSpPr/>
      </dsp:nvSpPr>
      <dsp:spPr>
        <a:xfrm>
          <a:off x="26043" y="529012"/>
          <a:ext cx="1763047" cy="1763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8EF7E-7FDE-4DCB-B5AF-E74953C9788F}">
      <dsp:nvSpPr>
        <dsp:cNvPr id="0" name=""/>
        <dsp:cNvSpPr/>
      </dsp:nvSpPr>
      <dsp:spPr>
        <a:xfrm>
          <a:off x="907567" y="2821369"/>
          <a:ext cx="10039189" cy="14104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35" tIns="45720" rIns="45720" bIns="45720" numCol="1" spcCol="1270" anchor="ctr" anchorCtr="0">
          <a:noAutofit/>
        </a:bodyPr>
        <a:lstStyle/>
        <a:p>
          <a:pPr lvl="0" algn="l" defTabSz="800100">
            <a:lnSpc>
              <a:spcPct val="90000"/>
            </a:lnSpc>
            <a:spcBef>
              <a:spcPct val="0"/>
            </a:spcBef>
            <a:spcAft>
              <a:spcPct val="35000"/>
            </a:spcAft>
          </a:pPr>
          <a:r>
            <a:rPr lang="uk-UA" sz="1800" kern="1200" smtClean="0"/>
            <a:t>проведення інформаційних кампаній, зокрема («КонституціЯ») з роз’ясненнями різних аспектів судової реформи, ключових викликів законів «Про судоустрій і статус суддів», «Про Вищу раду правосуддя», а також законопроекту «Про Конституційний Суд України</a:t>
          </a:r>
          <a:endParaRPr lang="ru-RU" sz="1800" kern="1200"/>
        </a:p>
      </dsp:txBody>
      <dsp:txXfrm>
        <a:off x="907567" y="2821369"/>
        <a:ext cx="10039189" cy="1410437"/>
      </dsp:txXfrm>
    </dsp:sp>
    <dsp:sp modelId="{5FDB2275-70BE-4DA2-A0DA-90499BB2DB4F}">
      <dsp:nvSpPr>
        <dsp:cNvPr id="0" name=""/>
        <dsp:cNvSpPr/>
      </dsp:nvSpPr>
      <dsp:spPr>
        <a:xfrm>
          <a:off x="26043" y="2645064"/>
          <a:ext cx="1763047" cy="176304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BD715-D71A-453D-8227-52C68117EC04}">
      <dsp:nvSpPr>
        <dsp:cNvPr id="0" name=""/>
        <dsp:cNvSpPr/>
      </dsp:nvSpPr>
      <dsp:spPr>
        <a:xfrm>
          <a:off x="-5581329" y="-854585"/>
          <a:ext cx="6646296" cy="6646296"/>
        </a:xfrm>
        <a:prstGeom prst="blockArc">
          <a:avLst>
            <a:gd name="adj1" fmla="val 18900000"/>
            <a:gd name="adj2" fmla="val 2700000"/>
            <a:gd name="adj3" fmla="val 325"/>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3E011-E864-4A08-91BA-610C16ACB312}">
      <dsp:nvSpPr>
        <dsp:cNvPr id="0" name=""/>
        <dsp:cNvSpPr/>
      </dsp:nvSpPr>
      <dsp:spPr>
        <a:xfrm>
          <a:off x="685272" y="493712"/>
          <a:ext cx="10219394" cy="987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3769" tIns="45720" rIns="45720" bIns="45720" numCol="1" spcCol="1270" anchor="ctr" anchorCtr="0">
          <a:noAutofit/>
        </a:bodyPr>
        <a:lstStyle/>
        <a:p>
          <a:pPr lvl="0" algn="l" defTabSz="800100">
            <a:lnSpc>
              <a:spcPct val="90000"/>
            </a:lnSpc>
            <a:spcBef>
              <a:spcPct val="0"/>
            </a:spcBef>
            <a:spcAft>
              <a:spcPct val="35000"/>
            </a:spcAft>
          </a:pPr>
          <a:r>
            <a:rPr lang="ru-RU" sz="1800" kern="1200" dirty="0" err="1" smtClean="0"/>
            <a:t>підготовк</a:t>
          </a:r>
          <a:r>
            <a:rPr lang="uk-UA" sz="1800" kern="1200" dirty="0" smtClean="0"/>
            <a:t>а</a:t>
          </a:r>
          <a:r>
            <a:rPr lang="ru-RU" sz="1800" kern="1200" dirty="0" smtClean="0"/>
            <a:t> </a:t>
          </a:r>
          <a:r>
            <a:rPr lang="ru-RU" sz="1800" kern="1200" dirty="0" err="1" smtClean="0"/>
            <a:t>майже</a:t>
          </a:r>
          <a:r>
            <a:rPr lang="ru-RU" sz="1800" kern="1200" dirty="0" smtClean="0"/>
            <a:t> 100 </a:t>
          </a:r>
          <a:r>
            <a:rPr lang="ru-RU" sz="1800" kern="1200" dirty="0" err="1" smtClean="0"/>
            <a:t>спостерігачів</a:t>
          </a:r>
          <a:r>
            <a:rPr lang="ru-RU" sz="1800" kern="1200" dirty="0" smtClean="0"/>
            <a:t> </a:t>
          </a:r>
          <a:r>
            <a:rPr lang="ru-RU" sz="1800" kern="1200" dirty="0" err="1" smtClean="0"/>
            <a:t>судових</a:t>
          </a:r>
          <a:r>
            <a:rPr lang="ru-RU" sz="1800" kern="1200" dirty="0" smtClean="0"/>
            <a:t> </a:t>
          </a:r>
          <a:r>
            <a:rPr lang="ru-RU" sz="1800" kern="1200" dirty="0" err="1" smtClean="0"/>
            <a:t>процесів</a:t>
          </a:r>
          <a:r>
            <a:rPr lang="uk-UA" sz="1800" kern="1200" dirty="0" smtClean="0"/>
            <a:t> (н</a:t>
          </a:r>
          <a:r>
            <a:rPr lang="ru-RU" sz="1800" kern="1200" dirty="0" err="1" smtClean="0"/>
            <a:t>авесні-влітку</a:t>
          </a:r>
          <a:r>
            <a:rPr lang="ru-RU" sz="1800" kern="1200" dirty="0" smtClean="0"/>
            <a:t> </a:t>
          </a:r>
          <a:r>
            <a:rPr lang="uk-UA" sz="1800" kern="1200" dirty="0" smtClean="0"/>
            <a:t>2017 р. </a:t>
          </a:r>
          <a:r>
            <a:rPr lang="ru-RU" sz="1800" kern="1200" dirty="0" smtClean="0"/>
            <a:t>24 з них разом з 5-ма </a:t>
          </a:r>
          <a:r>
            <a:rPr lang="ru-RU" sz="1800" kern="1200" dirty="0" err="1" smtClean="0"/>
            <a:t>експертами</a:t>
          </a:r>
          <a:r>
            <a:rPr lang="ru-RU" sz="1800" kern="1200" dirty="0" smtClean="0"/>
            <a:t> ЦППР провели </a:t>
          </a:r>
          <a:r>
            <a:rPr lang="ru-RU" sz="1800" kern="1200" dirty="0" err="1" smtClean="0"/>
            <a:t>моніторинг</a:t>
          </a:r>
          <a:r>
            <a:rPr lang="ru-RU" sz="1800" kern="1200" dirty="0" smtClean="0"/>
            <a:t> 1400 </a:t>
          </a:r>
          <a:r>
            <a:rPr lang="ru-RU" sz="1800" kern="1200" dirty="0" err="1" smtClean="0"/>
            <a:t>судових</a:t>
          </a:r>
          <a:r>
            <a:rPr lang="ru-RU" sz="1800" kern="1200" dirty="0" smtClean="0"/>
            <a:t> </a:t>
          </a:r>
          <a:r>
            <a:rPr lang="ru-RU" sz="1800" kern="1200" dirty="0" err="1" smtClean="0"/>
            <a:t>засідань</a:t>
          </a:r>
          <a:r>
            <a:rPr lang="uk-UA" sz="1800" kern="1200" dirty="0" smtClean="0"/>
            <a:t>; р</a:t>
          </a:r>
          <a:r>
            <a:rPr lang="ru-RU" sz="1800" kern="1200" dirty="0" err="1" smtClean="0"/>
            <a:t>езультати</a:t>
          </a:r>
          <a:r>
            <a:rPr lang="ru-RU" sz="1800" kern="1200" dirty="0" smtClean="0"/>
            <a:t> </a:t>
          </a:r>
          <a:r>
            <a:rPr lang="ru-RU" sz="1800" kern="1200" dirty="0" err="1" smtClean="0"/>
            <a:t>моніторингу</a:t>
          </a:r>
          <a:r>
            <a:rPr lang="ru-RU" sz="1800" kern="1200" dirty="0" smtClean="0"/>
            <a:t> буде </a:t>
          </a:r>
          <a:r>
            <a:rPr lang="ru-RU" sz="1800" kern="1200" dirty="0" err="1" smtClean="0"/>
            <a:t>відображено</a:t>
          </a:r>
          <a:r>
            <a:rPr lang="ru-RU" sz="1800" kern="1200" dirty="0" smtClean="0"/>
            <a:t> у </a:t>
          </a:r>
          <a:r>
            <a:rPr lang="ru-RU" sz="1800" kern="1200" dirty="0" err="1" smtClean="0"/>
            <a:t>доповіді</a:t>
          </a:r>
          <a:r>
            <a:rPr lang="ru-RU" sz="1800" kern="1200" dirty="0" smtClean="0"/>
            <a:t>, яку </a:t>
          </a:r>
          <a:r>
            <a:rPr lang="ru-RU" sz="1800" kern="1200" dirty="0" err="1" smtClean="0"/>
            <a:t>планується</a:t>
          </a:r>
          <a:r>
            <a:rPr lang="ru-RU" sz="1800" kern="1200" dirty="0" smtClean="0"/>
            <a:t> </a:t>
          </a:r>
          <a:r>
            <a:rPr lang="ru-RU" sz="1800" kern="1200" dirty="0" err="1" smtClean="0"/>
            <a:t>оприлюднити</a:t>
          </a:r>
          <a:r>
            <a:rPr lang="uk-UA" sz="1800" kern="1200" dirty="0" smtClean="0"/>
            <a:t> найближчим часом)</a:t>
          </a:r>
          <a:endParaRPr lang="ru-RU" sz="1800" kern="1200" dirty="0"/>
        </a:p>
      </dsp:txBody>
      <dsp:txXfrm>
        <a:off x="685272" y="493712"/>
        <a:ext cx="10219394" cy="987425"/>
      </dsp:txXfrm>
    </dsp:sp>
    <dsp:sp modelId="{670FF870-AF79-43BF-914C-AA41923A45A6}">
      <dsp:nvSpPr>
        <dsp:cNvPr id="0" name=""/>
        <dsp:cNvSpPr/>
      </dsp:nvSpPr>
      <dsp:spPr>
        <a:xfrm>
          <a:off x="68132" y="370284"/>
          <a:ext cx="1234281" cy="12342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A3F5F5-7FF4-4B7B-B5AD-9E0708F02057}">
      <dsp:nvSpPr>
        <dsp:cNvPr id="0" name=""/>
        <dsp:cNvSpPr/>
      </dsp:nvSpPr>
      <dsp:spPr>
        <a:xfrm>
          <a:off x="1044201" y="1974850"/>
          <a:ext cx="9860465" cy="987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3769" tIns="45720" rIns="45720" bIns="45720" numCol="1" spcCol="1270" anchor="ctr" anchorCtr="0">
          <a:noAutofit/>
        </a:bodyPr>
        <a:lstStyle/>
        <a:p>
          <a:pPr lvl="0" algn="l" defTabSz="800100">
            <a:lnSpc>
              <a:spcPct val="90000"/>
            </a:lnSpc>
            <a:spcBef>
              <a:spcPct val="0"/>
            </a:spcBef>
            <a:spcAft>
              <a:spcPct val="35000"/>
            </a:spcAft>
          </a:pPr>
          <a:r>
            <a:rPr lang="uk-UA" sz="1800" kern="1200" smtClean="0"/>
            <a:t>організація і </a:t>
          </a:r>
          <a:r>
            <a:rPr lang="ru-RU" sz="1800" kern="1200" smtClean="0"/>
            <a:t>п</a:t>
          </a:r>
          <a:r>
            <a:rPr lang="uk-UA" sz="1800" kern="1200" smtClean="0"/>
            <a:t>роведення </a:t>
          </a:r>
          <a:r>
            <a:rPr lang="ru-RU" sz="1800" kern="1200" smtClean="0"/>
            <a:t>моніторів судових процесів</a:t>
          </a:r>
          <a:r>
            <a:rPr lang="uk-UA" sz="1800" kern="1200" smtClean="0"/>
            <a:t> (зокрема проведення </a:t>
          </a:r>
          <a:r>
            <a:rPr lang="ru-RU" sz="1800" kern="1200" smtClean="0"/>
            <a:t> масштабн</a:t>
          </a:r>
          <a:r>
            <a:rPr lang="uk-UA" sz="1800" kern="1200" smtClean="0"/>
            <a:t>ої </a:t>
          </a:r>
          <a:r>
            <a:rPr lang="ru-RU" sz="1800" kern="1200" smtClean="0"/>
            <a:t>програм</a:t>
          </a:r>
          <a:r>
            <a:rPr lang="uk-UA" sz="1800" kern="1200" smtClean="0"/>
            <a:t>и</a:t>
          </a:r>
          <a:r>
            <a:rPr lang="ru-RU" sz="1800" kern="1200" smtClean="0"/>
            <a:t> моніторингу конкурс</a:t>
          </a:r>
          <a:r>
            <a:rPr lang="uk-UA" sz="1800" kern="1200" smtClean="0"/>
            <a:t>у</a:t>
          </a:r>
          <a:r>
            <a:rPr lang="ru-RU" sz="1800" kern="1200" smtClean="0"/>
            <a:t> до нового Верховного Суду</a:t>
          </a:r>
          <a:r>
            <a:rPr lang="uk-UA" sz="1800" kern="1200" smtClean="0"/>
            <a:t>);</a:t>
          </a:r>
          <a:endParaRPr lang="ru-RU" sz="1800" kern="1200"/>
        </a:p>
      </dsp:txBody>
      <dsp:txXfrm>
        <a:off x="1044201" y="1974850"/>
        <a:ext cx="9860465" cy="987425"/>
      </dsp:txXfrm>
    </dsp:sp>
    <dsp:sp modelId="{6D0B8D60-24E2-4AAC-AD7D-FDDA1C0019DE}">
      <dsp:nvSpPr>
        <dsp:cNvPr id="0" name=""/>
        <dsp:cNvSpPr/>
      </dsp:nvSpPr>
      <dsp:spPr>
        <a:xfrm>
          <a:off x="427061" y="1851421"/>
          <a:ext cx="1234281" cy="12342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820F3-D631-4345-B151-E670117AAC70}">
      <dsp:nvSpPr>
        <dsp:cNvPr id="0" name=""/>
        <dsp:cNvSpPr/>
      </dsp:nvSpPr>
      <dsp:spPr>
        <a:xfrm>
          <a:off x="685272" y="3455987"/>
          <a:ext cx="10219394" cy="987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3769" tIns="45720" rIns="45720" bIns="45720" numCol="1" spcCol="1270" anchor="ctr" anchorCtr="0">
          <a:noAutofit/>
        </a:bodyPr>
        <a:lstStyle/>
        <a:p>
          <a:pPr lvl="0" algn="l" defTabSz="800100">
            <a:lnSpc>
              <a:spcPct val="90000"/>
            </a:lnSpc>
            <a:spcBef>
              <a:spcPct val="0"/>
            </a:spcBef>
            <a:spcAft>
              <a:spcPct val="35000"/>
            </a:spcAft>
          </a:pPr>
          <a:r>
            <a:rPr lang="ru-RU" sz="1800" kern="1200" smtClean="0"/>
            <a:t>адвокатували збереження гарантій відкритості судових процесів під час прийняття нових редакцій процесуальних кодексів</a:t>
          </a:r>
          <a:r>
            <a:rPr lang="uk-UA" sz="1800" kern="1200" smtClean="0"/>
            <a:t>;</a:t>
          </a:r>
          <a:endParaRPr lang="ru-RU" sz="1800" kern="1200"/>
        </a:p>
      </dsp:txBody>
      <dsp:txXfrm>
        <a:off x="685272" y="3455987"/>
        <a:ext cx="10219394" cy="987425"/>
      </dsp:txXfrm>
    </dsp:sp>
    <dsp:sp modelId="{643B5401-AB34-4D90-8EF5-D5BE78DEB67E}">
      <dsp:nvSpPr>
        <dsp:cNvPr id="0" name=""/>
        <dsp:cNvSpPr/>
      </dsp:nvSpPr>
      <dsp:spPr>
        <a:xfrm>
          <a:off x="68132" y="3332559"/>
          <a:ext cx="1234281" cy="123428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41F97-CCF8-4D88-B983-F167187D4251}">
      <dsp:nvSpPr>
        <dsp:cNvPr id="0" name=""/>
        <dsp:cNvSpPr/>
      </dsp:nvSpPr>
      <dsp:spPr>
        <a:xfrm rot="10800000">
          <a:off x="133342" y="3531"/>
          <a:ext cx="9334381" cy="9281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92" tIns="53340" rIns="99568" bIns="53340" numCol="1" spcCol="1270" anchor="ctr" anchorCtr="0">
          <a:noAutofit/>
        </a:bodyPr>
        <a:lstStyle/>
        <a:p>
          <a:pPr lvl="0" algn="ctr" defTabSz="622300">
            <a:lnSpc>
              <a:spcPct val="90000"/>
            </a:lnSpc>
            <a:spcBef>
              <a:spcPct val="0"/>
            </a:spcBef>
            <a:spcAft>
              <a:spcPct val="35000"/>
            </a:spcAft>
          </a:pPr>
          <a:r>
            <a:rPr lang="ru-RU" sz="1400" kern="1200"/>
            <a:t>     </a:t>
          </a:r>
          <a:r>
            <a:rPr lang="ru-RU" sz="1200" kern="1200"/>
            <a:t>Відкритість</a:t>
          </a:r>
          <a:r>
            <a:rPr lang="uk-UA" sz="1200" kern="1200"/>
            <a:t> – це так</a:t>
          </a:r>
          <a:r>
            <a:rPr lang="ru-RU" sz="1200" kern="1200"/>
            <a:t>ий режим діяльності, при якому відвідування та спостерігання за ходом роботи будь-якого державного органу</a:t>
          </a:r>
          <a:r>
            <a:rPr lang="uk-UA" sz="1200" kern="1200"/>
            <a:t>, у тому числі судового є </a:t>
          </a:r>
          <a:r>
            <a:rPr lang="ru-RU" sz="1200" kern="1200"/>
            <a:t>можливі для усіх бажаючих суб’єктів.</a:t>
          </a:r>
        </a:p>
      </dsp:txBody>
      <dsp:txXfrm rot="10800000">
        <a:off x="365381" y="3531"/>
        <a:ext cx="9102342" cy="928157"/>
      </dsp:txXfrm>
    </dsp:sp>
    <dsp:sp modelId="{13B57B82-B791-49F5-998F-25B822E84591}">
      <dsp:nvSpPr>
        <dsp:cNvPr id="0" name=""/>
        <dsp:cNvSpPr/>
      </dsp:nvSpPr>
      <dsp:spPr>
        <a:xfrm>
          <a:off x="302641" y="2111"/>
          <a:ext cx="906773" cy="92815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8C90EA-7905-4C0D-991A-4317BE2D9F44}">
      <dsp:nvSpPr>
        <dsp:cNvPr id="0" name=""/>
        <dsp:cNvSpPr/>
      </dsp:nvSpPr>
      <dsp:spPr>
        <a:xfrm rot="10800000">
          <a:off x="616729" y="1218692"/>
          <a:ext cx="8834331" cy="9281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92" tIns="41910" rIns="78232" bIns="41910" numCol="1" spcCol="1270" anchor="ctr" anchorCtr="0">
          <a:noAutofit/>
        </a:bodyPr>
        <a:lstStyle/>
        <a:p>
          <a:pPr lvl="0" algn="ctr" defTabSz="488950">
            <a:lnSpc>
              <a:spcPct val="90000"/>
            </a:lnSpc>
            <a:spcBef>
              <a:spcPct val="0"/>
            </a:spcBef>
            <a:spcAft>
              <a:spcPct val="35000"/>
            </a:spcAft>
          </a:pPr>
          <a:r>
            <a:rPr lang="ru-RU" sz="1100" kern="1200"/>
            <a:t>Гласність стосується судового процесу. Так, у Конституції України закріплено гласність судового процесу та його повне фіксування технічними засобами</a:t>
          </a:r>
          <a:r>
            <a:rPr lang="uk-UA" sz="1100" kern="1200"/>
            <a:t> (п. 7 ч. З ст. 129).</a:t>
          </a:r>
          <a:r>
            <a:rPr lang="ru-RU" sz="1100" kern="1200"/>
            <a:t> Крім того, у процесуальних кодексах України йдеться саме про гласність судового розгляду</a:t>
          </a:r>
        </a:p>
      </dsp:txBody>
      <dsp:txXfrm rot="10800000">
        <a:off x="848768" y="1218692"/>
        <a:ext cx="8602292" cy="928157"/>
      </dsp:txXfrm>
    </dsp:sp>
    <dsp:sp modelId="{C59813DB-BEA9-4A18-9657-B6AD0C6D5683}">
      <dsp:nvSpPr>
        <dsp:cNvPr id="0" name=""/>
        <dsp:cNvSpPr/>
      </dsp:nvSpPr>
      <dsp:spPr>
        <a:xfrm>
          <a:off x="302641" y="1198811"/>
          <a:ext cx="928157" cy="92815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D4165-F93F-4BF9-95AE-26D17BC5F400}">
      <dsp:nvSpPr>
        <dsp:cNvPr id="0" name=""/>
        <dsp:cNvSpPr/>
      </dsp:nvSpPr>
      <dsp:spPr>
        <a:xfrm rot="10800000">
          <a:off x="100014" y="2413971"/>
          <a:ext cx="9401037" cy="9281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92" tIns="57150" rIns="106680" bIns="57150" numCol="1" spcCol="1270" anchor="ctr" anchorCtr="0">
          <a:noAutofit/>
        </a:bodyPr>
        <a:lstStyle/>
        <a:p>
          <a:pPr lvl="0" algn="ctr" defTabSz="666750">
            <a:lnSpc>
              <a:spcPct val="90000"/>
            </a:lnSpc>
            <a:spcBef>
              <a:spcPct val="0"/>
            </a:spcBef>
            <a:spcAft>
              <a:spcPct val="35000"/>
            </a:spcAft>
          </a:pPr>
          <a:r>
            <a:rPr lang="uk-UA" sz="1500" kern="1200"/>
            <a:t>   Прозорість влади характеризується максимально</a:t>
          </a:r>
        </a:p>
        <a:p>
          <a:pPr lvl="0" algn="ctr" defTabSz="666750">
            <a:lnSpc>
              <a:spcPct val="90000"/>
            </a:lnSpc>
            <a:spcBef>
              <a:spcPct val="0"/>
            </a:spcBef>
            <a:spcAft>
              <a:spcPct val="35000"/>
            </a:spcAft>
          </a:pPr>
          <a:r>
            <a:rPr lang="uk-UA" sz="1500" kern="1200"/>
            <a:t> можливою доступністю інформації про діяльність апарату та формуванням механізму суспільного впливу  </a:t>
          </a:r>
          <a:endParaRPr lang="ru-RU" sz="1500" kern="1200"/>
        </a:p>
      </dsp:txBody>
      <dsp:txXfrm rot="10800000">
        <a:off x="332053" y="2413971"/>
        <a:ext cx="9168998" cy="928157"/>
      </dsp:txXfrm>
    </dsp:sp>
    <dsp:sp modelId="{319F92ED-43A1-4A42-9710-A4AB1238DA27}">
      <dsp:nvSpPr>
        <dsp:cNvPr id="0" name=""/>
        <dsp:cNvSpPr/>
      </dsp:nvSpPr>
      <dsp:spPr>
        <a:xfrm>
          <a:off x="198543" y="2414686"/>
          <a:ext cx="997184" cy="92815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14E1E-8BF6-40F8-B771-AF4BFA9A8045}">
      <dsp:nvSpPr>
        <dsp:cNvPr id="0" name=""/>
        <dsp:cNvSpPr/>
      </dsp:nvSpPr>
      <dsp:spPr>
        <a:xfrm rot="10800000">
          <a:off x="200031" y="3619191"/>
          <a:ext cx="9201004" cy="9281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92" tIns="57150" rIns="106680" bIns="57150" numCol="1" spcCol="1270" anchor="ctr" anchorCtr="0">
          <a:noAutofit/>
        </a:bodyPr>
        <a:lstStyle/>
        <a:p>
          <a:pPr lvl="0" algn="ctr" defTabSz="666750">
            <a:lnSpc>
              <a:spcPct val="90000"/>
            </a:lnSpc>
            <a:spcBef>
              <a:spcPct val="0"/>
            </a:spcBef>
            <a:spcAft>
              <a:spcPct val="35000"/>
            </a:spcAft>
          </a:pPr>
          <a:r>
            <a:rPr lang="uk-UA" sz="1500" kern="1200"/>
            <a:t>Підзвітність – це механізм за допомогою якого досягається баланс владних повноважень органу влади і покладеної на нього відповідальності</a:t>
          </a:r>
          <a:endParaRPr lang="ru-RU" sz="1500" kern="1200"/>
        </a:p>
      </dsp:txBody>
      <dsp:txXfrm rot="10800000">
        <a:off x="432070" y="3619191"/>
        <a:ext cx="8968965" cy="928157"/>
      </dsp:txXfrm>
    </dsp:sp>
    <dsp:sp modelId="{0FD773E8-9992-432A-B825-BA26A1BC8B2C}">
      <dsp:nvSpPr>
        <dsp:cNvPr id="0" name=""/>
        <dsp:cNvSpPr/>
      </dsp:nvSpPr>
      <dsp:spPr>
        <a:xfrm>
          <a:off x="302641" y="3620611"/>
          <a:ext cx="928157" cy="92815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22D4DD-BFA4-4D19-93FD-56FA90F0BFD6}">
      <dsp:nvSpPr>
        <dsp:cNvPr id="0" name=""/>
        <dsp:cNvSpPr/>
      </dsp:nvSpPr>
      <dsp:spPr>
        <a:xfrm rot="10800000">
          <a:off x="233359" y="4824411"/>
          <a:ext cx="9134348" cy="9281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292" tIns="57150" rIns="106680" bIns="57150" numCol="1" spcCol="1270" anchor="ctr" anchorCtr="0">
          <a:noAutofit/>
        </a:bodyPr>
        <a:lstStyle/>
        <a:p>
          <a:pPr lvl="0" algn="ctr" defTabSz="666750">
            <a:lnSpc>
              <a:spcPct val="90000"/>
            </a:lnSpc>
            <a:spcBef>
              <a:spcPct val="0"/>
            </a:spcBef>
            <a:spcAft>
              <a:spcPct val="35000"/>
            </a:spcAft>
          </a:pPr>
          <a:r>
            <a:rPr lang="uk-UA" sz="1500" kern="1200"/>
            <a:t>Транспарентність атрибутивна властивість судової влади, що полягає у відкритості, прозорості, гласності й доступності інформації про судову владу, її рішення, передбачає перманентну підзвітність представників судової влади закону та громадській думці.</a:t>
          </a:r>
          <a:endParaRPr lang="ru-RU" sz="1500" kern="1200"/>
        </a:p>
      </dsp:txBody>
      <dsp:txXfrm rot="10800000">
        <a:off x="465398" y="4824411"/>
        <a:ext cx="8902309" cy="928157"/>
      </dsp:txXfrm>
    </dsp:sp>
    <dsp:sp modelId="{870E134F-8EFB-42E9-AB48-39B1A25D84D0}">
      <dsp:nvSpPr>
        <dsp:cNvPr id="0" name=""/>
        <dsp:cNvSpPr/>
      </dsp:nvSpPr>
      <dsp:spPr>
        <a:xfrm>
          <a:off x="493953" y="4825534"/>
          <a:ext cx="928157" cy="92815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AD5BE-95C6-42F5-B94B-DBBD77A4EBAE}">
      <dsp:nvSpPr>
        <dsp:cNvPr id="0" name=""/>
        <dsp:cNvSpPr/>
      </dsp:nvSpPr>
      <dsp:spPr>
        <a:xfrm>
          <a:off x="0" y="239712"/>
          <a:ext cx="3428999" cy="2057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 створення електронної бази позицій Верховного Суду зі зручною системою пошуку </a:t>
          </a:r>
          <a:endParaRPr lang="ru-RU" sz="2600" kern="1200" dirty="0"/>
        </a:p>
      </dsp:txBody>
      <dsp:txXfrm>
        <a:off x="0" y="239712"/>
        <a:ext cx="3428999" cy="2057400"/>
      </dsp:txXfrm>
    </dsp:sp>
    <dsp:sp modelId="{CF4D8995-5312-4469-980B-69AFC3DE4992}">
      <dsp:nvSpPr>
        <dsp:cNvPr id="0" name=""/>
        <dsp:cNvSpPr/>
      </dsp:nvSpPr>
      <dsp:spPr>
        <a:xfrm>
          <a:off x="3771900" y="239712"/>
          <a:ext cx="3428999" cy="2057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smtClean="0"/>
            <a:t>• нова добре структурована форма судового рішення і легка для розуміння мова </a:t>
          </a:r>
          <a:endParaRPr lang="ru-RU" sz="2600" kern="1200"/>
        </a:p>
      </dsp:txBody>
      <dsp:txXfrm>
        <a:off x="3771900" y="239712"/>
        <a:ext cx="3428999" cy="2057400"/>
      </dsp:txXfrm>
    </dsp:sp>
    <dsp:sp modelId="{AC59AFAD-DC97-4C80-80DD-2375BB57720F}">
      <dsp:nvSpPr>
        <dsp:cNvPr id="0" name=""/>
        <dsp:cNvSpPr/>
      </dsp:nvSpPr>
      <dsp:spPr>
        <a:xfrm>
          <a:off x="7543800" y="239712"/>
          <a:ext cx="3428999" cy="2057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smtClean="0"/>
            <a:t>• онлайн-трансляція усіх відкритих судових засідань </a:t>
          </a:r>
          <a:endParaRPr lang="ru-RU" sz="2600" kern="1200"/>
        </a:p>
      </dsp:txBody>
      <dsp:txXfrm>
        <a:off x="7543800" y="239712"/>
        <a:ext cx="3428999" cy="2057400"/>
      </dsp:txXfrm>
    </dsp:sp>
    <dsp:sp modelId="{0B559671-AFE7-4676-90C7-A2CA09CB9CD6}">
      <dsp:nvSpPr>
        <dsp:cNvPr id="0" name=""/>
        <dsp:cNvSpPr/>
      </dsp:nvSpPr>
      <dsp:spPr>
        <a:xfrm>
          <a:off x="1885950" y="2640012"/>
          <a:ext cx="3428999" cy="2057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smtClean="0"/>
            <a:t>• повноцінна комунікація зі сторонами через інтернет (електронний суд) </a:t>
          </a:r>
          <a:endParaRPr lang="ru-RU" sz="2600" kern="1200"/>
        </a:p>
      </dsp:txBody>
      <dsp:txXfrm>
        <a:off x="1885950" y="2640012"/>
        <a:ext cx="3428999" cy="2057400"/>
      </dsp:txXfrm>
    </dsp:sp>
    <dsp:sp modelId="{AFAF51C5-2DCD-4007-B6E6-A7844032DDE3}">
      <dsp:nvSpPr>
        <dsp:cNvPr id="0" name=""/>
        <dsp:cNvSpPr/>
      </dsp:nvSpPr>
      <dsp:spPr>
        <a:xfrm>
          <a:off x="5657850" y="2640012"/>
          <a:ext cx="3428999" cy="2057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smtClean="0"/>
            <a:t>• регулярні публічні звіти перед суспільством</a:t>
          </a:r>
          <a:endParaRPr lang="ru-RU" sz="2600" kern="1200"/>
        </a:p>
      </dsp:txBody>
      <dsp:txXfrm>
        <a:off x="5657850" y="2640012"/>
        <a:ext cx="3428999" cy="20574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884CA-D12A-4E5E-B136-19B64AFE5DB6}">
      <dsp:nvSpPr>
        <dsp:cNvPr id="0" name=""/>
        <dsp:cNvSpPr/>
      </dsp:nvSpPr>
      <dsp:spPr>
        <a:xfrm>
          <a:off x="-6432414" y="-983844"/>
          <a:ext cx="7656321" cy="7656321"/>
        </a:xfrm>
        <a:prstGeom prst="blockArc">
          <a:avLst>
            <a:gd name="adj1" fmla="val 18900000"/>
            <a:gd name="adj2" fmla="val 2700000"/>
            <a:gd name="adj3" fmla="val 28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BD90F7-0D2A-4F2A-A7AD-607EC87E9CC8}">
      <dsp:nvSpPr>
        <dsp:cNvPr id="0" name=""/>
        <dsp:cNvSpPr/>
      </dsp:nvSpPr>
      <dsp:spPr>
        <a:xfrm>
          <a:off x="640472" y="437342"/>
          <a:ext cx="10251481" cy="875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4642"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ЗМІНИТИ </a:t>
          </a:r>
          <a:r>
            <a:rPr lang="ru-RU" sz="2000" kern="1200" dirty="0" err="1" smtClean="0"/>
            <a:t>ормат</a:t>
          </a:r>
          <a:r>
            <a:rPr lang="ru-RU" sz="2000" kern="1200" dirty="0" smtClean="0"/>
            <a:t> </a:t>
          </a:r>
          <a:r>
            <a:rPr lang="ru-RU" sz="2000" kern="1200" dirty="0" err="1" smtClean="0"/>
            <a:t>утворення</a:t>
          </a:r>
          <a:r>
            <a:rPr lang="ru-RU" sz="2000" kern="1200" dirty="0" smtClean="0"/>
            <a:t> </a:t>
          </a:r>
          <a:r>
            <a:rPr lang="ru-RU" sz="2000" kern="1200" dirty="0" err="1" smtClean="0"/>
            <a:t>органів</a:t>
          </a:r>
          <a:r>
            <a:rPr lang="ru-RU" sz="2000" kern="1200" dirty="0" smtClean="0"/>
            <a:t> </a:t>
          </a:r>
          <a:r>
            <a:rPr lang="ru-RU" sz="2000" kern="1200" dirty="0" err="1" smtClean="0"/>
            <a:t>суддівського</a:t>
          </a:r>
          <a:r>
            <a:rPr lang="ru-RU" sz="2000" kern="1200" dirty="0" smtClean="0"/>
            <a:t> </a:t>
          </a:r>
          <a:r>
            <a:rPr lang="ru-RU" sz="2000" kern="1200" dirty="0" err="1" smtClean="0"/>
            <a:t>врядування</a:t>
          </a:r>
          <a:r>
            <a:rPr lang="ru-RU" sz="2000" kern="1200" dirty="0" smtClean="0"/>
            <a:t> та </a:t>
          </a:r>
          <a:r>
            <a:rPr lang="ru-RU" sz="2000" kern="1200" dirty="0" err="1" smtClean="0"/>
            <a:t>включити</a:t>
          </a:r>
          <a:r>
            <a:rPr lang="ru-RU" sz="2000" kern="1200" dirty="0" smtClean="0"/>
            <a:t> до них </a:t>
          </a:r>
          <a:r>
            <a:rPr lang="ru-RU" sz="2000" kern="1200" dirty="0" err="1" smtClean="0"/>
            <a:t>представників</a:t>
          </a:r>
          <a:r>
            <a:rPr lang="ru-RU" sz="2000" kern="1200" dirty="0" smtClean="0"/>
            <a:t> </a:t>
          </a:r>
          <a:r>
            <a:rPr lang="ru-RU" sz="2000" kern="1200" dirty="0" err="1" smtClean="0"/>
            <a:t>громадськості</a:t>
          </a:r>
          <a:r>
            <a:rPr lang="uk-UA" sz="2000" kern="1200" dirty="0" smtClean="0"/>
            <a:t> (за прикладом </a:t>
          </a:r>
          <a:r>
            <a:rPr lang="ru-RU" sz="2000" kern="1200" dirty="0" err="1" smtClean="0"/>
            <a:t>Нідерланд</a:t>
          </a:r>
          <a:r>
            <a:rPr lang="uk-UA" sz="2000" kern="1200" dirty="0" err="1" smtClean="0"/>
            <a:t>ів</a:t>
          </a:r>
          <a:r>
            <a:rPr lang="uk-UA" sz="2000" kern="1200" dirty="0" smtClean="0"/>
            <a:t> та</a:t>
          </a:r>
          <a:r>
            <a:rPr lang="ru-RU" sz="2000" kern="1200" dirty="0" smtClean="0"/>
            <a:t> </a:t>
          </a:r>
          <a:r>
            <a:rPr lang="ru-RU" sz="2000" kern="1200" dirty="0" err="1" smtClean="0"/>
            <a:t>Латвії</a:t>
          </a:r>
          <a:r>
            <a:rPr lang="uk-UA" sz="1400" kern="1200" dirty="0" smtClean="0"/>
            <a:t>)</a:t>
          </a:r>
          <a:endParaRPr lang="ru-RU" sz="1400" kern="1200" dirty="0"/>
        </a:p>
      </dsp:txBody>
      <dsp:txXfrm>
        <a:off x="640472" y="437342"/>
        <a:ext cx="10251481" cy="875139"/>
      </dsp:txXfrm>
    </dsp:sp>
    <dsp:sp modelId="{1A0E88D8-0EDF-42A3-A75F-0FFE97651190}">
      <dsp:nvSpPr>
        <dsp:cNvPr id="0" name=""/>
        <dsp:cNvSpPr/>
      </dsp:nvSpPr>
      <dsp:spPr>
        <a:xfrm>
          <a:off x="93510" y="327949"/>
          <a:ext cx="1093923" cy="10939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2FB425-51C6-4B96-AACC-2C7CC570FABD}">
      <dsp:nvSpPr>
        <dsp:cNvPr id="0" name=""/>
        <dsp:cNvSpPr/>
      </dsp:nvSpPr>
      <dsp:spPr>
        <a:xfrm>
          <a:off x="1142209" y="1750278"/>
          <a:ext cx="9749744" cy="875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4642" tIns="50800" rIns="50800" bIns="50800" numCol="1" spcCol="1270" anchor="ctr" anchorCtr="0">
          <a:noAutofit/>
        </a:bodyPr>
        <a:lstStyle/>
        <a:p>
          <a:pPr lvl="0" algn="l" defTabSz="889000">
            <a:lnSpc>
              <a:spcPct val="90000"/>
            </a:lnSpc>
            <a:spcBef>
              <a:spcPct val="0"/>
            </a:spcBef>
            <a:spcAft>
              <a:spcPct val="35000"/>
            </a:spcAft>
          </a:pPr>
          <a:r>
            <a:rPr lang="uk-UA" sz="2000" kern="1200" dirty="0" smtClean="0"/>
            <a:t>розширити повноваження та збільшити ресурси ГРД для оцінки, у зв’язку з великою кількістю суддів і стислі </a:t>
          </a:r>
          <a:r>
            <a:rPr lang="uk-UA" sz="2000" kern="1200" dirty="0" err="1" smtClean="0"/>
            <a:t>сроки</a:t>
          </a:r>
          <a:endParaRPr lang="ru-RU" sz="2000" kern="1200" dirty="0"/>
        </a:p>
      </dsp:txBody>
      <dsp:txXfrm>
        <a:off x="1142209" y="1750278"/>
        <a:ext cx="9749744" cy="875139"/>
      </dsp:txXfrm>
    </dsp:sp>
    <dsp:sp modelId="{A9251318-DC51-4736-85B5-B78467FF597A}">
      <dsp:nvSpPr>
        <dsp:cNvPr id="0" name=""/>
        <dsp:cNvSpPr/>
      </dsp:nvSpPr>
      <dsp:spPr>
        <a:xfrm>
          <a:off x="595248" y="1640885"/>
          <a:ext cx="1093923" cy="10939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06474-A60D-49D5-B43C-F38447480E06}">
      <dsp:nvSpPr>
        <dsp:cNvPr id="0" name=""/>
        <dsp:cNvSpPr/>
      </dsp:nvSpPr>
      <dsp:spPr>
        <a:xfrm>
          <a:off x="1142209" y="3063214"/>
          <a:ext cx="9749744" cy="875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4642" tIns="40640" rIns="40640" bIns="40640" numCol="1" spcCol="1270" anchor="ctr" anchorCtr="0">
          <a:noAutofit/>
        </a:bodyPr>
        <a:lstStyle/>
        <a:p>
          <a:pPr lvl="0" algn="l" defTabSz="711200">
            <a:lnSpc>
              <a:spcPct val="90000"/>
            </a:lnSpc>
            <a:spcBef>
              <a:spcPct val="0"/>
            </a:spcBef>
            <a:spcAft>
              <a:spcPct val="35000"/>
            </a:spcAft>
          </a:pPr>
          <a:r>
            <a:rPr lang="uk-UA" sz="1600" kern="1200" dirty="0" smtClean="0"/>
            <a:t>розглянути й обговорити питання щодо надання експертної та технічної підтримки, винагороди членам ГРД для забезпечення високої якості перевірок на відповідність критеріям доброчесності </a:t>
          </a:r>
          <a:endParaRPr lang="ru-RU" sz="1600" kern="1200" dirty="0"/>
        </a:p>
      </dsp:txBody>
      <dsp:txXfrm>
        <a:off x="1142209" y="3063214"/>
        <a:ext cx="9749744" cy="875139"/>
      </dsp:txXfrm>
    </dsp:sp>
    <dsp:sp modelId="{C124FF7A-15D2-491F-B36D-A99281BFB074}">
      <dsp:nvSpPr>
        <dsp:cNvPr id="0" name=""/>
        <dsp:cNvSpPr/>
      </dsp:nvSpPr>
      <dsp:spPr>
        <a:xfrm>
          <a:off x="595248" y="2953822"/>
          <a:ext cx="1093923" cy="10939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FC99D-5A40-4B9F-974D-B857B5E15ED7}">
      <dsp:nvSpPr>
        <dsp:cNvPr id="0" name=""/>
        <dsp:cNvSpPr/>
      </dsp:nvSpPr>
      <dsp:spPr>
        <a:xfrm>
          <a:off x="640472" y="4376150"/>
          <a:ext cx="10251481" cy="875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4642" tIns="45720" rIns="45720" bIns="45720" numCol="1" spcCol="1270" anchor="ctr" anchorCtr="0">
          <a:noAutofit/>
        </a:bodyPr>
        <a:lstStyle/>
        <a:p>
          <a:pPr lvl="0" algn="l" defTabSz="800100">
            <a:lnSpc>
              <a:spcPct val="90000"/>
            </a:lnSpc>
            <a:spcBef>
              <a:spcPct val="0"/>
            </a:spcBef>
            <a:spcAft>
              <a:spcPct val="35000"/>
            </a:spcAft>
          </a:pPr>
          <a:r>
            <a:rPr lang="ru-RU" sz="1800" i="0" kern="1200" dirty="0" err="1" smtClean="0"/>
            <a:t>підвищити</a:t>
          </a:r>
          <a:r>
            <a:rPr lang="ru-RU" sz="1800" i="0" kern="1200" dirty="0" smtClean="0"/>
            <a:t> </a:t>
          </a:r>
          <a:r>
            <a:rPr lang="ru-RU" sz="1800" i="0" kern="1200" dirty="0" err="1" smtClean="0"/>
            <a:t>вмотивованість</a:t>
          </a:r>
          <a:r>
            <a:rPr lang="ru-RU" sz="1800" i="0" kern="1200" dirty="0" smtClean="0"/>
            <a:t> </a:t>
          </a:r>
          <a:r>
            <a:rPr lang="ru-RU" sz="1800" i="0" kern="1200" dirty="0" err="1" smtClean="0"/>
            <a:t>рішень</a:t>
          </a:r>
          <a:r>
            <a:rPr lang="ru-RU" sz="1800" i="0" kern="1200" dirty="0" smtClean="0"/>
            <a:t> </a:t>
          </a:r>
          <a:r>
            <a:rPr lang="ru-RU" sz="1800" i="0" kern="1200" dirty="0" err="1" smtClean="0"/>
            <a:t>вкксу</a:t>
          </a:r>
          <a:r>
            <a:rPr lang="ru-RU" sz="1800" i="0" kern="1200" dirty="0" smtClean="0"/>
            <a:t> </a:t>
          </a:r>
          <a:endParaRPr lang="ru-RU" sz="1800" kern="1200" dirty="0"/>
        </a:p>
      </dsp:txBody>
      <dsp:txXfrm>
        <a:off x="640472" y="4376150"/>
        <a:ext cx="10251481" cy="875139"/>
      </dsp:txXfrm>
    </dsp:sp>
    <dsp:sp modelId="{3DD3F7E8-6E83-4AA1-B5D5-3E1F2F5C6C8B}">
      <dsp:nvSpPr>
        <dsp:cNvPr id="0" name=""/>
        <dsp:cNvSpPr/>
      </dsp:nvSpPr>
      <dsp:spPr>
        <a:xfrm>
          <a:off x="93510" y="4266758"/>
          <a:ext cx="1093923" cy="10939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884CA-D12A-4E5E-B136-19B64AFE5DB6}">
      <dsp:nvSpPr>
        <dsp:cNvPr id="0" name=""/>
        <dsp:cNvSpPr/>
      </dsp:nvSpPr>
      <dsp:spPr>
        <a:xfrm>
          <a:off x="-6432414" y="-983844"/>
          <a:ext cx="7656321" cy="7656321"/>
        </a:xfrm>
        <a:prstGeom prst="blockArc">
          <a:avLst>
            <a:gd name="adj1" fmla="val 18900000"/>
            <a:gd name="adj2" fmla="val 2700000"/>
            <a:gd name="adj3" fmla="val 282"/>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F3C72-F17A-4F34-BBA6-6F5DCDB45136}">
      <dsp:nvSpPr>
        <dsp:cNvPr id="0" name=""/>
        <dsp:cNvSpPr/>
      </dsp:nvSpPr>
      <dsp:spPr>
        <a:xfrm>
          <a:off x="534664" y="355425"/>
          <a:ext cx="10357290" cy="711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53340" rIns="53340" bIns="53340" numCol="1" spcCol="1270" anchor="ctr" anchorCtr="0">
          <a:noAutofit/>
        </a:bodyPr>
        <a:lstStyle/>
        <a:p>
          <a:pPr lvl="0" algn="l" defTabSz="933450">
            <a:lnSpc>
              <a:spcPct val="90000"/>
            </a:lnSpc>
            <a:spcBef>
              <a:spcPct val="0"/>
            </a:spcBef>
            <a:spcAft>
              <a:spcPct val="35000"/>
            </a:spcAft>
          </a:pPr>
          <a:r>
            <a:rPr lang="uk-UA" sz="2100" kern="1200" dirty="0" smtClean="0"/>
            <a:t>організація спільних освітніх, наукових, право просвітницьких заходів з  органами судової влади </a:t>
          </a:r>
          <a:endParaRPr lang="ru-RU" sz="2100" kern="1200" dirty="0"/>
        </a:p>
      </dsp:txBody>
      <dsp:txXfrm>
        <a:off x="534664" y="355425"/>
        <a:ext cx="10357290" cy="711306"/>
      </dsp:txXfrm>
    </dsp:sp>
    <dsp:sp modelId="{4B800EFE-5EC2-438F-AB4F-BD3681C6CFE7}">
      <dsp:nvSpPr>
        <dsp:cNvPr id="0" name=""/>
        <dsp:cNvSpPr/>
      </dsp:nvSpPr>
      <dsp:spPr>
        <a:xfrm>
          <a:off x="90097" y="266512"/>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31A16D-6434-42BB-8E64-81E5095FF7BC}">
      <dsp:nvSpPr>
        <dsp:cNvPr id="0" name=""/>
        <dsp:cNvSpPr/>
      </dsp:nvSpPr>
      <dsp:spPr>
        <a:xfrm>
          <a:off x="1044365" y="1422044"/>
          <a:ext cx="9847588" cy="711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53340" rIns="53340" bIns="53340" numCol="1" spcCol="1270" anchor="ctr" anchorCtr="0">
          <a:noAutofit/>
        </a:bodyPr>
        <a:lstStyle/>
        <a:p>
          <a:pPr lvl="0" algn="l" defTabSz="933450">
            <a:lnSpc>
              <a:spcPct val="90000"/>
            </a:lnSpc>
            <a:spcBef>
              <a:spcPct val="0"/>
            </a:spcBef>
            <a:spcAft>
              <a:spcPct val="35000"/>
            </a:spcAft>
          </a:pPr>
          <a:r>
            <a:rPr lang="uk-UA" sz="2100" kern="1200" dirty="0" smtClean="0"/>
            <a:t>усунення проблем у фінансовій звітності ГО </a:t>
          </a:r>
          <a:endParaRPr lang="ru-RU" sz="2100" kern="1200" dirty="0"/>
        </a:p>
      </dsp:txBody>
      <dsp:txXfrm>
        <a:off x="1044365" y="1422044"/>
        <a:ext cx="9847588" cy="711306"/>
      </dsp:txXfrm>
    </dsp:sp>
    <dsp:sp modelId="{8CCC560D-CA7E-4BA5-B040-049BC9F4E6AC}">
      <dsp:nvSpPr>
        <dsp:cNvPr id="0" name=""/>
        <dsp:cNvSpPr/>
      </dsp:nvSpPr>
      <dsp:spPr>
        <a:xfrm>
          <a:off x="599798" y="1333130"/>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8C9E5-B0A2-4971-BD01-E622110C4E67}">
      <dsp:nvSpPr>
        <dsp:cNvPr id="0" name=""/>
        <dsp:cNvSpPr/>
      </dsp:nvSpPr>
      <dsp:spPr>
        <a:xfrm>
          <a:off x="1200802" y="2488662"/>
          <a:ext cx="9691151" cy="711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53340" rIns="53340" bIns="53340" numCol="1" spcCol="1270" anchor="ctr" anchorCtr="0">
          <a:noAutofit/>
        </a:bodyPr>
        <a:lstStyle/>
        <a:p>
          <a:pPr lvl="0" algn="l" defTabSz="933450">
            <a:lnSpc>
              <a:spcPct val="90000"/>
            </a:lnSpc>
            <a:spcBef>
              <a:spcPct val="0"/>
            </a:spcBef>
            <a:spcAft>
              <a:spcPct val="35000"/>
            </a:spcAft>
          </a:pPr>
          <a:r>
            <a:rPr lang="uk-UA" sz="2100" kern="1200" dirty="0" smtClean="0"/>
            <a:t>розширення участі у роботі ГРД  ГО шляхом укладення меморандумів </a:t>
          </a:r>
          <a:endParaRPr lang="ru-RU" sz="2100" kern="1200" dirty="0"/>
        </a:p>
      </dsp:txBody>
      <dsp:txXfrm>
        <a:off x="1200802" y="2488662"/>
        <a:ext cx="9691151" cy="711306"/>
      </dsp:txXfrm>
    </dsp:sp>
    <dsp:sp modelId="{1A0E88D8-0EDF-42A3-A75F-0FFE97651190}">
      <dsp:nvSpPr>
        <dsp:cNvPr id="0" name=""/>
        <dsp:cNvSpPr/>
      </dsp:nvSpPr>
      <dsp:spPr>
        <a:xfrm>
          <a:off x="756236" y="2399749"/>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612B9-22EF-4F48-9180-A1D8C10C8DDB}">
      <dsp:nvSpPr>
        <dsp:cNvPr id="0" name=""/>
        <dsp:cNvSpPr/>
      </dsp:nvSpPr>
      <dsp:spPr>
        <a:xfrm>
          <a:off x="1044365" y="3555281"/>
          <a:ext cx="9847588" cy="711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53340" rIns="53340" bIns="53340" numCol="1" spcCol="1270" anchor="ctr" anchorCtr="0">
          <a:noAutofit/>
        </a:bodyPr>
        <a:lstStyle/>
        <a:p>
          <a:pPr lvl="0" algn="l" defTabSz="933450">
            <a:lnSpc>
              <a:spcPct val="90000"/>
            </a:lnSpc>
            <a:spcBef>
              <a:spcPct val="0"/>
            </a:spcBef>
            <a:spcAft>
              <a:spcPct val="35000"/>
            </a:spcAft>
          </a:pPr>
          <a:r>
            <a:rPr lang="uk-UA" sz="2100" kern="1200" dirty="0" smtClean="0"/>
            <a:t>розширення різних видів моніторингу судових процесів: загальних,спеціальних, вибіркових</a:t>
          </a:r>
          <a:endParaRPr lang="ru-RU" sz="2100" kern="1200" dirty="0"/>
        </a:p>
      </dsp:txBody>
      <dsp:txXfrm>
        <a:off x="1044365" y="3555281"/>
        <a:ext cx="9847588" cy="711306"/>
      </dsp:txXfrm>
    </dsp:sp>
    <dsp:sp modelId="{21999B83-161C-4278-B14A-B6CAFBF9648C}">
      <dsp:nvSpPr>
        <dsp:cNvPr id="0" name=""/>
        <dsp:cNvSpPr/>
      </dsp:nvSpPr>
      <dsp:spPr>
        <a:xfrm>
          <a:off x="599798" y="3466367"/>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06138-CB6C-49AF-98EC-301F8ABBA357}">
      <dsp:nvSpPr>
        <dsp:cNvPr id="0" name=""/>
        <dsp:cNvSpPr/>
      </dsp:nvSpPr>
      <dsp:spPr>
        <a:xfrm>
          <a:off x="534664" y="4621899"/>
          <a:ext cx="10357290" cy="711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4600" tIns="53340" rIns="53340" bIns="53340" numCol="1" spcCol="1270" anchor="ctr" anchorCtr="0">
          <a:noAutofit/>
        </a:bodyPr>
        <a:lstStyle/>
        <a:p>
          <a:pPr lvl="0" algn="l" defTabSz="933450">
            <a:lnSpc>
              <a:spcPct val="90000"/>
            </a:lnSpc>
            <a:spcBef>
              <a:spcPct val="0"/>
            </a:spcBef>
            <a:spcAft>
              <a:spcPct val="35000"/>
            </a:spcAft>
          </a:pPr>
          <a:r>
            <a:rPr lang="uk-UA" sz="2100" b="1" kern="1200" dirty="0" smtClean="0"/>
            <a:t>активізація діяльності громадських засідателів</a:t>
          </a:r>
          <a:endParaRPr lang="ru-RU" sz="2100" kern="1200" dirty="0"/>
        </a:p>
      </dsp:txBody>
      <dsp:txXfrm>
        <a:off x="534664" y="4621899"/>
        <a:ext cx="10357290" cy="711306"/>
      </dsp:txXfrm>
    </dsp:sp>
    <dsp:sp modelId="{6CF06E76-69CE-411D-9120-12A79AB37EAF}">
      <dsp:nvSpPr>
        <dsp:cNvPr id="0" name=""/>
        <dsp:cNvSpPr/>
      </dsp:nvSpPr>
      <dsp:spPr>
        <a:xfrm>
          <a:off x="90097" y="4532986"/>
          <a:ext cx="889133" cy="8891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ED715-0DDA-4710-B4B5-C3323CAB3EEF}">
      <dsp:nvSpPr>
        <dsp:cNvPr id="0" name=""/>
        <dsp:cNvSpPr/>
      </dsp:nvSpPr>
      <dsp:spPr>
        <a:xfrm>
          <a:off x="1772270" y="0"/>
          <a:ext cx="4937125" cy="493712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81461-05DF-4CCC-83F0-1FB2F0067A58}">
      <dsp:nvSpPr>
        <dsp:cNvPr id="0" name=""/>
        <dsp:cNvSpPr/>
      </dsp:nvSpPr>
      <dsp:spPr>
        <a:xfrm>
          <a:off x="2490268" y="494405"/>
          <a:ext cx="6710261" cy="91975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uk-UA" sz="1050" kern="1200" dirty="0">
              <a:latin typeface="Times New Roman" pitchFamily="18" charset="0"/>
              <a:cs typeface="Times New Roman" pitchFamily="18" charset="0"/>
            </a:rPr>
            <a:t>У Великій Британії у</a:t>
          </a:r>
          <a:r>
            <a:rPr lang="ru-RU" sz="1050" kern="1200" dirty="0">
              <a:latin typeface="Times New Roman" pitchFamily="18" charset="0"/>
              <a:cs typeface="Times New Roman" pitchFamily="18" charset="0"/>
            </a:rPr>
            <a:t> 2005 р. </a:t>
          </a:r>
          <a:r>
            <a:rPr lang="ru-RU" sz="1050" kern="1200" dirty="0" err="1">
              <a:latin typeface="Times New Roman" pitchFamily="18" charset="0"/>
              <a:cs typeface="Times New Roman" pitchFamily="18" charset="0"/>
            </a:rPr>
            <a:t>набув</a:t>
          </a:r>
          <a:r>
            <a:rPr lang="ru-RU" sz="1050" kern="1200" dirty="0">
              <a:latin typeface="Times New Roman" pitchFamily="18" charset="0"/>
              <a:cs typeface="Times New Roman" pitchFamily="18" charset="0"/>
            </a:rPr>
            <a:t> </a:t>
          </a:r>
          <a:r>
            <a:rPr lang="ru-RU" sz="1050" kern="1200" dirty="0" err="1">
              <a:latin typeface="Times New Roman" pitchFamily="18" charset="0"/>
              <a:cs typeface="Times New Roman" pitchFamily="18" charset="0"/>
            </a:rPr>
            <a:t>чинності</a:t>
          </a:r>
          <a:r>
            <a:rPr lang="ru-RU" sz="1050" kern="1200" dirty="0">
              <a:latin typeface="Times New Roman" pitchFamily="18" charset="0"/>
              <a:cs typeface="Times New Roman" pitchFamily="18" charset="0"/>
            </a:rPr>
            <a:t> Закон «Про свободу </a:t>
          </a:r>
          <a:r>
            <a:rPr lang="ru-RU" sz="1050" kern="1200" dirty="0" err="1">
              <a:latin typeface="Times New Roman" pitchFamily="18" charset="0"/>
              <a:cs typeface="Times New Roman" pitchFamily="18" charset="0"/>
            </a:rPr>
            <a:t>інформації</a:t>
          </a:r>
          <a:r>
            <a:rPr lang="ru-RU" sz="1050" kern="1200" dirty="0">
              <a:latin typeface="Times New Roman" pitchFamily="18" charset="0"/>
              <a:cs typeface="Times New Roman" pitchFamily="18" charset="0"/>
            </a:rPr>
            <a:t>», </a:t>
          </a:r>
          <a:r>
            <a:rPr lang="ru-RU" sz="1050" kern="1200" dirty="0" err="1">
              <a:latin typeface="Times New Roman" pitchFamily="18" charset="0"/>
              <a:cs typeface="Times New Roman" pitchFamily="18" charset="0"/>
            </a:rPr>
            <a:t>згідно</a:t>
          </a:r>
          <a:r>
            <a:rPr lang="ru-RU" sz="1050" kern="1200" dirty="0">
              <a:latin typeface="Times New Roman" pitchFamily="18" charset="0"/>
              <a:cs typeface="Times New Roman" pitchFamily="18" charset="0"/>
            </a:rPr>
            <a:t> з </a:t>
          </a:r>
          <a:r>
            <a:rPr lang="ru-RU" sz="1050" kern="1200" dirty="0" err="1">
              <a:latin typeface="Times New Roman" pitchFamily="18" charset="0"/>
              <a:cs typeface="Times New Roman" pitchFamily="18" charset="0"/>
            </a:rPr>
            <a:t>яким</a:t>
          </a:r>
          <a:r>
            <a:rPr lang="ru-RU" sz="1050" kern="1200" dirty="0">
              <a:latin typeface="Times New Roman" pitchFamily="18" charset="0"/>
              <a:cs typeface="Times New Roman" pitchFamily="18" charset="0"/>
            </a:rPr>
            <a:t> </a:t>
          </a:r>
          <a:r>
            <a:rPr lang="ru-RU" sz="1050" kern="1200" dirty="0" err="1">
              <a:latin typeface="Times New Roman" pitchFamily="18" charset="0"/>
              <a:cs typeface="Times New Roman" pitchFamily="18" charset="0"/>
            </a:rPr>
            <a:t>громадяни</a:t>
          </a:r>
          <a:r>
            <a:rPr lang="ru-RU" sz="1050" kern="1200" dirty="0">
              <a:latin typeface="Times New Roman" pitchFamily="18" charset="0"/>
              <a:cs typeface="Times New Roman" pitchFamily="18" charset="0"/>
            </a:rPr>
            <a:t> </a:t>
          </a:r>
          <a:r>
            <a:rPr lang="ru-RU" sz="1050" kern="1200" dirty="0" err="1">
              <a:latin typeface="Times New Roman" pitchFamily="18" charset="0"/>
              <a:cs typeface="Times New Roman" pitchFamily="18" charset="0"/>
            </a:rPr>
            <a:t>тримали</a:t>
          </a:r>
          <a:r>
            <a:rPr lang="uk-UA" sz="1050" kern="1200" dirty="0">
              <a:latin typeface="Times New Roman" pitchFamily="18" charset="0"/>
              <a:cs typeface="Times New Roman" pitchFamily="18" charset="0"/>
            </a:rPr>
            <a:t> право на отримувати інформацію </a:t>
          </a:r>
          <a:r>
            <a:rPr lang="ru-RU" sz="1050" kern="1200" dirty="0" err="1">
              <a:latin typeface="Times New Roman" pitchFamily="18" charset="0"/>
              <a:cs typeface="Times New Roman" pitchFamily="18" charset="0"/>
            </a:rPr>
            <a:t>що</a:t>
          </a:r>
          <a:r>
            <a:rPr lang="ru-RU" sz="1050" kern="1200" dirty="0">
              <a:latin typeface="Times New Roman" pitchFamily="18" charset="0"/>
              <a:cs typeface="Times New Roman" pitchFamily="18" charset="0"/>
            </a:rPr>
            <a:t> </a:t>
          </a:r>
          <a:r>
            <a:rPr lang="ru-RU" sz="1050" kern="1200" dirty="0" err="1">
              <a:latin typeface="Times New Roman" pitchFamily="18" charset="0"/>
              <a:cs typeface="Times New Roman" pitchFamily="18" charset="0"/>
            </a:rPr>
            <a:t>ма</a:t>
          </a:r>
          <a:r>
            <a:rPr lang="uk-UA" sz="1050" kern="1200" dirty="0">
              <a:latin typeface="Times New Roman" pitchFamily="18" charset="0"/>
              <a:cs typeface="Times New Roman" pitchFamily="18" charset="0"/>
            </a:rPr>
            <a:t>є </a:t>
          </a:r>
          <a:r>
            <a:rPr lang="ru-RU" sz="1050" kern="1200" dirty="0" err="1">
              <a:latin typeface="Times New Roman" pitchFamily="18" charset="0"/>
              <a:cs typeface="Times New Roman" pitchFamily="18" charset="0"/>
            </a:rPr>
            <a:t>відношення</a:t>
          </a:r>
          <a:r>
            <a:rPr lang="ru-RU" sz="1050" kern="1200" dirty="0">
              <a:latin typeface="Times New Roman" pitchFamily="18" charset="0"/>
              <a:cs typeface="Times New Roman" pitchFamily="18" charset="0"/>
            </a:rPr>
            <a:t> до </a:t>
          </a:r>
          <a:r>
            <a:rPr lang="ru-RU" sz="1050" kern="1200" dirty="0" err="1">
              <a:latin typeface="Times New Roman" pitchFamily="18" charset="0"/>
              <a:cs typeface="Times New Roman" pitchFamily="18" charset="0"/>
            </a:rPr>
            <a:t>формулювання</a:t>
          </a:r>
          <a:r>
            <a:rPr lang="ru-RU" sz="1050" kern="1200" dirty="0">
              <a:latin typeface="Times New Roman" pitchFamily="18" charset="0"/>
              <a:cs typeface="Times New Roman" pitchFamily="18" charset="0"/>
            </a:rPr>
            <a:t> і </a:t>
          </a:r>
          <a:r>
            <a:rPr lang="ru-RU" sz="1050" kern="1200" dirty="0" err="1">
              <a:latin typeface="Times New Roman" pitchFamily="18" charset="0"/>
              <a:cs typeface="Times New Roman" pitchFamily="18" charset="0"/>
            </a:rPr>
            <a:t>визначення</a:t>
          </a:r>
          <a:r>
            <a:rPr lang="ru-RU" sz="1050" kern="1200" dirty="0">
              <a:latin typeface="Times New Roman" pitchFamily="18" charset="0"/>
              <a:cs typeface="Times New Roman" pitchFamily="18" charset="0"/>
            </a:rPr>
            <a:t> </a:t>
          </a:r>
          <a:r>
            <a:rPr lang="ru-RU" sz="1050" kern="1200" dirty="0" err="1">
              <a:latin typeface="Times New Roman" pitchFamily="18" charset="0"/>
              <a:cs typeface="Times New Roman" pitchFamily="18" charset="0"/>
            </a:rPr>
            <a:t>політики</a:t>
          </a:r>
          <a:r>
            <a:rPr lang="ru-RU" sz="1050" kern="1200" dirty="0">
              <a:latin typeface="Times New Roman" pitchFamily="18" charset="0"/>
              <a:cs typeface="Times New Roman" pitchFamily="18" charset="0"/>
            </a:rPr>
            <a:t> уряду</a:t>
          </a:r>
        </a:p>
      </dsp:txBody>
      <dsp:txXfrm>
        <a:off x="2535167" y="539304"/>
        <a:ext cx="6620463" cy="829960"/>
      </dsp:txXfrm>
    </dsp:sp>
    <dsp:sp modelId="{6D9A24B6-6C50-4D86-B7E8-60FC8AF10AD1}">
      <dsp:nvSpPr>
        <dsp:cNvPr id="0" name=""/>
        <dsp:cNvSpPr/>
      </dsp:nvSpPr>
      <dsp:spPr>
        <a:xfrm>
          <a:off x="2456556" y="1534050"/>
          <a:ext cx="6692835" cy="70836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a:latin typeface="Times New Roman" pitchFamily="18" charset="0"/>
              <a:cs typeface="Times New Roman" pitchFamily="18" charset="0"/>
            </a:rPr>
            <a:t>У Японії з 1 квітня 2001 р. </a:t>
          </a:r>
          <a:r>
            <a:rPr lang="uk-UA" sz="1100" kern="1200">
              <a:latin typeface="Times New Roman" pitchFamily="18" charset="0"/>
              <a:cs typeface="Times New Roman" pitchFamily="18" charset="0"/>
            </a:rPr>
            <a:t>діє </a:t>
          </a:r>
          <a:r>
            <a:rPr lang="ru-RU" sz="1100" kern="1200">
              <a:latin typeface="Times New Roman" pitchFamily="18" charset="0"/>
              <a:cs typeface="Times New Roman" pitchFamily="18" charset="0"/>
            </a:rPr>
            <a:t>Закон «Про публікацію інформації, що належить адміністративним органам»  </a:t>
          </a:r>
        </a:p>
      </dsp:txBody>
      <dsp:txXfrm>
        <a:off x="2491135" y="1568629"/>
        <a:ext cx="6623677" cy="639204"/>
      </dsp:txXfrm>
    </dsp:sp>
    <dsp:sp modelId="{D3B88DF5-B4F8-4D9E-8936-76426BB4969C}">
      <dsp:nvSpPr>
        <dsp:cNvPr id="0" name=""/>
        <dsp:cNvSpPr/>
      </dsp:nvSpPr>
      <dsp:spPr>
        <a:xfrm>
          <a:off x="2513117" y="2406506"/>
          <a:ext cx="6664563" cy="89006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uk-UA" sz="1050" kern="1200">
              <a:latin typeface="Times New Roman" pitchFamily="18" charset="0"/>
              <a:cs typeface="Times New Roman" pitchFamily="18" charset="0"/>
            </a:rPr>
            <a:t>У США Закон «Про свободу інформації» прийняли </a:t>
          </a:r>
          <a:r>
            <a:rPr lang="ru-RU" sz="1050" kern="1200">
              <a:latin typeface="Times New Roman" pitchFamily="18" charset="0"/>
              <a:cs typeface="Times New Roman" pitchFamily="18" charset="0"/>
            </a:rPr>
            <a:t>у 1966 р.</a:t>
          </a:r>
          <a:r>
            <a:rPr lang="uk-UA" sz="1050" kern="1200">
              <a:latin typeface="Times New Roman" pitchFamily="18" charset="0"/>
              <a:cs typeface="Times New Roman" pitchFamily="18" charset="0"/>
            </a:rPr>
            <a:t> Згідно Закону </a:t>
          </a:r>
          <a:r>
            <a:rPr lang="ru-RU" sz="1050" kern="1200">
              <a:latin typeface="Times New Roman" pitchFamily="18" charset="0"/>
              <a:cs typeface="Times New Roman" pitchFamily="18" charset="0"/>
            </a:rPr>
            <a:t>всі дані, які збираються і зберігаються державними структурами, є суспільним надбанням, доступ до них мають громадяни США на безоплатній основі</a:t>
          </a:r>
        </a:p>
      </dsp:txBody>
      <dsp:txXfrm>
        <a:off x="2556566" y="2449955"/>
        <a:ext cx="6577665" cy="803166"/>
      </dsp:txXfrm>
    </dsp:sp>
    <dsp:sp modelId="{3F300E4C-07C5-497B-A661-F17509699F25}">
      <dsp:nvSpPr>
        <dsp:cNvPr id="0" name=""/>
        <dsp:cNvSpPr/>
      </dsp:nvSpPr>
      <dsp:spPr>
        <a:xfrm>
          <a:off x="2498980" y="3438562"/>
          <a:ext cx="6692835" cy="86216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ru-RU" sz="1050" kern="1200">
              <a:latin typeface="Times New Roman" pitchFamily="18" charset="0"/>
              <a:cs typeface="Times New Roman" pitchFamily="18" charset="0"/>
            </a:rPr>
            <a:t>Швеція у 1766 р. ухвалила Закон «Про свободу видань». </a:t>
          </a:r>
          <a:r>
            <a:rPr lang="uk-UA" sz="1050" kern="1200">
              <a:latin typeface="Times New Roman" pitchFamily="18" charset="0"/>
              <a:cs typeface="Times New Roman" pitchFamily="18" charset="0"/>
            </a:rPr>
            <a:t>Проіснувавши майже 200 років, у</a:t>
          </a:r>
          <a:r>
            <a:rPr lang="ru-RU" sz="1050" kern="1200">
              <a:latin typeface="Times New Roman" pitchFamily="18" charset="0"/>
              <a:cs typeface="Times New Roman" pitchFamily="18" charset="0"/>
            </a:rPr>
            <a:t> 1949 р. він був </a:t>
          </a:r>
          <a:r>
            <a:rPr lang="uk-UA" sz="1050" kern="1200">
              <a:latin typeface="Times New Roman" pitchFamily="18" charset="0"/>
              <a:cs typeface="Times New Roman" pitchFamily="18" charset="0"/>
            </a:rPr>
            <a:t>оновлений і </a:t>
          </a:r>
          <a:r>
            <a:rPr lang="ru-RU" sz="1050" kern="1200">
              <a:latin typeface="Times New Roman" pitchFamily="18" charset="0"/>
              <a:cs typeface="Times New Roman" pitchFamily="18" charset="0"/>
            </a:rPr>
            <a:t>модифікований у Закон «Про свободу друку»</a:t>
          </a:r>
        </a:p>
      </dsp:txBody>
      <dsp:txXfrm>
        <a:off x="2541067" y="3480649"/>
        <a:ext cx="6608661" cy="777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DC3B-4030-4A6F-AC58-CA70B9CF95F9}">
      <dsp:nvSpPr>
        <dsp:cNvPr id="0" name=""/>
        <dsp:cNvSpPr/>
      </dsp:nvSpPr>
      <dsp:spPr>
        <a:xfrm rot="16200000">
          <a:off x="1600908" y="509413"/>
          <a:ext cx="3174077" cy="3918790"/>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lvl="0" algn="ctr" defTabSz="1066800">
            <a:lnSpc>
              <a:spcPct val="90000"/>
            </a:lnSpc>
            <a:spcBef>
              <a:spcPct val="0"/>
            </a:spcBef>
            <a:spcAft>
              <a:spcPct val="35000"/>
            </a:spcAft>
          </a:pPr>
          <a:r>
            <a:rPr lang="ru-RU" sz="2400" b="1" kern="1200" dirty="0">
              <a:latin typeface="Times New Roman" pitchFamily="18" charset="0"/>
              <a:cs typeface="Times New Roman" pitchFamily="18" charset="0"/>
            </a:rPr>
            <a:t>ПІДЗВІТНІСТЬ ЯК ЯКІСТЬ</a:t>
          </a:r>
        </a:p>
        <a:p>
          <a:pPr lvl="0" algn="l" defTabSz="1066800">
            <a:lnSpc>
              <a:spcPct val="90000"/>
            </a:lnSpc>
            <a:spcBef>
              <a:spcPct val="0"/>
            </a:spcBef>
            <a:spcAft>
              <a:spcPct val="35000"/>
            </a:spcAft>
          </a:pPr>
          <a:endParaRPr lang="ru-RU" sz="2400" b="1" kern="1200" dirty="0">
            <a:latin typeface="Times New Roman" pitchFamily="18" charset="0"/>
            <a:cs typeface="Times New Roman" pitchFamily="18" charset="0"/>
          </a:endParaRPr>
        </a:p>
        <a:p>
          <a:pPr lvl="0" algn="l" defTabSz="1066800">
            <a:lnSpc>
              <a:spcPct val="90000"/>
            </a:lnSpc>
            <a:spcBef>
              <a:spcPct val="0"/>
            </a:spcBef>
            <a:spcAft>
              <a:spcPct val="35000"/>
            </a:spcAft>
          </a:pPr>
          <a:r>
            <a:rPr lang="ru-RU" sz="2400" b="1" kern="1200" dirty="0" err="1">
              <a:latin typeface="Times New Roman" pitchFamily="18" charset="0"/>
              <a:cs typeface="Times New Roman" pitchFamily="18" charset="0"/>
            </a:rPr>
            <a:t>означає</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набір</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стандартів</a:t>
          </a:r>
          <a:r>
            <a:rPr lang="ru-RU" sz="2400" b="1" kern="1200" dirty="0">
              <a:latin typeface="Times New Roman" pitchFamily="18" charset="0"/>
              <a:cs typeface="Times New Roman" pitchFamily="18" charset="0"/>
            </a:rPr>
            <a:t> для </a:t>
          </a:r>
          <a:r>
            <a:rPr lang="ru-RU" sz="2400" b="1" kern="1200" dirty="0" err="1">
              <a:latin typeface="Times New Roman" pitchFamily="18" charset="0"/>
              <a:cs typeface="Times New Roman" pitchFamily="18" charset="0"/>
            </a:rPr>
            <a:t>оцінки</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діяльності</a:t>
          </a:r>
          <a:r>
            <a:rPr lang="ru-RU" sz="2400" b="1" kern="1200" dirty="0">
              <a:latin typeface="Times New Roman" pitchFamily="18" charset="0"/>
              <a:cs typeface="Times New Roman" pitchFamily="18" charset="0"/>
            </a:rPr>
            <a:t> й </a:t>
          </a:r>
          <a:r>
            <a:rPr lang="ru-RU" sz="2400" b="1" kern="1200" dirty="0" err="1">
              <a:latin typeface="Times New Roman" pitchFamily="18" charset="0"/>
              <a:cs typeface="Times New Roman" pitchFamily="18" charset="0"/>
            </a:rPr>
            <a:t>поведінки</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субєктів</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влади</a:t>
          </a:r>
          <a:endParaRPr lang="ru-RU" sz="2400" b="1" kern="1200" dirty="0">
            <a:latin typeface="Times New Roman" pitchFamily="18" charset="0"/>
            <a:cs typeface="Times New Roman" pitchFamily="18" charset="0"/>
          </a:endParaRPr>
        </a:p>
        <a:p>
          <a:pPr lvl="0" algn="l" defTabSz="1066800">
            <a:lnSpc>
              <a:spcPct val="90000"/>
            </a:lnSpc>
            <a:spcBef>
              <a:spcPct val="0"/>
            </a:spcBef>
            <a:spcAft>
              <a:spcPct val="35000"/>
            </a:spcAft>
          </a:pPr>
          <a:endParaRPr lang="ru-RU" sz="1100" b="1" kern="1200" dirty="0">
            <a:latin typeface="Times New Roman" pitchFamily="18" charset="0"/>
            <a:cs typeface="Times New Roman" pitchFamily="18" charset="0"/>
          </a:endParaRPr>
        </a:p>
      </dsp:txBody>
      <dsp:txXfrm rot="5400000">
        <a:off x="1383526" y="1036743"/>
        <a:ext cx="3763816" cy="2864129"/>
      </dsp:txXfrm>
    </dsp:sp>
    <dsp:sp modelId="{1C9F2394-F16D-4866-A672-C5E793CD7247}">
      <dsp:nvSpPr>
        <dsp:cNvPr id="0" name=""/>
        <dsp:cNvSpPr/>
      </dsp:nvSpPr>
      <dsp:spPr>
        <a:xfrm rot="5400000">
          <a:off x="5956108" y="623595"/>
          <a:ext cx="3174077" cy="3789839"/>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lvl="0" algn="ctr" defTabSz="1066800">
            <a:lnSpc>
              <a:spcPct val="90000"/>
            </a:lnSpc>
            <a:spcBef>
              <a:spcPct val="0"/>
            </a:spcBef>
            <a:spcAft>
              <a:spcPct val="35000"/>
            </a:spcAft>
          </a:pPr>
          <a:r>
            <a:rPr lang="ru-RU" sz="2400" b="1" kern="1200" dirty="0">
              <a:latin typeface="Times New Roman" pitchFamily="18" charset="0"/>
              <a:cs typeface="Times New Roman" pitchFamily="18" charset="0"/>
            </a:rPr>
            <a:t>ПІДЗВІТНІСТЬ ЯК МЕХАНІЗМ</a:t>
          </a:r>
        </a:p>
        <a:p>
          <a:pPr lvl="0" algn="l" defTabSz="1066800">
            <a:lnSpc>
              <a:spcPct val="90000"/>
            </a:lnSpc>
            <a:spcBef>
              <a:spcPct val="0"/>
            </a:spcBef>
            <a:spcAft>
              <a:spcPct val="35000"/>
            </a:spcAft>
          </a:pPr>
          <a:endParaRPr lang="ru-RU" sz="2400" b="1" kern="1200" dirty="0">
            <a:latin typeface="Times New Roman" pitchFamily="18" charset="0"/>
            <a:cs typeface="Times New Roman" pitchFamily="18" charset="0"/>
          </a:endParaRPr>
        </a:p>
        <a:p>
          <a:pPr lvl="0" algn="l" defTabSz="1066800">
            <a:lnSpc>
              <a:spcPct val="90000"/>
            </a:lnSpc>
            <a:spcBef>
              <a:spcPct val="0"/>
            </a:spcBef>
            <a:spcAft>
              <a:spcPct val="35000"/>
            </a:spcAft>
          </a:pPr>
          <a:r>
            <a:rPr lang="ru-RU" sz="2400" b="1" kern="1200" dirty="0" err="1">
              <a:latin typeface="Times New Roman" pitchFamily="18" charset="0"/>
              <a:cs typeface="Times New Roman" pitchFamily="18" charset="0"/>
            </a:rPr>
            <a:t>означає</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відносини</a:t>
          </a:r>
          <a:r>
            <a:rPr lang="ru-RU" sz="2400" b="1" kern="1200" dirty="0">
              <a:latin typeface="Times New Roman" pitchFamily="18" charset="0"/>
              <a:cs typeface="Times New Roman" pitchFamily="18" charset="0"/>
            </a:rPr>
            <a:t>, у рамках </a:t>
          </a:r>
          <a:r>
            <a:rPr lang="ru-RU" sz="2400" b="1" kern="1200" dirty="0" err="1">
              <a:latin typeface="Times New Roman" pitchFamily="18" charset="0"/>
              <a:cs typeface="Times New Roman" pitchFamily="18" charset="0"/>
            </a:rPr>
            <a:t>яких</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субєкта</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можна</a:t>
          </a:r>
          <a:r>
            <a:rPr lang="ru-RU" sz="2400" b="1" kern="1200" dirty="0">
              <a:latin typeface="Times New Roman" pitchFamily="18" charset="0"/>
              <a:cs typeface="Times New Roman" pitchFamily="18" charset="0"/>
            </a:rPr>
            <a:t> </a:t>
          </a:r>
          <a:r>
            <a:rPr lang="ru-RU" sz="2400" b="1" kern="1200" dirty="0" err="1">
              <a:latin typeface="Times New Roman" pitchFamily="18" charset="0"/>
              <a:cs typeface="Times New Roman" pitchFamily="18" charset="0"/>
            </a:rPr>
            <a:t>притягти</a:t>
          </a:r>
          <a:r>
            <a:rPr lang="ru-RU" sz="2400" b="1" kern="1200" dirty="0">
              <a:latin typeface="Times New Roman" pitchFamily="18" charset="0"/>
              <a:cs typeface="Times New Roman" pitchFamily="18" charset="0"/>
            </a:rPr>
            <a:t> до </a:t>
          </a:r>
          <a:r>
            <a:rPr lang="ru-RU" sz="2400" b="1" kern="1200" dirty="0" err="1">
              <a:latin typeface="Times New Roman" pitchFamily="18" charset="0"/>
              <a:cs typeface="Times New Roman" pitchFamily="18" charset="0"/>
            </a:rPr>
            <a:t>відповідальності</a:t>
          </a:r>
          <a:endParaRPr lang="ru-RU" sz="2400" b="1" kern="1200" dirty="0">
            <a:latin typeface="Times New Roman" pitchFamily="18" charset="0"/>
            <a:cs typeface="Times New Roman" pitchFamily="18" charset="0"/>
          </a:endParaRPr>
        </a:p>
      </dsp:txBody>
      <dsp:txXfrm rot="-5400000">
        <a:off x="5648227" y="1086450"/>
        <a:ext cx="3634865" cy="2864129"/>
      </dsp:txXfrm>
    </dsp:sp>
    <dsp:sp modelId="{5696BD7F-D3B4-46E8-8837-AC776A2E0BA2}">
      <dsp:nvSpPr>
        <dsp:cNvPr id="0" name=""/>
        <dsp:cNvSpPr/>
      </dsp:nvSpPr>
      <dsp:spPr>
        <a:xfrm>
          <a:off x="4504551" y="0"/>
          <a:ext cx="2027775" cy="202767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3B7B6-A56B-4D31-9617-A3C18832A0D6}">
      <dsp:nvSpPr>
        <dsp:cNvPr id="0" name=""/>
        <dsp:cNvSpPr/>
      </dsp:nvSpPr>
      <dsp:spPr>
        <a:xfrm rot="10800000">
          <a:off x="4504551" y="2909447"/>
          <a:ext cx="2027775" cy="202767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BD358-D8D5-4EDE-A0D2-370C9A6E0FD6}">
      <dsp:nvSpPr>
        <dsp:cNvPr id="0" name=""/>
        <dsp:cNvSpPr/>
      </dsp:nvSpPr>
      <dsp:spPr>
        <a:xfrm>
          <a:off x="3214" y="862572"/>
          <a:ext cx="2550318" cy="1530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t>громадські об'єднання</a:t>
          </a:r>
          <a:endParaRPr lang="ru-RU" sz="2300" kern="1200" dirty="0"/>
        </a:p>
      </dsp:txBody>
      <dsp:txXfrm>
        <a:off x="3214" y="862572"/>
        <a:ext cx="2550318" cy="1530191"/>
      </dsp:txXfrm>
    </dsp:sp>
    <dsp:sp modelId="{7265F2FF-0FB0-4079-8D65-3EFDD60914DB}">
      <dsp:nvSpPr>
        <dsp:cNvPr id="0" name=""/>
        <dsp:cNvSpPr/>
      </dsp:nvSpPr>
      <dsp:spPr>
        <a:xfrm>
          <a:off x="2808565" y="862572"/>
          <a:ext cx="2550318" cy="1530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t>недержавні ЗМІ</a:t>
          </a:r>
          <a:endParaRPr lang="ru-RU" sz="2300" kern="1200" dirty="0"/>
        </a:p>
      </dsp:txBody>
      <dsp:txXfrm>
        <a:off x="2808565" y="862572"/>
        <a:ext cx="2550318" cy="1530191"/>
      </dsp:txXfrm>
    </dsp:sp>
    <dsp:sp modelId="{FF1E5B56-974D-4A2A-B2CD-0B7CEEB68C71}">
      <dsp:nvSpPr>
        <dsp:cNvPr id="0" name=""/>
        <dsp:cNvSpPr/>
      </dsp:nvSpPr>
      <dsp:spPr>
        <a:xfrm>
          <a:off x="5613915" y="862572"/>
          <a:ext cx="2550318" cy="1530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smtClean="0"/>
            <a:t>професійні та творчі спілки</a:t>
          </a:r>
          <a:endParaRPr lang="ru-RU" sz="2300" kern="1200"/>
        </a:p>
      </dsp:txBody>
      <dsp:txXfrm>
        <a:off x="5613915" y="862572"/>
        <a:ext cx="2550318" cy="1530191"/>
      </dsp:txXfrm>
    </dsp:sp>
    <dsp:sp modelId="{A29E2B06-F545-4CD6-BF80-FD65E00BFC15}">
      <dsp:nvSpPr>
        <dsp:cNvPr id="0" name=""/>
        <dsp:cNvSpPr/>
      </dsp:nvSpPr>
      <dsp:spPr>
        <a:xfrm>
          <a:off x="8419266" y="862572"/>
          <a:ext cx="2550318" cy="1530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smtClean="0"/>
            <a:t>органи самоорганізації населення</a:t>
          </a:r>
          <a:endParaRPr lang="ru-RU" sz="2300" kern="1200"/>
        </a:p>
      </dsp:txBody>
      <dsp:txXfrm>
        <a:off x="8419266" y="862572"/>
        <a:ext cx="2550318" cy="1530191"/>
      </dsp:txXfrm>
    </dsp:sp>
    <dsp:sp modelId="{258DD1AA-D067-4C82-986A-9B4AB870E264}">
      <dsp:nvSpPr>
        <dsp:cNvPr id="0" name=""/>
        <dsp:cNvSpPr/>
      </dsp:nvSpPr>
      <dsp:spPr>
        <a:xfrm>
          <a:off x="1405890" y="2647795"/>
          <a:ext cx="2550318" cy="1530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smtClean="0"/>
            <a:t>благодійні і релігійні організації,</a:t>
          </a:r>
          <a:endParaRPr lang="ru-RU" sz="2300" kern="1200"/>
        </a:p>
      </dsp:txBody>
      <dsp:txXfrm>
        <a:off x="1405890" y="2647795"/>
        <a:ext cx="2550318" cy="1530191"/>
      </dsp:txXfrm>
    </dsp:sp>
    <dsp:sp modelId="{DC6B401D-417E-4699-94C5-68EA449D06BA}">
      <dsp:nvSpPr>
        <dsp:cNvPr id="0" name=""/>
        <dsp:cNvSpPr/>
      </dsp:nvSpPr>
      <dsp:spPr>
        <a:xfrm>
          <a:off x="4211240" y="2647795"/>
          <a:ext cx="2550318" cy="1530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smtClean="0"/>
            <a:t>організації роботодавців</a:t>
          </a:r>
          <a:endParaRPr lang="ru-RU" sz="2300" kern="1200"/>
        </a:p>
      </dsp:txBody>
      <dsp:txXfrm>
        <a:off x="4211240" y="2647795"/>
        <a:ext cx="2550318" cy="1530191"/>
      </dsp:txXfrm>
    </dsp:sp>
    <dsp:sp modelId="{41D00121-8B3C-42EA-9756-49ED5564EEAD}">
      <dsp:nvSpPr>
        <dsp:cNvPr id="0" name=""/>
        <dsp:cNvSpPr/>
      </dsp:nvSpPr>
      <dsp:spPr>
        <a:xfrm>
          <a:off x="7016591" y="2647795"/>
          <a:ext cx="2550318" cy="1530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smtClean="0"/>
            <a:t>непідприємницькі товариства і установи</a:t>
          </a:r>
          <a:endParaRPr lang="ru-RU" sz="2300" kern="1200"/>
        </a:p>
      </dsp:txBody>
      <dsp:txXfrm>
        <a:off x="7016591" y="2647795"/>
        <a:ext cx="2550318" cy="1530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AFA5-56F3-4CBC-9CDA-01EEDEAB8F77}">
      <dsp:nvSpPr>
        <dsp:cNvPr id="0" name=""/>
        <dsp:cNvSpPr/>
      </dsp:nvSpPr>
      <dsp:spPr>
        <a:xfrm>
          <a:off x="7707838" y="3034709"/>
          <a:ext cx="91440" cy="565170"/>
        </a:xfrm>
        <a:custGeom>
          <a:avLst/>
          <a:gdLst/>
          <a:ahLst/>
          <a:cxnLst/>
          <a:rect l="0" t="0" r="0" b="0"/>
          <a:pathLst>
            <a:path>
              <a:moveTo>
                <a:pt x="45720" y="0"/>
              </a:moveTo>
              <a:lnTo>
                <a:pt x="45720" y="56517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56E85-795E-445F-AF28-E955B5353EC5}">
      <dsp:nvSpPr>
        <dsp:cNvPr id="0" name=""/>
        <dsp:cNvSpPr/>
      </dsp:nvSpPr>
      <dsp:spPr>
        <a:xfrm>
          <a:off x="5881857" y="1243454"/>
          <a:ext cx="1871701" cy="557272"/>
        </a:xfrm>
        <a:custGeom>
          <a:avLst/>
          <a:gdLst/>
          <a:ahLst/>
          <a:cxnLst/>
          <a:rect l="0" t="0" r="0" b="0"/>
          <a:pathLst>
            <a:path>
              <a:moveTo>
                <a:pt x="0" y="0"/>
              </a:moveTo>
              <a:lnTo>
                <a:pt x="0" y="377249"/>
              </a:lnTo>
              <a:lnTo>
                <a:pt x="1871701" y="377249"/>
              </a:lnTo>
              <a:lnTo>
                <a:pt x="1871701" y="55727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2D077-68A3-4279-B472-9592DB354462}">
      <dsp:nvSpPr>
        <dsp:cNvPr id="0" name=""/>
        <dsp:cNvSpPr/>
      </dsp:nvSpPr>
      <dsp:spPr>
        <a:xfrm>
          <a:off x="4190880" y="3034709"/>
          <a:ext cx="1187559" cy="565170"/>
        </a:xfrm>
        <a:custGeom>
          <a:avLst/>
          <a:gdLst/>
          <a:ahLst/>
          <a:cxnLst/>
          <a:rect l="0" t="0" r="0" b="0"/>
          <a:pathLst>
            <a:path>
              <a:moveTo>
                <a:pt x="0" y="0"/>
              </a:moveTo>
              <a:lnTo>
                <a:pt x="0" y="385147"/>
              </a:lnTo>
              <a:lnTo>
                <a:pt x="1187559" y="385147"/>
              </a:lnTo>
              <a:lnTo>
                <a:pt x="1187559" y="56517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EB9A1-E134-409D-9C84-460124D2D262}">
      <dsp:nvSpPr>
        <dsp:cNvPr id="0" name=""/>
        <dsp:cNvSpPr/>
      </dsp:nvSpPr>
      <dsp:spPr>
        <a:xfrm>
          <a:off x="3003321" y="3034709"/>
          <a:ext cx="1187559" cy="565170"/>
        </a:xfrm>
        <a:custGeom>
          <a:avLst/>
          <a:gdLst/>
          <a:ahLst/>
          <a:cxnLst/>
          <a:rect l="0" t="0" r="0" b="0"/>
          <a:pathLst>
            <a:path>
              <a:moveTo>
                <a:pt x="1187559" y="0"/>
              </a:moveTo>
              <a:lnTo>
                <a:pt x="1187559" y="385147"/>
              </a:lnTo>
              <a:lnTo>
                <a:pt x="0" y="385147"/>
              </a:lnTo>
              <a:lnTo>
                <a:pt x="0" y="56517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F8E1B9-B8D5-4405-9406-B15571C28595}">
      <dsp:nvSpPr>
        <dsp:cNvPr id="0" name=""/>
        <dsp:cNvSpPr/>
      </dsp:nvSpPr>
      <dsp:spPr>
        <a:xfrm>
          <a:off x="4190880" y="1243454"/>
          <a:ext cx="1690976" cy="557272"/>
        </a:xfrm>
        <a:custGeom>
          <a:avLst/>
          <a:gdLst/>
          <a:ahLst/>
          <a:cxnLst/>
          <a:rect l="0" t="0" r="0" b="0"/>
          <a:pathLst>
            <a:path>
              <a:moveTo>
                <a:pt x="1690976" y="0"/>
              </a:moveTo>
              <a:lnTo>
                <a:pt x="1690976" y="377249"/>
              </a:lnTo>
              <a:lnTo>
                <a:pt x="0" y="377249"/>
              </a:lnTo>
              <a:lnTo>
                <a:pt x="0" y="55727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45529-0735-446C-9FDE-CDC382B947F2}">
      <dsp:nvSpPr>
        <dsp:cNvPr id="0" name=""/>
        <dsp:cNvSpPr/>
      </dsp:nvSpPr>
      <dsp:spPr>
        <a:xfrm>
          <a:off x="4763966" y="9472"/>
          <a:ext cx="2235780" cy="123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4AB664-2A94-4730-AB1C-19BB0DECA814}">
      <dsp:nvSpPr>
        <dsp:cNvPr id="0" name=""/>
        <dsp:cNvSpPr/>
      </dsp:nvSpPr>
      <dsp:spPr>
        <a:xfrm>
          <a:off x="4979886" y="214596"/>
          <a:ext cx="2235780" cy="1233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dirty="0" smtClean="0">
              <a:latin typeface="Times New Roman" pitchFamily="18" charset="0"/>
              <a:cs typeface="Times New Roman" pitchFamily="18" charset="0"/>
            </a:rPr>
            <a:t>ІНФОРМАЦІЯ</a:t>
          </a:r>
          <a:endParaRPr lang="ru-RU" sz="2000" b="1" kern="1200" dirty="0">
            <a:latin typeface="Times New Roman" pitchFamily="18" charset="0"/>
            <a:cs typeface="Times New Roman" pitchFamily="18" charset="0"/>
          </a:endParaRPr>
        </a:p>
      </dsp:txBody>
      <dsp:txXfrm>
        <a:off x="5016028" y="250738"/>
        <a:ext cx="2163496" cy="1161697"/>
      </dsp:txXfrm>
    </dsp:sp>
    <dsp:sp modelId="{3412F387-98BE-44F0-BC31-30E49DE36F69}">
      <dsp:nvSpPr>
        <dsp:cNvPr id="0" name=""/>
        <dsp:cNvSpPr/>
      </dsp:nvSpPr>
      <dsp:spPr>
        <a:xfrm>
          <a:off x="3219241" y="1800727"/>
          <a:ext cx="1943278" cy="123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E1963-119B-4A55-9972-498690A19E45}">
      <dsp:nvSpPr>
        <dsp:cNvPr id="0" name=""/>
        <dsp:cNvSpPr/>
      </dsp:nvSpPr>
      <dsp:spPr>
        <a:xfrm>
          <a:off x="3435161" y="2005850"/>
          <a:ext cx="1943278" cy="1233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Публічна </a:t>
          </a:r>
          <a:endParaRPr lang="ru-RU" sz="2000" kern="1200" dirty="0"/>
        </a:p>
      </dsp:txBody>
      <dsp:txXfrm>
        <a:off x="3471303" y="2041992"/>
        <a:ext cx="1870994" cy="1161697"/>
      </dsp:txXfrm>
    </dsp:sp>
    <dsp:sp modelId="{E11C624B-1CE6-43B7-A955-CF30FD8BFC0D}">
      <dsp:nvSpPr>
        <dsp:cNvPr id="0" name=""/>
        <dsp:cNvSpPr/>
      </dsp:nvSpPr>
      <dsp:spPr>
        <a:xfrm>
          <a:off x="2031682" y="3599879"/>
          <a:ext cx="1943278" cy="123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F1F95-3216-4828-95D8-18C6540C2A43}">
      <dsp:nvSpPr>
        <dsp:cNvPr id="0" name=""/>
        <dsp:cNvSpPr/>
      </dsp:nvSpPr>
      <dsp:spPr>
        <a:xfrm>
          <a:off x="2247602" y="3805003"/>
          <a:ext cx="1943278" cy="1233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Таємна</a:t>
          </a:r>
          <a:endParaRPr lang="ru-RU" sz="2000" kern="1200" dirty="0"/>
        </a:p>
      </dsp:txBody>
      <dsp:txXfrm>
        <a:off x="2283744" y="3841145"/>
        <a:ext cx="1870994" cy="1161697"/>
      </dsp:txXfrm>
    </dsp:sp>
    <dsp:sp modelId="{97F8465F-7B45-4265-8FDF-2C51B29BF0FF}">
      <dsp:nvSpPr>
        <dsp:cNvPr id="0" name=""/>
        <dsp:cNvSpPr/>
      </dsp:nvSpPr>
      <dsp:spPr>
        <a:xfrm>
          <a:off x="4406800" y="3599879"/>
          <a:ext cx="1943278" cy="123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80B05-1EB0-4848-B11A-2914D7E2D485}">
      <dsp:nvSpPr>
        <dsp:cNvPr id="0" name=""/>
        <dsp:cNvSpPr/>
      </dsp:nvSpPr>
      <dsp:spPr>
        <a:xfrm>
          <a:off x="4622720" y="3805003"/>
          <a:ext cx="1943278" cy="1233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Службова</a:t>
          </a:r>
          <a:endParaRPr lang="ru-RU" sz="2000" kern="1200" dirty="0"/>
        </a:p>
      </dsp:txBody>
      <dsp:txXfrm>
        <a:off x="4658862" y="3841145"/>
        <a:ext cx="1870994" cy="1161697"/>
      </dsp:txXfrm>
    </dsp:sp>
    <dsp:sp modelId="{571A89A4-4206-40ED-979B-EB94877990AE}">
      <dsp:nvSpPr>
        <dsp:cNvPr id="0" name=""/>
        <dsp:cNvSpPr/>
      </dsp:nvSpPr>
      <dsp:spPr>
        <a:xfrm>
          <a:off x="6781919" y="1800727"/>
          <a:ext cx="1943278" cy="123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646DC-B72F-4FD6-B21C-1306A4AEB513}">
      <dsp:nvSpPr>
        <dsp:cNvPr id="0" name=""/>
        <dsp:cNvSpPr/>
      </dsp:nvSpPr>
      <dsp:spPr>
        <a:xfrm>
          <a:off x="6997838" y="2005850"/>
          <a:ext cx="1943278" cy="1233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Інформація про особу</a:t>
          </a:r>
          <a:endParaRPr lang="ru-RU" sz="2000" kern="1200" dirty="0"/>
        </a:p>
      </dsp:txBody>
      <dsp:txXfrm>
        <a:off x="7033980" y="2041992"/>
        <a:ext cx="1870994" cy="1161697"/>
      </dsp:txXfrm>
    </dsp:sp>
    <dsp:sp modelId="{C5DCF02E-AFDE-40DA-A2B9-D9BD0E069219}">
      <dsp:nvSpPr>
        <dsp:cNvPr id="0" name=""/>
        <dsp:cNvSpPr/>
      </dsp:nvSpPr>
      <dsp:spPr>
        <a:xfrm>
          <a:off x="6781919" y="3599879"/>
          <a:ext cx="1943278" cy="123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18A3E2-8D55-44C3-B3F0-FBB81F018ED6}">
      <dsp:nvSpPr>
        <dsp:cNvPr id="0" name=""/>
        <dsp:cNvSpPr/>
      </dsp:nvSpPr>
      <dsp:spPr>
        <a:xfrm>
          <a:off x="6997838" y="3805003"/>
          <a:ext cx="1943278" cy="12339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Конфіденційна</a:t>
          </a:r>
          <a:endParaRPr lang="ru-RU" sz="2000" kern="1200" dirty="0"/>
        </a:p>
      </dsp:txBody>
      <dsp:txXfrm>
        <a:off x="7033980" y="3841145"/>
        <a:ext cx="1870994" cy="11616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CAC6-2D7D-4303-A8F1-8BD93116E64F}">
      <dsp:nvSpPr>
        <dsp:cNvPr id="0" name=""/>
        <dsp:cNvSpPr/>
      </dsp:nvSpPr>
      <dsp:spPr>
        <a:xfrm>
          <a:off x="4182256" y="2979742"/>
          <a:ext cx="3470300" cy="3264063"/>
        </a:xfrm>
        <a:prstGeom prst="ellipse">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smtClean="0">
              <a:latin typeface="Calibri"/>
              <a:ea typeface="+mn-ea"/>
              <a:cs typeface="+mn-cs"/>
            </a:rPr>
            <a:t>Правові форми комунікації громадських об’єднань із органами державної влади та місцевого самоврядування в Україні та Франції</a:t>
          </a:r>
          <a:endParaRPr lang="ru-RU" sz="1600" b="1" kern="1200">
            <a:latin typeface="Calibri"/>
            <a:ea typeface="+mn-ea"/>
            <a:cs typeface="+mn-cs"/>
          </a:endParaRPr>
        </a:p>
      </dsp:txBody>
      <dsp:txXfrm>
        <a:off x="4690470" y="3457753"/>
        <a:ext cx="2453872" cy="2308041"/>
      </dsp:txXfrm>
    </dsp:sp>
    <dsp:sp modelId="{06479B4B-FC0B-4DFF-909E-3A0BE1E63B05}">
      <dsp:nvSpPr>
        <dsp:cNvPr id="0" name=""/>
        <dsp:cNvSpPr/>
      </dsp:nvSpPr>
      <dsp:spPr>
        <a:xfrm rot="10800000">
          <a:off x="2119147" y="4243585"/>
          <a:ext cx="1949637" cy="73637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3192F7E-3139-481E-AA99-59EBF903628F}">
      <dsp:nvSpPr>
        <dsp:cNvPr id="0" name=""/>
        <dsp:cNvSpPr/>
      </dsp:nvSpPr>
      <dsp:spPr>
        <a:xfrm>
          <a:off x="891852" y="3629937"/>
          <a:ext cx="2454591" cy="1963672"/>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smtClean="0">
              <a:latin typeface="Calibri"/>
              <a:ea typeface="+mn-ea"/>
              <a:cs typeface="+mn-cs"/>
            </a:rPr>
            <a:t>Участь у нормотворчій діяльності держави</a:t>
          </a:r>
          <a:endParaRPr lang="ru-RU" sz="2300" kern="1200">
            <a:latin typeface="Calibri"/>
            <a:ea typeface="+mn-ea"/>
            <a:cs typeface="+mn-cs"/>
          </a:endParaRPr>
        </a:p>
      </dsp:txBody>
      <dsp:txXfrm>
        <a:off x="949366" y="3687451"/>
        <a:ext cx="2339563" cy="1848644"/>
      </dsp:txXfrm>
    </dsp:sp>
    <dsp:sp modelId="{EE2D7BD4-5C3C-427F-9866-CA8CF600D125}">
      <dsp:nvSpPr>
        <dsp:cNvPr id="0" name=""/>
        <dsp:cNvSpPr/>
      </dsp:nvSpPr>
      <dsp:spPr>
        <a:xfrm rot="13500000">
          <a:off x="2938651" y="2265129"/>
          <a:ext cx="2000597" cy="73637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B157C54-8946-4A15-A4FE-5EB580DA255A}">
      <dsp:nvSpPr>
        <dsp:cNvPr id="0" name=""/>
        <dsp:cNvSpPr/>
      </dsp:nvSpPr>
      <dsp:spPr>
        <a:xfrm>
          <a:off x="2004336" y="944163"/>
          <a:ext cx="2454591" cy="1963672"/>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dirty="0" smtClean="0">
              <a:latin typeface="Calibri"/>
              <a:ea typeface="+mn-ea"/>
              <a:cs typeface="+mn-cs"/>
            </a:rPr>
            <a:t>Участь у </a:t>
          </a:r>
          <a:r>
            <a:rPr lang="ru-RU" sz="2300" kern="1200" dirty="0" err="1" smtClean="0">
              <a:latin typeface="Calibri"/>
              <a:ea typeface="+mn-ea"/>
              <a:cs typeface="+mn-cs"/>
            </a:rPr>
            <a:t>правозастосовчій</a:t>
          </a:r>
          <a:r>
            <a:rPr lang="ru-RU" sz="2300" kern="1200" dirty="0" smtClean="0">
              <a:latin typeface="Calibri"/>
              <a:ea typeface="+mn-ea"/>
              <a:cs typeface="+mn-cs"/>
            </a:rPr>
            <a:t> </a:t>
          </a:r>
          <a:r>
            <a:rPr lang="ru-RU" sz="2300" kern="1200" dirty="0" err="1" smtClean="0">
              <a:latin typeface="Calibri"/>
              <a:ea typeface="+mn-ea"/>
              <a:cs typeface="+mn-cs"/>
            </a:rPr>
            <a:t>діяльності</a:t>
          </a:r>
          <a:r>
            <a:rPr lang="ru-RU" sz="2300" kern="1200" dirty="0" smtClean="0">
              <a:latin typeface="Calibri"/>
              <a:ea typeface="+mn-ea"/>
              <a:cs typeface="+mn-cs"/>
            </a:rPr>
            <a:t> </a:t>
          </a:r>
          <a:r>
            <a:rPr lang="ru-RU" sz="2300" kern="1200" dirty="0" err="1" smtClean="0">
              <a:latin typeface="Calibri"/>
              <a:ea typeface="+mn-ea"/>
              <a:cs typeface="+mn-cs"/>
            </a:rPr>
            <a:t>держави</a:t>
          </a:r>
          <a:endParaRPr lang="ru-RU" sz="2300" kern="1200" dirty="0">
            <a:latin typeface="Calibri"/>
            <a:ea typeface="+mn-ea"/>
            <a:cs typeface="+mn-cs"/>
          </a:endParaRPr>
        </a:p>
      </dsp:txBody>
      <dsp:txXfrm>
        <a:off x="2061850" y="1001677"/>
        <a:ext cx="2339563" cy="1848644"/>
      </dsp:txXfrm>
    </dsp:sp>
    <dsp:sp modelId="{72DE2D3A-DAE2-4204-8EB1-A32E8D7F5442}">
      <dsp:nvSpPr>
        <dsp:cNvPr id="0" name=""/>
        <dsp:cNvSpPr/>
      </dsp:nvSpPr>
      <dsp:spPr>
        <a:xfrm rot="16200000">
          <a:off x="4893864" y="1468869"/>
          <a:ext cx="2047084" cy="73637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0B762B5-03BF-4481-9BCB-E2D7084EB5A3}">
      <dsp:nvSpPr>
        <dsp:cNvPr id="0" name=""/>
        <dsp:cNvSpPr/>
      </dsp:nvSpPr>
      <dsp:spPr>
        <a:xfrm>
          <a:off x="4690110" y="-168321"/>
          <a:ext cx="2454591" cy="1963672"/>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smtClean="0">
              <a:latin typeface="Calibri"/>
              <a:ea typeface="+mn-ea"/>
              <a:cs typeface="+mn-cs"/>
            </a:rPr>
            <a:t>Участь у правоохоронній діяльності держави</a:t>
          </a:r>
          <a:endParaRPr lang="ru-RU" sz="2300" kern="1200" dirty="0">
            <a:latin typeface="Calibri"/>
            <a:ea typeface="+mn-ea"/>
            <a:cs typeface="+mn-cs"/>
          </a:endParaRPr>
        </a:p>
      </dsp:txBody>
      <dsp:txXfrm>
        <a:off x="4747624" y="-110807"/>
        <a:ext cx="2339563" cy="1848644"/>
      </dsp:txXfrm>
    </dsp:sp>
    <dsp:sp modelId="{453CFBBB-5DB6-4C99-B6D1-4C3B3312EA55}">
      <dsp:nvSpPr>
        <dsp:cNvPr id="0" name=""/>
        <dsp:cNvSpPr/>
      </dsp:nvSpPr>
      <dsp:spPr>
        <a:xfrm rot="18900000">
          <a:off x="6895563" y="2265129"/>
          <a:ext cx="2000597" cy="73637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476CA01-AC46-49FE-9713-876753A48F5B}">
      <dsp:nvSpPr>
        <dsp:cNvPr id="0" name=""/>
        <dsp:cNvSpPr/>
      </dsp:nvSpPr>
      <dsp:spPr>
        <a:xfrm>
          <a:off x="7375885" y="944163"/>
          <a:ext cx="2454591" cy="1963672"/>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smtClean="0">
              <a:latin typeface="Calibri"/>
              <a:ea typeface="+mn-ea"/>
              <a:cs typeface="+mn-cs"/>
            </a:rPr>
            <a:t>Участь у виконанні державних цільових програм</a:t>
          </a:r>
          <a:endParaRPr lang="ru-RU" sz="2300" kern="1200">
            <a:latin typeface="Calibri"/>
            <a:ea typeface="+mn-ea"/>
            <a:cs typeface="+mn-cs"/>
          </a:endParaRPr>
        </a:p>
      </dsp:txBody>
      <dsp:txXfrm>
        <a:off x="7433399" y="1001677"/>
        <a:ext cx="2339563" cy="1848644"/>
      </dsp:txXfrm>
    </dsp:sp>
    <dsp:sp modelId="{CBE4393B-1C97-4367-A893-4526F7E03309}">
      <dsp:nvSpPr>
        <dsp:cNvPr id="0" name=""/>
        <dsp:cNvSpPr/>
      </dsp:nvSpPr>
      <dsp:spPr>
        <a:xfrm>
          <a:off x="7766027" y="4243585"/>
          <a:ext cx="1949637" cy="736377"/>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C2CE5D9-DA8C-4E42-9DB0-E9C5C8A6FF87}">
      <dsp:nvSpPr>
        <dsp:cNvPr id="0" name=""/>
        <dsp:cNvSpPr/>
      </dsp:nvSpPr>
      <dsp:spPr>
        <a:xfrm>
          <a:off x="8488369" y="3629937"/>
          <a:ext cx="2454591" cy="1963672"/>
        </a:xfrm>
        <a:prstGeom prst="roundRect">
          <a:avLst>
            <a:gd name="adj" fmla="val 10000"/>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smtClean="0">
              <a:latin typeface="Calibri"/>
              <a:ea typeface="+mn-ea"/>
              <a:cs typeface="+mn-cs"/>
            </a:rPr>
            <a:t>Залучення до надання соціальних послуг</a:t>
          </a:r>
          <a:endParaRPr lang="ru-RU" sz="2300" kern="1200">
            <a:latin typeface="Calibri"/>
            <a:ea typeface="+mn-ea"/>
            <a:cs typeface="+mn-cs"/>
          </a:endParaRPr>
        </a:p>
      </dsp:txBody>
      <dsp:txXfrm>
        <a:off x="8545883" y="3687451"/>
        <a:ext cx="2339563" cy="18486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798BB-C458-427A-94D3-EBB35DDEC238}">
      <dsp:nvSpPr>
        <dsp:cNvPr id="0" name=""/>
        <dsp:cNvSpPr/>
      </dsp:nvSpPr>
      <dsp:spPr>
        <a:xfrm rot="5400000">
          <a:off x="7629801" y="-3256048"/>
          <a:ext cx="1099139" cy="7698231"/>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00075">
            <a:lnSpc>
              <a:spcPct val="90000"/>
            </a:lnSpc>
            <a:spcBef>
              <a:spcPct val="0"/>
            </a:spcBef>
            <a:spcAft>
              <a:spcPct val="15000"/>
            </a:spcAft>
            <a:buChar char="••"/>
          </a:pPr>
          <a:r>
            <a:rPr lang="ru-RU" sz="1350" kern="1200" smtClean="0">
              <a:latin typeface="Calibri"/>
              <a:ea typeface="+mn-ea"/>
              <a:cs typeface="+mn-cs"/>
            </a:rPr>
            <a:t>Громадянське суспільство активно сприяє процесам політичної демократизації, набуття державою ознак правової, відстоюючи матеріальну і духовну незалежність людини від держави, домагаючись правової гарантії такої незалежності, захисту приватних і суспільних інтересів людей. Разом з тим, має бути зворотній зв’язок державних інститутів з громадськістю, оскільки правова держава має реагувати на запити і потреби асоційованого громадянства, видавати відповідні законодавчі акти та слідкувати за їх виконанням.</a:t>
          </a:r>
          <a:endParaRPr lang="ru-RU" sz="1350" kern="1200" dirty="0">
            <a:latin typeface="Calibri"/>
            <a:ea typeface="+mn-ea"/>
            <a:cs typeface="+mn-cs"/>
          </a:endParaRPr>
        </a:p>
      </dsp:txBody>
      <dsp:txXfrm rot="-5400000">
        <a:off x="4330255" y="97154"/>
        <a:ext cx="7644575" cy="991827"/>
      </dsp:txXfrm>
    </dsp:sp>
    <dsp:sp modelId="{68971D23-F148-4395-BC13-149E741637F3}">
      <dsp:nvSpPr>
        <dsp:cNvPr id="0" name=""/>
        <dsp:cNvSpPr/>
      </dsp:nvSpPr>
      <dsp:spPr>
        <a:xfrm>
          <a:off x="0" y="2700"/>
          <a:ext cx="4330255" cy="11807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Концепція сприяння органами виконавчої влади розвитку громадянського суспільства КМУ №1035-р від 21.11.2007 р.</a:t>
          </a:r>
          <a:endParaRPr lang="ru-RU" sz="1600" kern="1200">
            <a:latin typeface="Calibri"/>
            <a:ea typeface="+mn-ea"/>
            <a:cs typeface="+mn-cs"/>
          </a:endParaRPr>
        </a:p>
      </dsp:txBody>
      <dsp:txXfrm>
        <a:off x="57639" y="60339"/>
        <a:ext cx="4214977" cy="1065454"/>
      </dsp:txXfrm>
    </dsp:sp>
    <dsp:sp modelId="{1593AA17-DC86-4637-851D-D7FD7A01ED6B}">
      <dsp:nvSpPr>
        <dsp:cNvPr id="0" name=""/>
        <dsp:cNvSpPr/>
      </dsp:nvSpPr>
      <dsp:spPr>
        <a:xfrm rot="5400000">
          <a:off x="7603480" y="-2016279"/>
          <a:ext cx="1151781" cy="7698231"/>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00075">
            <a:lnSpc>
              <a:spcPct val="90000"/>
            </a:lnSpc>
            <a:spcBef>
              <a:spcPct val="0"/>
            </a:spcBef>
            <a:spcAft>
              <a:spcPct val="15000"/>
            </a:spcAft>
            <a:buChar char="••"/>
          </a:pPr>
          <a:r>
            <a:rPr lang="ru-RU" sz="1350" kern="1200" smtClean="0">
              <a:latin typeface="Calibri"/>
              <a:ea typeface="+mn-ea"/>
              <a:cs typeface="+mn-cs"/>
            </a:rPr>
            <a:t>У справах про адміністративні правопорушення, що розглядаються органами, зазначеними в статтях 218–221, протоколи про правопорушення мають право складати уповноважені на те посадові особи. Протоколи про правопорушення мають право складати також представники громадських організацій або органів громадської самодіяльності: член громадського формування з охорони громадського порядку і державного кордону; громадський інспектор Українського товариства охорони пам’яток історії та культури.</a:t>
          </a:r>
          <a:endParaRPr lang="ru-RU" sz="1350" kern="1200" dirty="0">
            <a:latin typeface="Calibri"/>
            <a:ea typeface="+mn-ea"/>
            <a:cs typeface="+mn-cs"/>
          </a:endParaRPr>
        </a:p>
      </dsp:txBody>
      <dsp:txXfrm rot="-5400000">
        <a:off x="4330256" y="1313170"/>
        <a:ext cx="7642006" cy="1039331"/>
      </dsp:txXfrm>
    </dsp:sp>
    <dsp:sp modelId="{C155B0EA-5928-45A4-95D5-8B0A8B29DE16}">
      <dsp:nvSpPr>
        <dsp:cNvPr id="0" name=""/>
        <dsp:cNvSpPr/>
      </dsp:nvSpPr>
      <dsp:spPr>
        <a:xfrm>
          <a:off x="0" y="1242470"/>
          <a:ext cx="4330255" cy="11807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Кодекс України про адміністративні правопорушення</a:t>
          </a:r>
          <a:endParaRPr lang="ru-RU" sz="1600" kern="1200">
            <a:latin typeface="Calibri"/>
            <a:ea typeface="+mn-ea"/>
            <a:cs typeface="+mn-cs"/>
          </a:endParaRPr>
        </a:p>
      </dsp:txBody>
      <dsp:txXfrm>
        <a:off x="57639" y="1300109"/>
        <a:ext cx="4214977" cy="1065454"/>
      </dsp:txXfrm>
    </dsp:sp>
    <dsp:sp modelId="{3C432D79-6D29-4173-85D4-7DF4A87F5A87}">
      <dsp:nvSpPr>
        <dsp:cNvPr id="0" name=""/>
        <dsp:cNvSpPr/>
      </dsp:nvSpPr>
      <dsp:spPr>
        <a:xfrm rot="5400000">
          <a:off x="7707078" y="-776509"/>
          <a:ext cx="944586" cy="7698231"/>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ru-RU" sz="1400" kern="1200" smtClean="0">
              <a:latin typeface="Calibri"/>
              <a:ea typeface="+mn-ea"/>
              <a:cs typeface="+mn-cs"/>
            </a:rPr>
            <a:t>Заплановано забезпечення розвитку соціальних послуг, що надаються в територіальній громаді, у тому числі із залученням недержавних організацій, збільшено до десяти перелік послуг, що надаються в громаді, результатом яким має бути збільшена кількість недержавних організацій, що надають соціальні послуги в громаді, у тому числі через соціальне замовлення.</a:t>
          </a:r>
          <a:endParaRPr lang="ru-RU" sz="1400" kern="1200" dirty="0">
            <a:latin typeface="Calibri"/>
            <a:ea typeface="+mn-ea"/>
            <a:cs typeface="+mn-cs"/>
          </a:endParaRPr>
        </a:p>
      </dsp:txBody>
      <dsp:txXfrm rot="-5400000">
        <a:off x="4330256" y="2646424"/>
        <a:ext cx="7652120" cy="852364"/>
      </dsp:txXfrm>
    </dsp:sp>
    <dsp:sp modelId="{A544D622-ACE6-4F21-BEC9-E940E6204930}">
      <dsp:nvSpPr>
        <dsp:cNvPr id="0" name=""/>
        <dsp:cNvSpPr/>
      </dsp:nvSpPr>
      <dsp:spPr>
        <a:xfrm>
          <a:off x="0" y="2482239"/>
          <a:ext cx="4330255" cy="11807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«План заходів з реалізації Національної стратегії у сфері прав людини», затверджений розпорядженням Кабінету Міністрів України від 23.11.2015 р. №1393-р. </a:t>
          </a:r>
          <a:endParaRPr lang="ru-RU" sz="1600" kern="1200">
            <a:latin typeface="Calibri"/>
            <a:ea typeface="+mn-ea"/>
            <a:cs typeface="+mn-cs"/>
          </a:endParaRPr>
        </a:p>
      </dsp:txBody>
      <dsp:txXfrm>
        <a:off x="57639" y="2539878"/>
        <a:ext cx="4214977" cy="1065454"/>
      </dsp:txXfrm>
    </dsp:sp>
    <dsp:sp modelId="{BD3E255E-95B2-4DF3-86BB-C8FDAAD40F44}">
      <dsp:nvSpPr>
        <dsp:cNvPr id="0" name=""/>
        <dsp:cNvSpPr/>
      </dsp:nvSpPr>
      <dsp:spPr>
        <a:xfrm rot="5400000">
          <a:off x="7707078" y="463259"/>
          <a:ext cx="944586" cy="7698231"/>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ru-RU" sz="1400" kern="1200" smtClean="0">
              <a:latin typeface="Calibri"/>
              <a:ea typeface="+mn-ea"/>
              <a:cs typeface="+mn-cs"/>
            </a:rPr>
            <a:t>Продовжується створення механізмів щодо надання соціальних послуг недержавними організаціями.</a:t>
          </a:r>
          <a:endParaRPr lang="ru-RU" sz="1400" kern="1200">
            <a:latin typeface="Calibri"/>
            <a:ea typeface="+mn-ea"/>
            <a:cs typeface="+mn-cs"/>
          </a:endParaRPr>
        </a:p>
      </dsp:txBody>
      <dsp:txXfrm rot="-5400000">
        <a:off x="4330256" y="3886193"/>
        <a:ext cx="7652120" cy="852364"/>
      </dsp:txXfrm>
    </dsp:sp>
    <dsp:sp modelId="{F8CCADBA-12B6-4051-BE9C-FFF624C44759}">
      <dsp:nvSpPr>
        <dsp:cNvPr id="0" name=""/>
        <dsp:cNvSpPr/>
      </dsp:nvSpPr>
      <dsp:spPr>
        <a:xfrm>
          <a:off x="0" y="3722009"/>
          <a:ext cx="4330255" cy="11807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«Стратегії реформування системи надання соціальних послуг»</a:t>
          </a:r>
          <a:endParaRPr lang="ru-RU" sz="1600" kern="1200">
            <a:latin typeface="Calibri"/>
            <a:ea typeface="+mn-ea"/>
            <a:cs typeface="+mn-cs"/>
          </a:endParaRPr>
        </a:p>
      </dsp:txBody>
      <dsp:txXfrm>
        <a:off x="57639" y="3779648"/>
        <a:ext cx="4214977" cy="1065454"/>
      </dsp:txXfrm>
    </dsp:sp>
    <dsp:sp modelId="{A76C65B1-98F4-4920-BB95-30E1CC530831}">
      <dsp:nvSpPr>
        <dsp:cNvPr id="0" name=""/>
        <dsp:cNvSpPr/>
      </dsp:nvSpPr>
      <dsp:spPr>
        <a:xfrm rot="5400000">
          <a:off x="7707078" y="1703029"/>
          <a:ext cx="944586" cy="7698231"/>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ru-RU" sz="1400" kern="1200" smtClean="0">
              <a:latin typeface="Calibri"/>
              <a:ea typeface="+mn-ea"/>
              <a:cs typeface="+mn-cs"/>
            </a:rPr>
            <a:t>Передбачено вдосконалення механізмів взаємодії установ та закладів, що надають соціальні послуги, з територіальною громадою, освітніми закладами, закладами охорони здоров’я, громадськими організаціями.</a:t>
          </a:r>
          <a:endParaRPr lang="ru-RU" sz="1400" kern="1200">
            <a:latin typeface="Calibri"/>
            <a:ea typeface="+mn-ea"/>
            <a:cs typeface="+mn-cs"/>
          </a:endParaRPr>
        </a:p>
      </dsp:txBody>
      <dsp:txXfrm rot="-5400000">
        <a:off x="4330256" y="5125963"/>
        <a:ext cx="7652120" cy="852364"/>
      </dsp:txXfrm>
    </dsp:sp>
    <dsp:sp modelId="{D07E0BB4-8686-4034-B882-507846575722}">
      <dsp:nvSpPr>
        <dsp:cNvPr id="0" name=""/>
        <dsp:cNvSpPr/>
      </dsp:nvSpPr>
      <dsp:spPr>
        <a:xfrm>
          <a:off x="0" y="4961778"/>
          <a:ext cx="4330255" cy="1180732"/>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«Стратегія розвитку системи соціальних послуг в Україні на період до 2022 року»</a:t>
          </a:r>
          <a:endParaRPr lang="ru-RU" sz="1600" kern="1200">
            <a:latin typeface="Calibri"/>
            <a:ea typeface="+mn-ea"/>
            <a:cs typeface="+mn-cs"/>
          </a:endParaRPr>
        </a:p>
      </dsp:txBody>
      <dsp:txXfrm>
        <a:off x="57639" y="5019417"/>
        <a:ext cx="4214977" cy="10654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6E084-4719-43D1-B20C-F08306E066EC}">
      <dsp:nvSpPr>
        <dsp:cNvPr id="0" name=""/>
        <dsp:cNvSpPr/>
      </dsp:nvSpPr>
      <dsp:spPr>
        <a:xfrm rot="5400000">
          <a:off x="7581226" y="-3112724"/>
          <a:ext cx="1159587" cy="7680960"/>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555625">
            <a:lnSpc>
              <a:spcPct val="90000"/>
            </a:lnSpc>
            <a:spcBef>
              <a:spcPct val="0"/>
            </a:spcBef>
            <a:spcAft>
              <a:spcPct val="15000"/>
            </a:spcAft>
            <a:buChar char="••"/>
          </a:pPr>
          <a:r>
            <a:rPr lang="ru-RU" sz="1250" kern="1200" smtClean="0">
              <a:latin typeface="Calibri"/>
              <a:ea typeface="+mn-ea"/>
              <a:cs typeface="+mn-cs"/>
            </a:rPr>
            <a:t>У відповідності до якого громадські об’єднання можуть брати участь у здійсненні державної регуляторної політики відповідно до Закону України «Про засади державної регуляторної політики у сфері господарської діяльності». Громадське об’єднання зі статусом юридичної особи, створена ним юридична особа (товариство, підприємство) може бути виконавцем державного замовлення відповідно до  закону. Громадські об’єднання зі статусом юридичної особи мають право на фінансову підтримку за рахунок коштів Державного бюджету України, місцевих бюджетів відповідно до закону.</a:t>
          </a:r>
          <a:endParaRPr lang="ru-RU" sz="1250" kern="1200" dirty="0">
            <a:latin typeface="Calibri"/>
            <a:ea typeface="+mn-ea"/>
            <a:cs typeface="+mn-cs"/>
          </a:endParaRPr>
        </a:p>
      </dsp:txBody>
      <dsp:txXfrm rot="-5400000">
        <a:off x="4320540" y="204568"/>
        <a:ext cx="7624354" cy="1046375"/>
      </dsp:txXfrm>
    </dsp:sp>
    <dsp:sp modelId="{FEBF81A7-2CD6-4B2C-8DCF-BE5C4041C1A5}">
      <dsp:nvSpPr>
        <dsp:cNvPr id="0" name=""/>
        <dsp:cNvSpPr/>
      </dsp:nvSpPr>
      <dsp:spPr>
        <a:xfrm>
          <a:off x="0" y="3013"/>
          <a:ext cx="4320540" cy="1449484"/>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Calibri"/>
              <a:ea typeface="+mn-ea"/>
              <a:cs typeface="+mn-cs"/>
            </a:rPr>
            <a:t>Закон </a:t>
          </a:r>
          <a:r>
            <a:rPr lang="ru-RU" sz="1600" kern="1200" dirty="0" err="1" smtClean="0">
              <a:latin typeface="Calibri"/>
              <a:ea typeface="+mn-ea"/>
              <a:cs typeface="+mn-cs"/>
            </a:rPr>
            <a:t>України</a:t>
          </a:r>
          <a:r>
            <a:rPr lang="ru-RU" sz="1600" kern="1200" dirty="0" smtClean="0">
              <a:latin typeface="Calibri"/>
              <a:ea typeface="+mn-ea"/>
              <a:cs typeface="+mn-cs"/>
            </a:rPr>
            <a:t> «Про </a:t>
          </a:r>
          <a:r>
            <a:rPr lang="ru-RU" sz="1600" kern="1200" dirty="0" err="1" smtClean="0">
              <a:latin typeface="Calibri"/>
              <a:ea typeface="+mn-ea"/>
              <a:cs typeface="+mn-cs"/>
            </a:rPr>
            <a:t>громадські</a:t>
          </a:r>
          <a:r>
            <a:rPr lang="ru-RU" sz="1600" kern="1200" dirty="0" smtClean="0">
              <a:latin typeface="Calibri"/>
              <a:ea typeface="+mn-ea"/>
              <a:cs typeface="+mn-cs"/>
            </a:rPr>
            <a:t> </a:t>
          </a:r>
          <a:r>
            <a:rPr lang="ru-RU" sz="1600" kern="1200" dirty="0" err="1" smtClean="0">
              <a:latin typeface="Calibri"/>
              <a:ea typeface="+mn-ea"/>
              <a:cs typeface="+mn-cs"/>
            </a:rPr>
            <a:t>об’єднання</a:t>
          </a:r>
          <a:r>
            <a:rPr lang="ru-RU" sz="1600" kern="1200" dirty="0" smtClean="0">
              <a:latin typeface="Calibri"/>
              <a:ea typeface="+mn-ea"/>
              <a:cs typeface="+mn-cs"/>
            </a:rPr>
            <a:t>»</a:t>
          </a:r>
          <a:endParaRPr lang="ru-RU" sz="1600" kern="1200" dirty="0">
            <a:latin typeface="Calibri"/>
            <a:ea typeface="+mn-ea"/>
            <a:cs typeface="+mn-cs"/>
          </a:endParaRPr>
        </a:p>
      </dsp:txBody>
      <dsp:txXfrm>
        <a:off x="70758" y="73771"/>
        <a:ext cx="4179024" cy="1307968"/>
      </dsp:txXfrm>
    </dsp:sp>
    <dsp:sp modelId="{A64FDB89-0A46-4550-B789-3D7E4F4DF015}">
      <dsp:nvSpPr>
        <dsp:cNvPr id="0" name=""/>
        <dsp:cNvSpPr/>
      </dsp:nvSpPr>
      <dsp:spPr>
        <a:xfrm rot="5400000">
          <a:off x="7581226" y="-1590765"/>
          <a:ext cx="1159587" cy="7680960"/>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ru-RU" sz="1400" kern="1200" smtClean="0">
              <a:latin typeface="Calibri"/>
              <a:ea typeface="+mn-ea"/>
              <a:cs typeface="+mn-cs"/>
            </a:rPr>
            <a:t>Визначені власні повноваження місцевих, районних та обласних рад і виконавчих органів районних обласних та місцевих державних адміністрацій створювати та затверджувати цільові програми соціально-економічного розвитку та залучати громадські об’єднання в тому числі до надання послуг людям, які потрапили в складні життєві обставини.</a:t>
          </a:r>
          <a:endParaRPr lang="ru-RU" sz="1400" kern="1200" dirty="0">
            <a:latin typeface="Calibri"/>
            <a:ea typeface="+mn-ea"/>
            <a:cs typeface="+mn-cs"/>
          </a:endParaRPr>
        </a:p>
      </dsp:txBody>
      <dsp:txXfrm rot="-5400000">
        <a:off x="4320540" y="1726527"/>
        <a:ext cx="7624354" cy="1046375"/>
      </dsp:txXfrm>
    </dsp:sp>
    <dsp:sp modelId="{1A593DAF-28F6-418A-8F98-44732378DCFE}">
      <dsp:nvSpPr>
        <dsp:cNvPr id="0" name=""/>
        <dsp:cNvSpPr/>
      </dsp:nvSpPr>
      <dsp:spPr>
        <a:xfrm>
          <a:off x="0" y="1524972"/>
          <a:ext cx="4320540" cy="1449484"/>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Закон України «Про місцеве самоврядування в Україні», Закон України «Про місцеві державні адміністрації»</a:t>
          </a:r>
          <a:endParaRPr lang="ru-RU" sz="1600" kern="1200">
            <a:latin typeface="Calibri"/>
            <a:ea typeface="+mn-ea"/>
            <a:cs typeface="+mn-cs"/>
          </a:endParaRPr>
        </a:p>
      </dsp:txBody>
      <dsp:txXfrm>
        <a:off x="70758" y="1595730"/>
        <a:ext cx="4179024" cy="1307968"/>
      </dsp:txXfrm>
    </dsp:sp>
    <dsp:sp modelId="{BF0D1922-F8EB-4124-BB4D-7668A6C711ED}">
      <dsp:nvSpPr>
        <dsp:cNvPr id="0" name=""/>
        <dsp:cNvSpPr/>
      </dsp:nvSpPr>
      <dsp:spPr>
        <a:xfrm rot="5400000">
          <a:off x="7581226" y="-68807"/>
          <a:ext cx="1159587" cy="7680960"/>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ru-RU" sz="1400" kern="1200" smtClean="0">
              <a:latin typeface="Calibri"/>
              <a:ea typeface="+mn-ea"/>
              <a:cs typeface="+mn-cs"/>
            </a:rPr>
            <a:t>Важливими механізмами реалізації конституційного права є механізми прямої демократії та демократії участі. Демократія участі передбачає безпосередню активну участь народу, територіальних громад, організацій громадянського суспільства в управлінні державними справами, здійсненні місцевого самоврядування. Тобто не лише через органи публічної влади.</a:t>
          </a:r>
          <a:endParaRPr lang="ru-RU" sz="1400" kern="1200">
            <a:latin typeface="Calibri"/>
            <a:ea typeface="+mn-ea"/>
            <a:cs typeface="+mn-cs"/>
          </a:endParaRPr>
        </a:p>
      </dsp:txBody>
      <dsp:txXfrm rot="-5400000">
        <a:off x="4320540" y="3248485"/>
        <a:ext cx="7624354" cy="1046375"/>
      </dsp:txXfrm>
    </dsp:sp>
    <dsp:sp modelId="{6E4B5C46-B25B-4960-9E34-140775101597}">
      <dsp:nvSpPr>
        <dsp:cNvPr id="0" name=""/>
        <dsp:cNvSpPr/>
      </dsp:nvSpPr>
      <dsp:spPr>
        <a:xfrm>
          <a:off x="0" y="3046930"/>
          <a:ext cx="4320540" cy="1449484"/>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smtClean="0">
              <a:latin typeface="Calibri"/>
              <a:ea typeface="+mn-ea"/>
              <a:cs typeface="+mn-cs"/>
            </a:rPr>
            <a:t>ст. 34, 38 Конституції України,  ст. 10 Конвенції про захист прав та основоположних свобод людини, ст. 19 Загальної декларації прав людини, ст. 18 та 19 Міжнародного пакту про громадянські і політичні права</a:t>
          </a:r>
          <a:endParaRPr lang="ru-RU" sz="1600" kern="1200">
            <a:latin typeface="Calibri"/>
            <a:ea typeface="+mn-ea"/>
            <a:cs typeface="+mn-cs"/>
          </a:endParaRPr>
        </a:p>
      </dsp:txBody>
      <dsp:txXfrm>
        <a:off x="70758" y="3117688"/>
        <a:ext cx="4179024" cy="1307968"/>
      </dsp:txXfrm>
    </dsp:sp>
    <dsp:sp modelId="{06226C43-E3CE-41EB-8858-60359962F622}">
      <dsp:nvSpPr>
        <dsp:cNvPr id="0" name=""/>
        <dsp:cNvSpPr/>
      </dsp:nvSpPr>
      <dsp:spPr>
        <a:xfrm rot="5400000">
          <a:off x="7581226" y="1453151"/>
          <a:ext cx="1159587" cy="7680960"/>
        </a:xfrm>
        <a:prstGeom prst="round2Same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ru-RU" sz="1400" kern="1200" smtClean="0">
              <a:latin typeface="Calibri"/>
              <a:ea typeface="+mn-ea"/>
              <a:cs typeface="+mn-cs"/>
            </a:rPr>
            <a:t>Громадський контроль за забезпеченням розпорядниками інформації доступу до публічної інформації здійснюється депутатами місцевих рад, громадськими організаціями, громадськими радами, громадянами особисто шляхом проведення відповідних громадських слухань, громадської експертизи тощо.</a:t>
          </a:r>
          <a:endParaRPr lang="ru-RU" sz="1400" kern="1200">
            <a:latin typeface="Calibri"/>
            <a:ea typeface="+mn-ea"/>
            <a:cs typeface="+mn-cs"/>
          </a:endParaRPr>
        </a:p>
      </dsp:txBody>
      <dsp:txXfrm rot="-5400000">
        <a:off x="4320540" y="4770443"/>
        <a:ext cx="7624354" cy="1046375"/>
      </dsp:txXfrm>
    </dsp:sp>
    <dsp:sp modelId="{6E4D17E8-B341-479E-AC8F-F75FE8FBA578}">
      <dsp:nvSpPr>
        <dsp:cNvPr id="0" name=""/>
        <dsp:cNvSpPr/>
      </dsp:nvSpPr>
      <dsp:spPr>
        <a:xfrm>
          <a:off x="0" y="4568889"/>
          <a:ext cx="4320540" cy="1449484"/>
        </a:xfrm>
        <a:prstGeom prst="roundRect">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uk-UA" sz="1600" kern="1200" smtClean="0">
              <a:latin typeface="Calibri"/>
              <a:ea typeface="+mn-ea"/>
              <a:cs typeface="+mn-cs"/>
            </a:rPr>
            <a:t>Закон України «Про доступ до публічної інформації»</a:t>
          </a:r>
          <a:endParaRPr lang="ru-RU" sz="1600" kern="1200">
            <a:latin typeface="Calibri"/>
            <a:ea typeface="+mn-ea"/>
            <a:cs typeface="+mn-cs"/>
          </a:endParaRPr>
        </a:p>
      </dsp:txBody>
      <dsp:txXfrm>
        <a:off x="70758" y="4639647"/>
        <a:ext cx="4179024" cy="130796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dirty="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dirty="0"/>
              <a:t>5/5/2021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5/5/2021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5/5/2021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0199" y="444843"/>
            <a:ext cx="9261389" cy="3587821"/>
          </a:xfrm>
        </p:spPr>
        <p:txBody>
          <a:bodyPr>
            <a:normAutofit/>
          </a:bodyPr>
          <a:lstStyle/>
          <a:p>
            <a:r>
              <a:rPr lang="ru-RU" b="1" dirty="0" smtClean="0"/>
              <a:t>«</a:t>
            </a:r>
            <a:r>
              <a:rPr lang="ru-RU" b="1" dirty="0" err="1" smtClean="0"/>
              <a:t>пРАВОВІ</a:t>
            </a:r>
            <a:r>
              <a:rPr lang="ru-RU" b="1" dirty="0" smtClean="0"/>
              <a:t> ЗАСАДИ КОМУНІКАЦІЇ ГРОМАДСЬКИХ ОБ’ЄДНАНЬ З ОРГАНАМИ ДЕРЖАВНОЇ ВЛАДИ Й МІСЦЕВОГО САМОВРЯДУВАННЯ: КОМПАРАТИВНИЙ ДОСВІД»</a:t>
            </a:r>
            <a:endParaRPr lang="ru-RU" b="1" dirty="0"/>
          </a:p>
        </p:txBody>
      </p:sp>
      <p:sp>
        <p:nvSpPr>
          <p:cNvPr id="4" name="TextBox 3"/>
          <p:cNvSpPr txBox="1"/>
          <p:nvPr/>
        </p:nvSpPr>
        <p:spPr>
          <a:xfrm>
            <a:off x="5980670" y="6289588"/>
            <a:ext cx="2520778" cy="369332"/>
          </a:xfrm>
          <a:prstGeom prst="rect">
            <a:avLst/>
          </a:prstGeom>
          <a:noFill/>
        </p:spPr>
        <p:txBody>
          <a:bodyPr wrap="square" rtlCol="0">
            <a:spAutoFit/>
          </a:bodyPr>
          <a:lstStyle/>
          <a:p>
            <a:r>
              <a:rPr lang="ru-RU" dirty="0" err="1" smtClean="0"/>
              <a:t>Запоріжжя</a:t>
            </a:r>
            <a:r>
              <a:rPr lang="ru-RU" dirty="0" smtClean="0"/>
              <a:t> - 2020</a:t>
            </a:r>
            <a:endParaRPr lang="ru-RU" dirty="0"/>
          </a:p>
        </p:txBody>
      </p:sp>
    </p:spTree>
    <p:extLst>
      <p:ext uri="{BB962C8B-B14F-4D97-AF65-F5344CB8AC3E}">
        <p14:creationId xmlns:p14="http://schemas.microsoft.com/office/powerpoint/2010/main" val="73194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normAutofit fontScale="90000"/>
          </a:bodyPr>
          <a:lstStyle/>
          <a:p>
            <a:pPr algn="ctr"/>
            <a:r>
              <a:rPr lang="uk-UA" sz="2800" b="1" smtClean="0"/>
              <a:t>Найвпливовіші правозахисні інститути громадянського суспільства</a:t>
            </a:r>
            <a:endParaRPr lang="ru-RU" sz="2800" b="1" smtClean="0"/>
          </a:p>
        </p:txBody>
      </p:sp>
      <p:sp>
        <p:nvSpPr>
          <p:cNvPr id="18435"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1B668F6B-86C2-4A2F-9F35-DA7BF5383AAE}" type="slidenum">
              <a:rPr lang="ru-RU" smtClean="0">
                <a:solidFill>
                  <a:schemeClr val="tx2"/>
                </a:solidFill>
                <a:latin typeface="Calibri" pitchFamily="34" charset="0"/>
              </a:rPr>
              <a:pPr eaLnBrk="1" hangingPunct="1"/>
              <a:t>10</a:t>
            </a:fld>
            <a:endParaRPr lang="ru-RU" smtClean="0">
              <a:solidFill>
                <a:schemeClr val="tx2"/>
              </a:solidFill>
              <a:latin typeface="Calibri" pitchFamily="34" charset="0"/>
            </a:endParaRPr>
          </a:p>
        </p:txBody>
      </p:sp>
      <p:sp>
        <p:nvSpPr>
          <p:cNvPr id="5" name="Скругленный прямоугольник 4"/>
          <p:cNvSpPr>
            <a:spLocks noChangeAspect="1"/>
          </p:cNvSpPr>
          <p:nvPr/>
        </p:nvSpPr>
        <p:spPr>
          <a:xfrm>
            <a:off x="719668" y="1268414"/>
            <a:ext cx="10657417" cy="51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2800" dirty="0"/>
              <a:t>ГО «Центр демократії та верховенства права», ГО «Центр політико-правових реформ», </a:t>
            </a:r>
          </a:p>
          <a:p>
            <a:pPr algn="ctr">
              <a:defRPr/>
            </a:pPr>
            <a:r>
              <a:rPr lang="uk-UA" sz="2800" dirty="0"/>
              <a:t>ГО «Всеукраїнська громадянська платформа «Нова країна», </a:t>
            </a:r>
          </a:p>
          <a:p>
            <a:pPr algn="ctr">
              <a:defRPr/>
            </a:pPr>
            <a:r>
              <a:rPr lang="uk-UA" sz="2800" dirty="0"/>
              <a:t>ГО «Громадський </a:t>
            </a:r>
            <a:r>
              <a:rPr lang="uk-UA" sz="2800" dirty="0" err="1"/>
              <a:t>люстраційний</a:t>
            </a:r>
            <a:r>
              <a:rPr lang="uk-UA" sz="2800" dirty="0"/>
              <a:t> комітет», Всеукраїнська громадська організація «Асоціація правників України», </a:t>
            </a:r>
          </a:p>
          <a:p>
            <a:pPr algn="ctr">
              <a:defRPr/>
            </a:pPr>
            <a:r>
              <a:rPr lang="uk-UA" sz="2800" dirty="0"/>
              <a:t>ГО «Центр ЮЕЙ», </a:t>
            </a:r>
          </a:p>
          <a:p>
            <a:pPr algn="ctr">
              <a:defRPr/>
            </a:pPr>
            <a:r>
              <a:rPr lang="uk-UA" sz="2800" dirty="0"/>
              <a:t>ГО «Центр громадянських свобод», </a:t>
            </a:r>
          </a:p>
          <a:p>
            <a:pPr algn="ctr">
              <a:defRPr/>
            </a:pPr>
            <a:r>
              <a:rPr lang="uk-UA" sz="2800" dirty="0"/>
              <a:t>ГО «</a:t>
            </a:r>
            <a:r>
              <a:rPr lang="uk-UA" sz="2800" dirty="0" err="1"/>
              <a:t>Кримсос</a:t>
            </a:r>
            <a:r>
              <a:rPr lang="uk-UA" sz="2800" dirty="0"/>
              <a:t>», ГО Центр економічної стратегії», ГО «Фундація </a:t>
            </a:r>
            <a:r>
              <a:rPr lang="uk-UA" sz="2800" dirty="0" err="1"/>
              <a:t>Деюре</a:t>
            </a:r>
            <a:r>
              <a:rPr lang="uk-UA" sz="2800" dirty="0"/>
              <a:t>», ГО «Український центр європейської політики»</a:t>
            </a:r>
            <a:endParaRPr lang="ru-RU" sz="2800" dirty="0"/>
          </a:p>
        </p:txBody>
      </p:sp>
    </p:spTree>
    <p:extLst>
      <p:ext uri="{BB962C8B-B14F-4D97-AF65-F5344CB8AC3E}">
        <p14:creationId xmlns:p14="http://schemas.microsoft.com/office/powerpoint/2010/main" val="202343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39185" y="5373689"/>
            <a:ext cx="11713633" cy="1368425"/>
          </a:xfrm>
        </p:spPr>
        <p:txBody>
          <a:bodyPr>
            <a:normAutofit fontScale="90000"/>
          </a:bodyPr>
          <a:lstStyle/>
          <a:p>
            <a:r>
              <a:rPr lang="ru-RU" sz="1400" b="1" smtClean="0"/>
              <a:t>ПУБЛІЧНА ІНФОРМАЦІЯ</a:t>
            </a:r>
            <a:r>
              <a:rPr lang="ru-RU" sz="1400" smtClean="0"/>
              <a:t> - це відображена та задокументована будь-якими засобами та на будь-яких носіях інформація, що була отримана або створена в процесі виконання суб'єктами владних повноважень своїх обов'язків, передбачених чинним законодавством, або яка знаходиться у володінні суб'єктів владних повноважень, інших розпорядників публічної інформації, визначених цим Законом.</a:t>
            </a:r>
            <a:br>
              <a:rPr lang="ru-RU" sz="1400" smtClean="0"/>
            </a:br>
            <a:r>
              <a:rPr lang="ru-RU" sz="1400" smtClean="0"/>
              <a:t>2. Публічна інформація є відкритою, крім випадків, встановлених законом.</a:t>
            </a:r>
            <a:br>
              <a:rPr lang="ru-RU" sz="1400" smtClean="0"/>
            </a:br>
            <a:endParaRPr lang="ru-RU" sz="1400" smtClean="0"/>
          </a:p>
        </p:txBody>
      </p:sp>
      <p:graphicFrame>
        <p:nvGraphicFramePr>
          <p:cNvPr id="5" name="Объект 4"/>
          <p:cNvGraphicFramePr>
            <a:graphicFrameLocks noGrp="1"/>
          </p:cNvGraphicFramePr>
          <p:nvPr>
            <p:ph sz="quarter" idx="1"/>
          </p:nvPr>
        </p:nvGraphicFramePr>
        <p:xfrm>
          <a:off x="609600" y="260649"/>
          <a:ext cx="109728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1CD8D431-FDD1-477A-B4B2-6AE320AAA9BF}" type="slidenum">
              <a:rPr lang="ru-RU" smtClean="0">
                <a:solidFill>
                  <a:schemeClr val="tx2"/>
                </a:solidFill>
                <a:latin typeface="Calibri" pitchFamily="34" charset="0"/>
              </a:rPr>
              <a:pPr eaLnBrk="1" hangingPunct="1"/>
              <a:t>11</a:t>
            </a:fld>
            <a:endParaRPr lang="ru-RU" smtClean="0">
              <a:solidFill>
                <a:schemeClr val="tx2"/>
              </a:solidFill>
              <a:latin typeface="Calibri" pitchFamily="34" charset="0"/>
            </a:endParaRPr>
          </a:p>
        </p:txBody>
      </p:sp>
    </p:spTree>
    <p:extLst>
      <p:ext uri="{BB962C8B-B14F-4D97-AF65-F5344CB8AC3E}">
        <p14:creationId xmlns:p14="http://schemas.microsoft.com/office/powerpoint/2010/main" val="362544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48756976"/>
              </p:ext>
            </p:extLst>
          </p:nvPr>
        </p:nvGraphicFramePr>
        <p:xfrm>
          <a:off x="149225" y="298938"/>
          <a:ext cx="11834813" cy="607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44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938" y="232946"/>
            <a:ext cx="11641016" cy="338554"/>
          </a:xfrm>
          <a:prstGeom prst="rect">
            <a:avLst/>
          </a:prstGeom>
          <a:noFill/>
        </p:spPr>
        <p:txBody>
          <a:bodyPr wrap="square" rtlCol="0">
            <a:spAutoFit/>
          </a:bodyPr>
          <a:lstStyle/>
          <a:p>
            <a:pPr algn="ctr"/>
            <a:r>
              <a:rPr lang="ru-RU" sz="1600" b="1" u="sng" dirty="0" err="1"/>
              <a:t>Комунікація</a:t>
            </a:r>
            <a:r>
              <a:rPr lang="ru-RU" sz="1600" b="1" u="sng" dirty="0"/>
              <a:t> </a:t>
            </a:r>
            <a:r>
              <a:rPr lang="ru-RU" sz="1600" b="1" u="sng" dirty="0" err="1"/>
              <a:t>громадських</a:t>
            </a:r>
            <a:r>
              <a:rPr lang="ru-RU" sz="1600" b="1" u="sng" dirty="0"/>
              <a:t> </a:t>
            </a:r>
            <a:r>
              <a:rPr lang="ru-RU" sz="1600" b="1" u="sng" dirty="0" err="1"/>
              <a:t>об’єднань</a:t>
            </a:r>
            <a:r>
              <a:rPr lang="ru-RU" sz="1600" b="1" u="sng" dirty="0"/>
              <a:t> </a:t>
            </a:r>
            <a:r>
              <a:rPr lang="ru-RU" sz="1600" b="1" u="sng" dirty="0" err="1"/>
              <a:t>із</a:t>
            </a:r>
            <a:r>
              <a:rPr lang="ru-RU" sz="1600" b="1" u="sng" dirty="0"/>
              <a:t> органами </a:t>
            </a:r>
            <a:r>
              <a:rPr lang="ru-RU" sz="1600" b="1" u="sng" dirty="0" err="1"/>
              <a:t>державної</a:t>
            </a:r>
            <a:r>
              <a:rPr lang="ru-RU" sz="1600" b="1" u="sng" dirty="0"/>
              <a:t> </a:t>
            </a:r>
            <a:r>
              <a:rPr lang="ru-RU" sz="1600" b="1" u="sng" dirty="0" err="1"/>
              <a:t>влади</a:t>
            </a:r>
            <a:r>
              <a:rPr lang="ru-RU" sz="1600" b="1" u="sng" dirty="0"/>
              <a:t> та </a:t>
            </a:r>
            <a:r>
              <a:rPr lang="ru-RU" sz="1600" b="1" u="sng" dirty="0" err="1"/>
              <a:t>місцевого</a:t>
            </a:r>
            <a:r>
              <a:rPr lang="ru-RU" sz="1600" b="1" u="sng" dirty="0"/>
              <a:t> </a:t>
            </a:r>
            <a:r>
              <a:rPr lang="ru-RU" sz="1600" b="1" u="sng" dirty="0" err="1"/>
              <a:t>самоврядування</a:t>
            </a:r>
            <a:r>
              <a:rPr lang="ru-RU" sz="1600" b="1" u="sng" dirty="0"/>
              <a:t> в </a:t>
            </a:r>
            <a:r>
              <a:rPr lang="ru-RU" sz="1600" b="1" u="sng" dirty="0" err="1"/>
              <a:t>Україні</a:t>
            </a:r>
            <a:r>
              <a:rPr lang="ru-RU" sz="1600" b="1" u="sng" dirty="0"/>
              <a:t> (</a:t>
            </a:r>
            <a:r>
              <a:rPr lang="ru-RU" sz="1600" b="1" u="sng" dirty="0" err="1"/>
              <a:t>частина</a:t>
            </a:r>
            <a:r>
              <a:rPr lang="ru-RU" sz="1600" b="1" u="sng" dirty="0"/>
              <a:t> 1)</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888281680"/>
              </p:ext>
            </p:extLst>
          </p:nvPr>
        </p:nvGraphicFramePr>
        <p:xfrm>
          <a:off x="87313" y="633413"/>
          <a:ext cx="12028487" cy="614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41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523" y="393431"/>
            <a:ext cx="11641015" cy="338554"/>
          </a:xfrm>
          <a:prstGeom prst="rect">
            <a:avLst/>
          </a:prstGeom>
          <a:noFill/>
        </p:spPr>
        <p:txBody>
          <a:bodyPr wrap="square" rtlCol="0">
            <a:spAutoFit/>
          </a:bodyPr>
          <a:lstStyle/>
          <a:p>
            <a:pPr algn="ctr"/>
            <a:r>
              <a:rPr lang="ru-RU" sz="1600" b="1" u="sng" dirty="0" err="1"/>
              <a:t>Комунікація</a:t>
            </a:r>
            <a:r>
              <a:rPr lang="ru-RU" sz="1600" b="1" u="sng" dirty="0"/>
              <a:t> </a:t>
            </a:r>
            <a:r>
              <a:rPr lang="ru-RU" sz="1600" b="1" u="sng" dirty="0" err="1"/>
              <a:t>громадських</a:t>
            </a:r>
            <a:r>
              <a:rPr lang="ru-RU" sz="1600" b="1" u="sng" dirty="0"/>
              <a:t> </a:t>
            </a:r>
            <a:r>
              <a:rPr lang="ru-RU" sz="1600" b="1" u="sng" dirty="0" err="1"/>
              <a:t>об’єднань</a:t>
            </a:r>
            <a:r>
              <a:rPr lang="ru-RU" sz="1600" b="1" u="sng" dirty="0"/>
              <a:t> </a:t>
            </a:r>
            <a:r>
              <a:rPr lang="ru-RU" sz="1600" b="1" u="sng" dirty="0" err="1"/>
              <a:t>із</a:t>
            </a:r>
            <a:r>
              <a:rPr lang="ru-RU" sz="1600" b="1" u="sng" dirty="0"/>
              <a:t> органами </a:t>
            </a:r>
            <a:r>
              <a:rPr lang="ru-RU" sz="1600" b="1" u="sng" dirty="0" err="1"/>
              <a:t>державної</a:t>
            </a:r>
            <a:r>
              <a:rPr lang="ru-RU" sz="1600" b="1" u="sng" dirty="0"/>
              <a:t> </a:t>
            </a:r>
            <a:r>
              <a:rPr lang="ru-RU" sz="1600" b="1" u="sng" dirty="0" err="1"/>
              <a:t>влади</a:t>
            </a:r>
            <a:r>
              <a:rPr lang="ru-RU" sz="1600" b="1" u="sng" dirty="0"/>
              <a:t> та </a:t>
            </a:r>
            <a:r>
              <a:rPr lang="ru-RU" sz="1600" b="1" u="sng" dirty="0" err="1"/>
              <a:t>місцевого</a:t>
            </a:r>
            <a:r>
              <a:rPr lang="ru-RU" sz="1600" b="1" u="sng" dirty="0"/>
              <a:t> </a:t>
            </a:r>
            <a:r>
              <a:rPr lang="ru-RU" sz="1600" b="1" u="sng" dirty="0" err="1"/>
              <a:t>самоврядування</a:t>
            </a:r>
            <a:r>
              <a:rPr lang="ru-RU" sz="1600" b="1" u="sng" dirty="0"/>
              <a:t> в </a:t>
            </a:r>
            <a:r>
              <a:rPr lang="ru-RU" sz="1600" b="1" u="sng" dirty="0" err="1"/>
              <a:t>Україні</a:t>
            </a:r>
            <a:r>
              <a:rPr lang="ru-RU" sz="1600" b="1" u="sng" dirty="0"/>
              <a:t> (</a:t>
            </a:r>
            <a:r>
              <a:rPr lang="ru-RU" sz="1600" b="1" u="sng" dirty="0" err="1"/>
              <a:t>частина</a:t>
            </a:r>
            <a:r>
              <a:rPr lang="ru-RU" sz="1600" b="1" u="sng" dirty="0"/>
              <a:t> 2)</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227240693"/>
              </p:ext>
            </p:extLst>
          </p:nvPr>
        </p:nvGraphicFramePr>
        <p:xfrm>
          <a:off x="69850" y="731838"/>
          <a:ext cx="12001500" cy="602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34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654" y="59323"/>
            <a:ext cx="11579469" cy="338554"/>
          </a:xfrm>
          <a:prstGeom prst="rect">
            <a:avLst/>
          </a:prstGeom>
          <a:noFill/>
        </p:spPr>
        <p:txBody>
          <a:bodyPr wrap="square" rtlCol="0">
            <a:spAutoFit/>
          </a:bodyPr>
          <a:lstStyle/>
          <a:p>
            <a:pPr algn="ctr"/>
            <a:r>
              <a:rPr lang="ru-RU" sz="1600" b="1" u="sng" dirty="0" err="1"/>
              <a:t>Комунікація</a:t>
            </a:r>
            <a:r>
              <a:rPr lang="ru-RU" sz="1600" b="1" u="sng" dirty="0"/>
              <a:t> </a:t>
            </a:r>
            <a:r>
              <a:rPr lang="ru-RU" sz="1600" b="1" u="sng" dirty="0" err="1"/>
              <a:t>громадських</a:t>
            </a:r>
            <a:r>
              <a:rPr lang="ru-RU" sz="1600" b="1" u="sng" dirty="0"/>
              <a:t> </a:t>
            </a:r>
            <a:r>
              <a:rPr lang="ru-RU" sz="1600" b="1" u="sng" dirty="0" err="1"/>
              <a:t>об’єднань</a:t>
            </a:r>
            <a:r>
              <a:rPr lang="ru-RU" sz="1600" b="1" u="sng" dirty="0"/>
              <a:t> </a:t>
            </a:r>
            <a:r>
              <a:rPr lang="ru-RU" sz="1600" b="1" u="sng" dirty="0" err="1"/>
              <a:t>із</a:t>
            </a:r>
            <a:r>
              <a:rPr lang="ru-RU" sz="1600" b="1" u="sng" dirty="0"/>
              <a:t> органами </a:t>
            </a:r>
            <a:r>
              <a:rPr lang="ru-RU" sz="1600" b="1" u="sng" dirty="0" err="1"/>
              <a:t>державної</a:t>
            </a:r>
            <a:r>
              <a:rPr lang="ru-RU" sz="1600" b="1" u="sng" dirty="0"/>
              <a:t> </a:t>
            </a:r>
            <a:r>
              <a:rPr lang="ru-RU" sz="1600" b="1" u="sng" dirty="0" err="1"/>
              <a:t>влади</a:t>
            </a:r>
            <a:r>
              <a:rPr lang="ru-RU" sz="1600" b="1" u="sng" dirty="0"/>
              <a:t> та </a:t>
            </a:r>
            <a:r>
              <a:rPr lang="ru-RU" sz="1600" b="1" u="sng" dirty="0" err="1"/>
              <a:t>місцевого</a:t>
            </a:r>
            <a:r>
              <a:rPr lang="ru-RU" sz="1600" b="1" u="sng" dirty="0"/>
              <a:t> </a:t>
            </a:r>
            <a:r>
              <a:rPr lang="ru-RU" sz="1600" b="1" u="sng" dirty="0" err="1"/>
              <a:t>самоврядування</a:t>
            </a:r>
            <a:r>
              <a:rPr lang="ru-RU" sz="1600" b="1" u="sng" dirty="0"/>
              <a:t> у </a:t>
            </a:r>
            <a:r>
              <a:rPr lang="ru-RU" sz="1600" b="1" u="sng" dirty="0" err="1"/>
              <a:t>Франції</a:t>
            </a:r>
            <a:endParaRPr lang="ru-RU" sz="1600" b="1" u="sng"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560477169"/>
              </p:ext>
            </p:extLst>
          </p:nvPr>
        </p:nvGraphicFramePr>
        <p:xfrm>
          <a:off x="87313" y="474663"/>
          <a:ext cx="12011025" cy="628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74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523" y="202223"/>
            <a:ext cx="11684977" cy="1200329"/>
          </a:xfrm>
          <a:prstGeom prst="rect">
            <a:avLst/>
          </a:prstGeom>
          <a:noFill/>
        </p:spPr>
        <p:txBody>
          <a:bodyPr wrap="square" rtlCol="0">
            <a:spAutoFit/>
          </a:bodyPr>
          <a:lstStyle/>
          <a:p>
            <a:pPr algn="ctr"/>
            <a:r>
              <a:rPr lang="ru-RU" b="1" dirty="0" err="1" smtClean="0"/>
              <a:t>Гарантії</a:t>
            </a:r>
            <a:r>
              <a:rPr lang="ru-RU" b="1" dirty="0" smtClean="0"/>
              <a:t> </a:t>
            </a:r>
            <a:r>
              <a:rPr lang="ru-RU" b="1" dirty="0" err="1"/>
              <a:t>діяльності</a:t>
            </a:r>
            <a:r>
              <a:rPr lang="ru-RU" b="1" dirty="0"/>
              <a:t> </a:t>
            </a:r>
            <a:r>
              <a:rPr lang="ru-RU" b="1" dirty="0" err="1"/>
              <a:t>громадських</a:t>
            </a:r>
            <a:r>
              <a:rPr lang="ru-RU" b="1" dirty="0"/>
              <a:t> </a:t>
            </a:r>
            <a:r>
              <a:rPr lang="ru-RU" b="1" dirty="0" err="1"/>
              <a:t>об’єднань</a:t>
            </a:r>
            <a:r>
              <a:rPr lang="ru-RU" b="1" dirty="0"/>
              <a:t> в </a:t>
            </a:r>
            <a:r>
              <a:rPr lang="ru-RU" b="1" dirty="0" err="1"/>
              <a:t>сфері</a:t>
            </a:r>
            <a:r>
              <a:rPr lang="ru-RU" b="1" dirty="0"/>
              <a:t> </a:t>
            </a:r>
            <a:r>
              <a:rPr lang="ru-RU" b="1" dirty="0" err="1"/>
              <a:t>комунікації</a:t>
            </a:r>
            <a:r>
              <a:rPr lang="ru-RU" b="1" dirty="0"/>
              <a:t> з органами </a:t>
            </a:r>
            <a:r>
              <a:rPr lang="ru-RU" b="1" dirty="0" err="1"/>
              <a:t>державної</a:t>
            </a:r>
            <a:r>
              <a:rPr lang="ru-RU" b="1" dirty="0"/>
              <a:t> </a:t>
            </a:r>
            <a:r>
              <a:rPr lang="ru-RU" b="1" dirty="0" err="1"/>
              <a:t>влади</a:t>
            </a:r>
            <a:r>
              <a:rPr lang="ru-RU" b="1" dirty="0"/>
              <a:t> та </a:t>
            </a:r>
            <a:r>
              <a:rPr lang="ru-RU" b="1" dirty="0" err="1"/>
              <a:t>їх</a:t>
            </a:r>
            <a:r>
              <a:rPr lang="ru-RU" b="1" dirty="0"/>
              <a:t> </a:t>
            </a:r>
            <a:r>
              <a:rPr lang="ru-RU" b="1" dirty="0" err="1"/>
              <a:t>юридична</a:t>
            </a:r>
            <a:r>
              <a:rPr lang="ru-RU" b="1" dirty="0"/>
              <a:t> </a:t>
            </a:r>
            <a:r>
              <a:rPr lang="ru-RU" b="1" dirty="0" err="1" smtClean="0"/>
              <a:t>відповідальність</a:t>
            </a:r>
            <a:endParaRPr lang="ru-RU" b="1" dirty="0" smtClean="0"/>
          </a:p>
          <a:p>
            <a:pPr algn="ctr"/>
            <a:endParaRPr lang="uk-UA" b="1" dirty="0"/>
          </a:p>
          <a:p>
            <a:pPr algn="ctr"/>
            <a:r>
              <a:rPr lang="ru-RU" sz="1600" b="1" u="sng" dirty="0"/>
              <a:t>В </a:t>
            </a:r>
            <a:r>
              <a:rPr lang="ru-RU" sz="1600" b="1" u="sng" dirty="0" err="1"/>
              <a:t>Україні</a:t>
            </a:r>
            <a:endParaRPr lang="ru-RU" sz="1600" b="1" u="sng"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886119888"/>
              </p:ext>
            </p:extLst>
          </p:nvPr>
        </p:nvGraphicFramePr>
        <p:xfrm>
          <a:off x="79375" y="1401763"/>
          <a:ext cx="12036425" cy="536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518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78094031"/>
              </p:ext>
            </p:extLst>
          </p:nvPr>
        </p:nvGraphicFramePr>
        <p:xfrm>
          <a:off x="96838" y="104775"/>
          <a:ext cx="11966575" cy="663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00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76675799"/>
              </p:ext>
            </p:extLst>
          </p:nvPr>
        </p:nvGraphicFramePr>
        <p:xfrm>
          <a:off x="61913" y="219075"/>
          <a:ext cx="12036425" cy="652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35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008" y="193431"/>
            <a:ext cx="11104684" cy="338554"/>
          </a:xfrm>
          <a:prstGeom prst="rect">
            <a:avLst/>
          </a:prstGeom>
          <a:noFill/>
        </p:spPr>
        <p:txBody>
          <a:bodyPr wrap="square" rtlCol="0">
            <a:spAutoFit/>
          </a:bodyPr>
          <a:lstStyle/>
          <a:p>
            <a:pPr algn="ctr"/>
            <a:r>
              <a:rPr lang="uk-UA" sz="1600" b="1" u="sng" dirty="0" smtClean="0"/>
              <a:t>У Франції</a:t>
            </a:r>
            <a:endParaRPr lang="ru-RU" sz="1600" b="1" u="sng"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891158454"/>
              </p:ext>
            </p:extLst>
          </p:nvPr>
        </p:nvGraphicFramePr>
        <p:xfrm>
          <a:off x="131763" y="623888"/>
          <a:ext cx="11939587" cy="580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35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F529AF3B-C93A-4EC6-90A8-028725C62746}" type="slidenum">
              <a:rPr lang="ru-RU" smtClean="0">
                <a:solidFill>
                  <a:schemeClr val="tx2"/>
                </a:solidFill>
                <a:latin typeface="Calibri" pitchFamily="34" charset="0"/>
              </a:rPr>
              <a:pPr eaLnBrk="1" hangingPunct="1"/>
              <a:t>2</a:t>
            </a:fld>
            <a:endParaRPr lang="ru-RU" smtClean="0">
              <a:solidFill>
                <a:schemeClr val="tx2"/>
              </a:solidFill>
              <a:latin typeface="Calibri" pitchFamily="34" charset="0"/>
            </a:endParaRPr>
          </a:p>
        </p:txBody>
      </p:sp>
      <p:sp>
        <p:nvSpPr>
          <p:cNvPr id="10243" name="Rectangle 2"/>
          <p:cNvSpPr>
            <a:spLocks noChangeArrowheads="1"/>
          </p:cNvSpPr>
          <p:nvPr/>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7" name="Схема 6"/>
          <p:cNvGraphicFramePr/>
          <p:nvPr/>
        </p:nvGraphicFramePr>
        <p:xfrm>
          <a:off x="2159563" y="2085975"/>
          <a:ext cx="7315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5" name="Rectangle 3"/>
          <p:cNvSpPr>
            <a:spLocks noChangeArrowheads="1"/>
          </p:cNvSpPr>
          <p:nvPr/>
        </p:nvSpPr>
        <p:spPr bwMode="auto">
          <a:xfrm>
            <a:off x="0" y="35015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ru-RU"/>
          </a:p>
        </p:txBody>
      </p:sp>
    </p:spTree>
    <p:extLst>
      <p:ext uri="{BB962C8B-B14F-4D97-AF65-F5344CB8AC3E}">
        <p14:creationId xmlns:p14="http://schemas.microsoft.com/office/powerpoint/2010/main" val="3962786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0147284"/>
              </p:ext>
            </p:extLst>
          </p:nvPr>
        </p:nvGraphicFramePr>
        <p:xfrm>
          <a:off x="79375" y="87313"/>
          <a:ext cx="11991975" cy="670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64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23188067"/>
              </p:ext>
            </p:extLst>
          </p:nvPr>
        </p:nvGraphicFramePr>
        <p:xfrm>
          <a:off x="69850" y="131885"/>
          <a:ext cx="12036425" cy="657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84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609600" y="152400"/>
            <a:ext cx="10972800" cy="755650"/>
          </a:xfrm>
        </p:spPr>
        <p:txBody>
          <a:bodyPr>
            <a:normAutofit fontScale="90000"/>
          </a:bodyPr>
          <a:lstStyle/>
          <a:p>
            <a:pPr algn="ctr"/>
            <a:r>
              <a:rPr lang="uk-UA" sz="2000" b="1" smtClean="0">
                <a:latin typeface="Times New Roman" pitchFamily="18" charset="0"/>
                <a:cs typeface="Times New Roman" pitchFamily="18" charset="0"/>
              </a:rPr>
              <a:t>Напрям: НАУКОВА І КОНСУЛЬТАТИВНА ДІЯЛЬНІСТЬ</a:t>
            </a:r>
            <a:r>
              <a:rPr lang="ru-RU" sz="2000" smtClean="0">
                <a:latin typeface="Times New Roman" pitchFamily="18" charset="0"/>
                <a:cs typeface="Times New Roman" pitchFamily="18" charset="0"/>
              </a:rPr>
              <a:t/>
            </a:r>
            <a:br>
              <a:rPr lang="ru-RU" sz="2000" smtClean="0">
                <a:latin typeface="Times New Roman" pitchFamily="18" charset="0"/>
                <a:cs typeface="Times New Roman" pitchFamily="18" charset="0"/>
              </a:rPr>
            </a:br>
            <a:r>
              <a:rPr lang="uk-UA" sz="2000" b="1" smtClean="0">
                <a:latin typeface="Times New Roman" pitchFamily="18" charset="0"/>
                <a:cs typeface="Times New Roman" pitchFamily="18" charset="0"/>
              </a:rPr>
              <a:t>ФОРМИ</a:t>
            </a:r>
            <a:endParaRPr lang="ru-RU" sz="2000" smtClean="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
          </p:nvPr>
        </p:nvGraphicFramePr>
        <p:xfrm>
          <a:off x="609600" y="908720"/>
          <a:ext cx="109728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98A678EE-17BD-4335-A472-472A78A771FB}" type="slidenum">
              <a:rPr lang="ru-RU" smtClean="0">
                <a:solidFill>
                  <a:schemeClr val="tx2"/>
                </a:solidFill>
                <a:latin typeface="Calibri" pitchFamily="34" charset="0"/>
              </a:rPr>
              <a:pPr eaLnBrk="1" hangingPunct="1"/>
              <a:t>22</a:t>
            </a:fld>
            <a:endParaRPr lang="ru-RU" smtClean="0">
              <a:solidFill>
                <a:schemeClr val="tx2"/>
              </a:solidFill>
              <a:latin typeface="Calibri" pitchFamily="34" charset="0"/>
            </a:endParaRPr>
          </a:p>
        </p:txBody>
      </p:sp>
    </p:spTree>
    <p:extLst>
      <p:ext uri="{BB962C8B-B14F-4D97-AF65-F5344CB8AC3E}">
        <p14:creationId xmlns:p14="http://schemas.microsoft.com/office/powerpoint/2010/main" val="219434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609600" y="152400"/>
            <a:ext cx="10972800" cy="755650"/>
          </a:xfrm>
        </p:spPr>
        <p:txBody>
          <a:bodyPr>
            <a:normAutofit fontScale="90000"/>
          </a:bodyPr>
          <a:lstStyle/>
          <a:p>
            <a:pPr algn="ctr"/>
            <a:r>
              <a:rPr lang="uk-UA" sz="2400" b="1" smtClean="0">
                <a:latin typeface="Times New Roman" pitchFamily="18" charset="0"/>
                <a:cs typeface="Times New Roman" pitchFamily="18" charset="0"/>
              </a:rPr>
              <a:t>Напрям: ОСВІТНЯ РОБОТА</a:t>
            </a: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uk-UA" sz="2400" b="1" smtClean="0">
                <a:latin typeface="Times New Roman" pitchFamily="18" charset="0"/>
                <a:cs typeface="Times New Roman" pitchFamily="18" charset="0"/>
              </a:rPr>
              <a:t>ФОРМИ</a:t>
            </a:r>
            <a:endParaRPr lang="ru-RU" smtClean="0"/>
          </a:p>
        </p:txBody>
      </p:sp>
      <p:graphicFrame>
        <p:nvGraphicFramePr>
          <p:cNvPr id="5" name="Объект 4"/>
          <p:cNvGraphicFramePr>
            <a:graphicFrameLocks noGrp="1"/>
          </p:cNvGraphicFramePr>
          <p:nvPr>
            <p:ph sz="quarter" idx="1"/>
          </p:nvPr>
        </p:nvGraphicFramePr>
        <p:xfrm>
          <a:off x="609600" y="1219201"/>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A5966E1A-512E-43F3-B1CE-31A64F4D602C}" type="slidenum">
              <a:rPr lang="ru-RU" smtClean="0">
                <a:solidFill>
                  <a:schemeClr val="tx2"/>
                </a:solidFill>
                <a:latin typeface="Calibri" pitchFamily="34" charset="0"/>
              </a:rPr>
              <a:pPr eaLnBrk="1" hangingPunct="1"/>
              <a:t>23</a:t>
            </a:fld>
            <a:endParaRPr lang="ru-RU" smtClean="0">
              <a:solidFill>
                <a:schemeClr val="tx2"/>
              </a:solidFill>
              <a:latin typeface="Calibri" pitchFamily="34" charset="0"/>
            </a:endParaRPr>
          </a:p>
        </p:txBody>
      </p:sp>
    </p:spTree>
    <p:extLst>
      <p:ext uri="{BB962C8B-B14F-4D97-AF65-F5344CB8AC3E}">
        <p14:creationId xmlns:p14="http://schemas.microsoft.com/office/powerpoint/2010/main" val="379773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algn="ctr"/>
            <a:r>
              <a:rPr lang="uk-UA" sz="2000" b="1" smtClean="0">
                <a:latin typeface="Times New Roman" pitchFamily="18" charset="0"/>
                <a:cs typeface="Times New Roman" pitchFamily="18" charset="0"/>
              </a:rPr>
              <a:t>Напрям: МОНІТОРИНГ</a:t>
            </a:r>
            <a:r>
              <a:rPr lang="ru-RU" sz="2000" smtClean="0">
                <a:latin typeface="Times New Roman" pitchFamily="18" charset="0"/>
                <a:cs typeface="Times New Roman" pitchFamily="18" charset="0"/>
              </a:rPr>
              <a:t/>
            </a:r>
            <a:br>
              <a:rPr lang="ru-RU" sz="2000" smtClean="0">
                <a:latin typeface="Times New Roman" pitchFamily="18" charset="0"/>
                <a:cs typeface="Times New Roman" pitchFamily="18" charset="0"/>
              </a:rPr>
            </a:br>
            <a:r>
              <a:rPr lang="uk-UA" sz="2000" b="1" smtClean="0">
                <a:latin typeface="Times New Roman" pitchFamily="18" charset="0"/>
                <a:cs typeface="Times New Roman" pitchFamily="18" charset="0"/>
              </a:rPr>
              <a:t>ФОРМИ</a:t>
            </a:r>
            <a:endParaRPr lang="ru-RU" sz="2000" smtClean="0"/>
          </a:p>
        </p:txBody>
      </p:sp>
      <p:graphicFrame>
        <p:nvGraphicFramePr>
          <p:cNvPr id="5" name="Объект 4"/>
          <p:cNvGraphicFramePr>
            <a:graphicFrameLocks noGrp="1"/>
          </p:cNvGraphicFramePr>
          <p:nvPr>
            <p:ph sz="quarter" idx="1"/>
          </p:nvPr>
        </p:nvGraphicFramePr>
        <p:xfrm>
          <a:off x="609600" y="1219201"/>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9E855921-78F7-4EA5-BDBE-39EA22661833}" type="slidenum">
              <a:rPr lang="ru-RU" smtClean="0">
                <a:solidFill>
                  <a:schemeClr val="tx2"/>
                </a:solidFill>
                <a:latin typeface="Calibri" pitchFamily="34" charset="0"/>
              </a:rPr>
              <a:pPr eaLnBrk="1" hangingPunct="1"/>
              <a:t>24</a:t>
            </a:fld>
            <a:endParaRPr lang="ru-RU" smtClean="0">
              <a:solidFill>
                <a:schemeClr val="tx2"/>
              </a:solidFill>
              <a:latin typeface="Calibri" pitchFamily="34" charset="0"/>
            </a:endParaRPr>
          </a:p>
        </p:txBody>
      </p:sp>
    </p:spTree>
    <p:extLst>
      <p:ext uri="{BB962C8B-B14F-4D97-AF65-F5344CB8AC3E}">
        <p14:creationId xmlns:p14="http://schemas.microsoft.com/office/powerpoint/2010/main" val="202828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normAutofit fontScale="90000"/>
          </a:bodyPr>
          <a:lstStyle/>
          <a:p>
            <a:pPr algn="ctr"/>
            <a:r>
              <a:rPr lang="uk-UA" sz="2400" b="1" smtClean="0">
                <a:latin typeface="Times New Roman" pitchFamily="18" charset="0"/>
                <a:cs typeface="Times New Roman" pitchFamily="18" charset="0"/>
              </a:rPr>
              <a:t>Позитивні наслідки впливу інститутів громадянського суспільства на органи судової влади в Україні</a:t>
            </a:r>
            <a:endParaRPr lang="ru-RU" sz="2400" smtClean="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
          </p:nvPr>
        </p:nvGraphicFramePr>
        <p:xfrm>
          <a:off x="609600" y="1219201"/>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E10171BB-FAB0-4874-BA6A-8ADEAB4AE521}" type="slidenum">
              <a:rPr lang="ru-RU" smtClean="0">
                <a:solidFill>
                  <a:schemeClr val="tx2"/>
                </a:solidFill>
                <a:latin typeface="Calibri" pitchFamily="34" charset="0"/>
              </a:rPr>
              <a:pPr eaLnBrk="1" hangingPunct="1"/>
              <a:t>25</a:t>
            </a:fld>
            <a:endParaRPr lang="ru-RU" smtClean="0">
              <a:solidFill>
                <a:schemeClr val="tx2"/>
              </a:solidFill>
              <a:latin typeface="Calibri" pitchFamily="34" charset="0"/>
            </a:endParaRPr>
          </a:p>
        </p:txBody>
      </p:sp>
    </p:spTree>
    <p:extLst>
      <p:ext uri="{BB962C8B-B14F-4D97-AF65-F5344CB8AC3E}">
        <p14:creationId xmlns:p14="http://schemas.microsoft.com/office/powerpoint/2010/main" val="1430251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527051" y="188913"/>
            <a:ext cx="10972800" cy="647700"/>
          </a:xfrm>
        </p:spPr>
        <p:txBody>
          <a:bodyPr/>
          <a:lstStyle/>
          <a:p>
            <a:pPr algn="ctr"/>
            <a:r>
              <a:rPr lang="ru-RU" sz="2400" b="1" smtClean="0">
                <a:latin typeface="Times New Roman" pitchFamily="18" charset="0"/>
                <a:cs typeface="Times New Roman" pitchFamily="18" charset="0"/>
              </a:rPr>
              <a:t>ПРОПОЗИЦ</a:t>
            </a:r>
            <a:r>
              <a:rPr lang="uk-UA" sz="2400" b="1" smtClean="0">
                <a:latin typeface="Times New Roman" pitchFamily="18" charset="0"/>
                <a:cs typeface="Times New Roman" pitchFamily="18" charset="0"/>
              </a:rPr>
              <a:t>ІЇ ДЛЯ ОРГАНІВ СУДОВОЇ ВЛАДИ </a:t>
            </a:r>
            <a:endParaRPr lang="ru-RU" sz="2400" b="1" smtClean="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
          </p:nvPr>
        </p:nvGraphicFramePr>
        <p:xfrm>
          <a:off x="623392" y="908720"/>
          <a:ext cx="109728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AB933179-44DD-49C0-BCFD-328A8B711D3E}" type="slidenum">
              <a:rPr lang="ru-RU" smtClean="0">
                <a:solidFill>
                  <a:schemeClr val="tx2"/>
                </a:solidFill>
                <a:latin typeface="Calibri" pitchFamily="34" charset="0"/>
              </a:rPr>
              <a:pPr eaLnBrk="1" hangingPunct="1"/>
              <a:t>26</a:t>
            </a:fld>
            <a:endParaRPr lang="ru-RU" smtClean="0">
              <a:solidFill>
                <a:schemeClr val="tx2"/>
              </a:solidFill>
              <a:latin typeface="Calibri" pitchFamily="34" charset="0"/>
            </a:endParaRPr>
          </a:p>
        </p:txBody>
      </p:sp>
    </p:spTree>
    <p:extLst>
      <p:ext uri="{BB962C8B-B14F-4D97-AF65-F5344CB8AC3E}">
        <p14:creationId xmlns:p14="http://schemas.microsoft.com/office/powerpoint/2010/main" val="3705637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527051" y="188913"/>
            <a:ext cx="10972800" cy="647700"/>
          </a:xfrm>
        </p:spPr>
        <p:txBody>
          <a:bodyPr>
            <a:normAutofit fontScale="90000"/>
          </a:bodyPr>
          <a:lstStyle/>
          <a:p>
            <a:pPr algn="ctr"/>
            <a:r>
              <a:rPr lang="ru-RU" sz="2400" b="1" smtClean="0">
                <a:latin typeface="Times New Roman" pitchFamily="18" charset="0"/>
                <a:cs typeface="Times New Roman" pitchFamily="18" charset="0"/>
              </a:rPr>
              <a:t>ПРОПОЗИЦ</a:t>
            </a:r>
            <a:r>
              <a:rPr lang="uk-UA" sz="2400" b="1" smtClean="0">
                <a:latin typeface="Times New Roman" pitchFamily="18" charset="0"/>
                <a:cs typeface="Times New Roman" pitchFamily="18" charset="0"/>
              </a:rPr>
              <a:t>ІЇ ДЛЯ ГРОМАДСЬКИХ ОРГАНІЗАЦІЙ</a:t>
            </a:r>
            <a:endParaRPr lang="ru-RU" sz="2400" b="1" smtClean="0">
              <a:latin typeface="Times New Roman" pitchFamily="18" charset="0"/>
              <a:cs typeface="Times New Roman" pitchFamily="18" charset="0"/>
            </a:endParaRPr>
          </a:p>
        </p:txBody>
      </p:sp>
      <p:graphicFrame>
        <p:nvGraphicFramePr>
          <p:cNvPr id="5" name="Объект 4"/>
          <p:cNvGraphicFramePr>
            <a:graphicFrameLocks noGrp="1"/>
          </p:cNvGraphicFramePr>
          <p:nvPr>
            <p:ph sz="quarter" idx="1"/>
          </p:nvPr>
        </p:nvGraphicFramePr>
        <p:xfrm>
          <a:off x="623392" y="908720"/>
          <a:ext cx="109728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4402DAA5-1EF0-4A26-91AC-EC7298BC3C89}" type="slidenum">
              <a:rPr lang="ru-RU" smtClean="0">
                <a:solidFill>
                  <a:schemeClr val="tx2"/>
                </a:solidFill>
                <a:latin typeface="Calibri" pitchFamily="34" charset="0"/>
              </a:rPr>
              <a:pPr eaLnBrk="1" hangingPunct="1"/>
              <a:t>27</a:t>
            </a:fld>
            <a:endParaRPr lang="ru-RU" smtClean="0">
              <a:solidFill>
                <a:schemeClr val="tx2"/>
              </a:solidFill>
              <a:latin typeface="Calibri" pitchFamily="34" charset="0"/>
            </a:endParaRPr>
          </a:p>
        </p:txBody>
      </p:sp>
    </p:spTree>
    <p:extLst>
      <p:ext uri="{BB962C8B-B14F-4D97-AF65-F5344CB8AC3E}">
        <p14:creationId xmlns:p14="http://schemas.microsoft.com/office/powerpoint/2010/main" val="343885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sz="quarter" idx="1"/>
          </p:nvPr>
        </p:nvSpPr>
        <p:spPr>
          <a:xfrm>
            <a:off x="609600" y="1219201"/>
            <a:ext cx="10972800" cy="4937125"/>
          </a:xfrm>
        </p:spPr>
        <p:txBody>
          <a:bodyPr/>
          <a:lstStyle/>
          <a:p>
            <a:endParaRPr lang="uk-UA" smtClean="0"/>
          </a:p>
          <a:p>
            <a:endParaRPr lang="ru-RU" smtClean="0"/>
          </a:p>
        </p:txBody>
      </p:sp>
      <p:sp>
        <p:nvSpPr>
          <p:cNvPr id="11267"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97DB1BE1-0D26-4F9A-8F71-676D5CE41A8F}" type="slidenum">
              <a:rPr lang="ru-RU" smtClean="0">
                <a:solidFill>
                  <a:schemeClr val="tx2"/>
                </a:solidFill>
                <a:latin typeface="Calibri" pitchFamily="34" charset="0"/>
              </a:rPr>
              <a:pPr eaLnBrk="1" hangingPunct="1"/>
              <a:t>3</a:t>
            </a:fld>
            <a:endParaRPr lang="ru-RU" smtClean="0">
              <a:solidFill>
                <a:schemeClr val="tx2"/>
              </a:solidFill>
              <a:latin typeface="Calibri" pitchFamily="34" charset="0"/>
            </a:endParaRPr>
          </a:p>
        </p:txBody>
      </p:sp>
      <p:graphicFrame>
        <p:nvGraphicFramePr>
          <p:cNvPr id="5" name="Схема 4"/>
          <p:cNvGraphicFramePr/>
          <p:nvPr/>
        </p:nvGraphicFramePr>
        <p:xfrm>
          <a:off x="1391477" y="548681"/>
          <a:ext cx="9601067" cy="575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53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normAutofit fontScale="90000"/>
          </a:bodyPr>
          <a:lstStyle/>
          <a:p>
            <a:pPr algn="ctr"/>
            <a:r>
              <a:rPr lang="uk-UA" sz="2000" smtClean="0"/>
              <a:t/>
            </a:r>
            <a:br>
              <a:rPr lang="uk-UA" sz="2000" smtClean="0"/>
            </a:br>
            <a:r>
              <a:rPr lang="uk-UA" sz="2000" smtClean="0"/>
              <a:t/>
            </a:r>
            <a:br>
              <a:rPr lang="uk-UA" sz="2000" smtClean="0"/>
            </a:br>
            <a:r>
              <a:rPr lang="uk-UA" sz="2000" smtClean="0"/>
              <a:t/>
            </a:r>
            <a:br>
              <a:rPr lang="uk-UA" sz="2000" smtClean="0"/>
            </a:br>
            <a:r>
              <a:rPr lang="uk-UA" sz="2000" smtClean="0"/>
              <a:t/>
            </a:r>
            <a:br>
              <a:rPr lang="uk-UA" sz="2000" smtClean="0"/>
            </a:br>
            <a:r>
              <a:rPr lang="uk-UA" sz="2000" smtClean="0"/>
              <a:t/>
            </a:r>
            <a:br>
              <a:rPr lang="uk-UA" sz="2000" smtClean="0"/>
            </a:br>
            <a:r>
              <a:rPr lang="uk-UA" sz="2000" smtClean="0"/>
              <a:t/>
            </a:r>
            <a:br>
              <a:rPr lang="uk-UA" sz="2000" smtClean="0"/>
            </a:br>
            <a:r>
              <a:rPr lang="uk-UA" sz="2000" b="1" smtClean="0">
                <a:latin typeface="Times New Roman" pitchFamily="18" charset="0"/>
                <a:cs typeface="Times New Roman" pitchFamily="18" charset="0"/>
              </a:rPr>
              <a:t>ЗАРУБІЖНИЙ ДОСВІД ЗАКОНОДАВЧОГО ЗАКРІПЛЕННЯ ПРАВА НА ОТРИМАННЯ  ІНФОРМАЦІЇ ПРО ДІЯЛЬНІСТЬ ОРГАНІВ ПУБЛІЧНОЇ ВЛАДИ </a:t>
            </a:r>
            <a:endParaRPr lang="ru-RU" b="1" smtClean="0">
              <a:latin typeface="Times New Roman" pitchFamily="18" charset="0"/>
              <a:cs typeface="Times New Roman" pitchFamily="18" charset="0"/>
            </a:endParaRPr>
          </a:p>
        </p:txBody>
      </p:sp>
      <p:sp>
        <p:nvSpPr>
          <p:cNvPr id="12291"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7AD5C6AF-4082-40AC-B8EC-3D47F3D32051}" type="slidenum">
              <a:rPr lang="ru-RU" smtClean="0">
                <a:solidFill>
                  <a:schemeClr val="tx2"/>
                </a:solidFill>
                <a:latin typeface="Calibri" pitchFamily="34" charset="0"/>
              </a:rPr>
              <a:pPr eaLnBrk="1" hangingPunct="1"/>
              <a:t>4</a:t>
            </a:fld>
            <a:endParaRPr lang="ru-RU" smtClean="0">
              <a:solidFill>
                <a:schemeClr val="tx2"/>
              </a:solidFill>
              <a:latin typeface="Calibri" pitchFamily="34" charset="0"/>
            </a:endParaRPr>
          </a:p>
        </p:txBody>
      </p:sp>
      <p:graphicFrame>
        <p:nvGraphicFramePr>
          <p:cNvPr id="5" name="Объект 4"/>
          <p:cNvGraphicFramePr>
            <a:graphicFrameLocks noGrp="1"/>
          </p:cNvGraphicFramePr>
          <p:nvPr>
            <p:ph sz="quarter" idx="1"/>
          </p:nvPr>
        </p:nvGraphicFramePr>
        <p:xfrm>
          <a:off x="609600" y="1219201"/>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96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algn="ctr"/>
            <a:r>
              <a:rPr lang="uk-UA" b="1" smtClean="0">
                <a:latin typeface="Times New Roman" pitchFamily="18" charset="0"/>
                <a:cs typeface="Times New Roman" pitchFamily="18" charset="0"/>
              </a:rPr>
              <a:t>КОНЦЕПЦІЇ ПІДЗВІТНОСТІ </a:t>
            </a:r>
            <a:endParaRPr lang="ru-RU" b="1" smtClean="0">
              <a:latin typeface="Times New Roman" pitchFamily="18" charset="0"/>
              <a:cs typeface="Times New Roman" pitchFamily="18" charset="0"/>
            </a:endParaRPr>
          </a:p>
        </p:txBody>
      </p:sp>
      <p:sp>
        <p:nvSpPr>
          <p:cNvPr id="13315"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D7442D23-0DF1-4B14-8849-9FBD511E45EA}" type="slidenum">
              <a:rPr lang="ru-RU" smtClean="0">
                <a:solidFill>
                  <a:schemeClr val="tx2"/>
                </a:solidFill>
                <a:latin typeface="Calibri" pitchFamily="34" charset="0"/>
              </a:rPr>
              <a:pPr eaLnBrk="1" hangingPunct="1"/>
              <a:t>5</a:t>
            </a:fld>
            <a:endParaRPr lang="ru-RU" smtClean="0">
              <a:solidFill>
                <a:schemeClr val="tx2"/>
              </a:solidFill>
              <a:latin typeface="Calibri" pitchFamily="34" charset="0"/>
            </a:endParaRPr>
          </a:p>
        </p:txBody>
      </p:sp>
      <p:graphicFrame>
        <p:nvGraphicFramePr>
          <p:cNvPr id="5" name="Объект 4"/>
          <p:cNvGraphicFramePr>
            <a:graphicFrameLocks noGrp="1"/>
          </p:cNvGraphicFramePr>
          <p:nvPr>
            <p:ph sz="quarter" idx="1"/>
          </p:nvPr>
        </p:nvGraphicFramePr>
        <p:xfrm>
          <a:off x="609600" y="1219201"/>
          <a:ext cx="109728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66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65F7DF32-04BF-4B51-8EA3-5281E6698F26}" type="slidenum">
              <a:rPr lang="ru-RU" smtClean="0">
                <a:solidFill>
                  <a:schemeClr val="tx2"/>
                </a:solidFill>
                <a:latin typeface="Calibri" pitchFamily="34" charset="0"/>
              </a:rPr>
              <a:pPr eaLnBrk="1" hangingPunct="1"/>
              <a:t>6</a:t>
            </a:fld>
            <a:endParaRPr lang="ru-RU" smtClean="0">
              <a:solidFill>
                <a:schemeClr val="tx2"/>
              </a:solidFill>
              <a:latin typeface="Calibri" pitchFamily="34" charset="0"/>
            </a:endParaRPr>
          </a:p>
        </p:txBody>
      </p:sp>
      <p:pic>
        <p:nvPicPr>
          <p:cNvPr id="14339" name="Рисунок 2" descr="https://ukrainesecuritysector.com/wp-content/uploads/2016/12/13-1024x9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267" y="404814"/>
            <a:ext cx="988906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07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49EF4EF2-EF78-454F-93EF-F414FB9B6EB2}" type="slidenum">
              <a:rPr lang="ru-RU" smtClean="0">
                <a:solidFill>
                  <a:schemeClr val="tx2"/>
                </a:solidFill>
                <a:latin typeface="Calibri" pitchFamily="34" charset="0"/>
              </a:rPr>
              <a:pPr eaLnBrk="1" hangingPunct="1"/>
              <a:t>7</a:t>
            </a:fld>
            <a:endParaRPr lang="ru-RU" smtClean="0">
              <a:solidFill>
                <a:schemeClr val="tx2"/>
              </a:solidFill>
              <a:latin typeface="Calibri" pitchFamily="34" charset="0"/>
            </a:endParaRPr>
          </a:p>
        </p:txBody>
      </p:sp>
      <p:pic>
        <p:nvPicPr>
          <p:cNvPr id="16387" name="Объект 4" descr="https://ukrainesecuritysector.com/wp-content/uploads/2016/12/12-1024x1019.pn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2285" y="404813"/>
            <a:ext cx="10655300" cy="5751512"/>
          </a:xfrm>
        </p:spPr>
      </p:pic>
    </p:spTree>
    <p:extLst>
      <p:ext uri="{BB962C8B-B14F-4D97-AF65-F5344CB8AC3E}">
        <p14:creationId xmlns:p14="http://schemas.microsoft.com/office/powerpoint/2010/main" val="392635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a:r>
              <a:rPr lang="uk-UA" sz="2400" b="1" smtClean="0">
                <a:latin typeface="Times New Roman" pitchFamily="18" charset="0"/>
                <a:cs typeface="Times New Roman" pitchFamily="18" charset="0"/>
              </a:rPr>
              <a:t>ПОКАЗНИКИ ОБ’ЄКТИВНОСТІ ПІДЗВІТНОСТІ СУДОВОЇ ВЛАДИ</a:t>
            </a:r>
            <a:endParaRPr lang="ru-RU" smtClean="0"/>
          </a:p>
        </p:txBody>
      </p:sp>
      <p:sp>
        <p:nvSpPr>
          <p:cNvPr id="15363" name="Объект 2"/>
          <p:cNvSpPr>
            <a:spLocks noGrp="1"/>
          </p:cNvSpPr>
          <p:nvPr>
            <p:ph sz="quarter" idx="1"/>
          </p:nvPr>
        </p:nvSpPr>
        <p:spPr>
          <a:xfrm>
            <a:off x="239184" y="1219201"/>
            <a:ext cx="11343216" cy="4937125"/>
          </a:xfrm>
        </p:spPr>
        <p:txBody>
          <a:bodyPr/>
          <a:lstStyle/>
          <a:p>
            <a:endParaRPr lang="ru-RU" smtClean="0"/>
          </a:p>
        </p:txBody>
      </p:sp>
      <p:sp>
        <p:nvSpPr>
          <p:cNvPr id="1536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8C646AA2-E1E7-4D3D-90D8-392CA689D408}" type="slidenum">
              <a:rPr lang="ru-RU" smtClean="0">
                <a:solidFill>
                  <a:schemeClr val="tx2"/>
                </a:solidFill>
                <a:latin typeface="Calibri" pitchFamily="34" charset="0"/>
              </a:rPr>
              <a:pPr eaLnBrk="1" hangingPunct="1"/>
              <a:t>8</a:t>
            </a:fld>
            <a:endParaRPr lang="ru-RU" smtClean="0">
              <a:solidFill>
                <a:schemeClr val="tx2"/>
              </a:solidFill>
              <a:latin typeface="Calibri" pitchFamily="34" charset="0"/>
            </a:endParaRPr>
          </a:p>
        </p:txBody>
      </p:sp>
      <p:sp>
        <p:nvSpPr>
          <p:cNvPr id="5" name="Скругленный прямоугольник 4"/>
          <p:cNvSpPr/>
          <p:nvPr/>
        </p:nvSpPr>
        <p:spPr>
          <a:xfrm>
            <a:off x="527051" y="1412875"/>
            <a:ext cx="5473700" cy="4319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b="1" dirty="0"/>
              <a:t>ОСНОВНІ ПОКАЗНИКИ:</a:t>
            </a:r>
            <a:endParaRPr lang="ru-RU" dirty="0"/>
          </a:p>
          <a:p>
            <a:pPr marL="342900" indent="-342900">
              <a:buFont typeface="+mj-lt"/>
              <a:buAutoNum type="arabicPeriod"/>
              <a:defRPr/>
            </a:pPr>
            <a:r>
              <a:rPr lang="uk-UA" dirty="0"/>
              <a:t>наявність прозорого механізму розподілу справ, </a:t>
            </a:r>
            <a:endParaRPr lang="ru-RU" dirty="0"/>
          </a:p>
          <a:p>
            <a:pPr marL="342900" indent="-342900">
              <a:buFont typeface="+mj-lt"/>
              <a:buAutoNum type="arabicPeriod"/>
              <a:defRPr/>
            </a:pPr>
            <a:r>
              <a:rPr lang="uk-UA" dirty="0"/>
              <a:t>наявність процедур розгляду скарг та можливість їх оскарження</a:t>
            </a:r>
            <a:endParaRPr lang="ru-RU" dirty="0"/>
          </a:p>
          <a:p>
            <a:pPr marL="342900" indent="-342900">
              <a:buFont typeface="+mj-lt"/>
              <a:buAutoNum type="arabicPeriod"/>
              <a:defRPr/>
            </a:pPr>
            <a:r>
              <a:rPr lang="uk-UA" dirty="0"/>
              <a:t>періодична звітність суддів, </a:t>
            </a:r>
            <a:endParaRPr lang="ru-RU" dirty="0"/>
          </a:p>
          <a:p>
            <a:pPr marL="342900" indent="-342900">
              <a:buFont typeface="+mj-lt"/>
              <a:buAutoNum type="arabicPeriod"/>
              <a:defRPr/>
            </a:pPr>
            <a:r>
              <a:rPr lang="uk-UA" dirty="0"/>
              <a:t>відносини з пресою (роз’яснення судових рішень у ЗМІ, телетрансляції судових засідань та наявність рекомендацій для ЗМІ)</a:t>
            </a:r>
            <a:endParaRPr lang="ru-RU" dirty="0"/>
          </a:p>
          <a:p>
            <a:pPr marL="342900" indent="-342900">
              <a:buFont typeface="+mj-lt"/>
              <a:buAutoNum type="arabicPeriod"/>
              <a:defRPr/>
            </a:pPr>
            <a:r>
              <a:rPr lang="uk-UA" dirty="0"/>
              <a:t>зовнішня оцінка судів. </a:t>
            </a:r>
            <a:endParaRPr lang="ru-RU" dirty="0"/>
          </a:p>
        </p:txBody>
      </p:sp>
      <p:sp>
        <p:nvSpPr>
          <p:cNvPr id="7" name="Скругленный прямоугольник 6"/>
          <p:cNvSpPr/>
          <p:nvPr/>
        </p:nvSpPr>
        <p:spPr>
          <a:xfrm>
            <a:off x="6288618" y="1341438"/>
            <a:ext cx="5471583"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uk-UA" b="1" dirty="0"/>
              <a:t>ДОДАТКОВІ ПОКАЗНИКИ:</a:t>
            </a:r>
            <a:endParaRPr lang="ru-RU" dirty="0"/>
          </a:p>
          <a:p>
            <a:pPr>
              <a:defRPr/>
            </a:pPr>
            <a:r>
              <a:rPr lang="uk-UA" dirty="0"/>
              <a:t>наявність кодексу суддівської етики</a:t>
            </a:r>
            <a:endParaRPr lang="ru-RU" dirty="0"/>
          </a:p>
          <a:p>
            <a:pPr>
              <a:defRPr/>
            </a:pPr>
            <a:r>
              <a:rPr lang="uk-UA" dirty="0"/>
              <a:t>запровадження правил відводу та самовідводу (у тому числі порушення такого обов’язку, оскарження відмови та статус органу, що вирішує таке клопотання</a:t>
            </a:r>
            <a:endParaRPr lang="ru-RU" dirty="0"/>
          </a:p>
          <a:p>
            <a:pPr>
              <a:defRPr/>
            </a:pPr>
            <a:r>
              <a:rPr lang="uk-UA" dirty="0"/>
              <a:t>допустимість зайняття суддею іншої посади </a:t>
            </a:r>
            <a:endParaRPr lang="ru-RU" dirty="0"/>
          </a:p>
          <a:p>
            <a:pPr>
              <a:defRPr/>
            </a:pPr>
            <a:r>
              <a:rPr lang="uk-UA" dirty="0"/>
              <a:t>наявність фінансових інтересів (що включає політику держави щодо прийнятності іншої діяльності, наявність публічного реєстру іншої діяльності та реєстру фінансових інтересів судді)</a:t>
            </a:r>
            <a:endParaRPr lang="ru-RU" dirty="0"/>
          </a:p>
        </p:txBody>
      </p:sp>
    </p:spTree>
    <p:extLst>
      <p:ext uri="{BB962C8B-B14F-4D97-AF65-F5344CB8AC3E}">
        <p14:creationId xmlns:p14="http://schemas.microsoft.com/office/powerpoint/2010/main" val="224052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609600" y="152401"/>
            <a:ext cx="10972800" cy="1260475"/>
          </a:xfrm>
        </p:spPr>
        <p:txBody>
          <a:bodyPr>
            <a:normAutofit fontScale="90000"/>
          </a:bodyPr>
          <a:lstStyle/>
          <a:p>
            <a:pPr algn="ctr"/>
            <a:r>
              <a:rPr lang="uk-UA" sz="2400" b="1" smtClean="0">
                <a:latin typeface="Times New Roman" pitchFamily="18" charset="0"/>
                <a:cs typeface="Times New Roman" pitchFamily="18" charset="0"/>
              </a:rPr>
              <a:t>Інститути громадянського суспільства згідно «П</a:t>
            </a:r>
            <a:r>
              <a:rPr lang="ru-RU" sz="2400" b="1" smtClean="0">
                <a:latin typeface="Times New Roman" pitchFamily="18" charset="0"/>
                <a:cs typeface="Times New Roman" pitchFamily="18" charset="0"/>
              </a:rPr>
              <a:t>орядку сприяння проведенню громадської експертизи діяльності органів виконавчої влади</a:t>
            </a:r>
            <a:r>
              <a:rPr lang="uk-UA" sz="2400" b="1" smtClean="0">
                <a:latin typeface="Times New Roman" pitchFamily="18" charset="0"/>
                <a:cs typeface="Times New Roman" pitchFamily="18" charset="0"/>
              </a:rPr>
              <a:t>»</a:t>
            </a:r>
            <a:r>
              <a:rPr lang="ru-RU" sz="2400" b="1" smtClean="0">
                <a:latin typeface="Times New Roman" pitchFamily="18" charset="0"/>
                <a:cs typeface="Times New Roman" pitchFamily="18" charset="0"/>
              </a:rPr>
              <a:t> </a:t>
            </a:r>
          </a:p>
        </p:txBody>
      </p:sp>
      <p:graphicFrame>
        <p:nvGraphicFramePr>
          <p:cNvPr id="5" name="Объект 4"/>
          <p:cNvGraphicFramePr>
            <a:graphicFrameLocks noGrp="1"/>
          </p:cNvGraphicFramePr>
          <p:nvPr>
            <p:ph sz="quarter" idx="1"/>
          </p:nvPr>
        </p:nvGraphicFramePr>
        <p:xfrm>
          <a:off x="609600" y="1556792"/>
          <a:ext cx="109728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2"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itchFamily="34" charset="0"/>
              </a:defRPr>
            </a:lvl1pPr>
            <a:lvl2pPr marL="742950" indent="-285750" eaLnBrk="0" hangingPunct="0">
              <a:defRPr>
                <a:solidFill>
                  <a:schemeClr val="tx1"/>
                </a:solidFill>
                <a:latin typeface="Gill Sans MT" pitchFamily="34" charset="0"/>
              </a:defRPr>
            </a:lvl2pPr>
            <a:lvl3pPr marL="1143000" indent="-228600" eaLnBrk="0" hangingPunct="0">
              <a:defRPr>
                <a:solidFill>
                  <a:schemeClr val="tx1"/>
                </a:solidFill>
                <a:latin typeface="Gill Sans MT" pitchFamily="34" charset="0"/>
              </a:defRPr>
            </a:lvl3pPr>
            <a:lvl4pPr marL="1600200" indent="-228600" eaLnBrk="0" hangingPunct="0">
              <a:defRPr>
                <a:solidFill>
                  <a:schemeClr val="tx1"/>
                </a:solidFill>
                <a:latin typeface="Gill Sans MT" pitchFamily="34" charset="0"/>
              </a:defRPr>
            </a:lvl4pPr>
            <a:lvl5pPr marL="2057400" indent="-228600" eaLnBrk="0" hangingPunct="0">
              <a:defRPr>
                <a:solidFill>
                  <a:schemeClr val="tx1"/>
                </a:solidFill>
                <a:latin typeface="Gill Sans MT" pitchFamily="34" charset="0"/>
              </a:defRPr>
            </a:lvl5pPr>
            <a:lvl6pPr marL="2514600" indent="-228600" defTabSz="912813" eaLnBrk="0" fontAlgn="base" hangingPunct="0">
              <a:spcBef>
                <a:spcPct val="0"/>
              </a:spcBef>
              <a:spcAft>
                <a:spcPct val="0"/>
              </a:spcAft>
              <a:defRPr>
                <a:solidFill>
                  <a:schemeClr val="tx1"/>
                </a:solidFill>
                <a:latin typeface="Gill Sans MT" pitchFamily="34" charset="0"/>
              </a:defRPr>
            </a:lvl6pPr>
            <a:lvl7pPr marL="2971800" indent="-228600" defTabSz="912813" eaLnBrk="0" fontAlgn="base" hangingPunct="0">
              <a:spcBef>
                <a:spcPct val="0"/>
              </a:spcBef>
              <a:spcAft>
                <a:spcPct val="0"/>
              </a:spcAft>
              <a:defRPr>
                <a:solidFill>
                  <a:schemeClr val="tx1"/>
                </a:solidFill>
                <a:latin typeface="Gill Sans MT" pitchFamily="34" charset="0"/>
              </a:defRPr>
            </a:lvl7pPr>
            <a:lvl8pPr marL="3429000" indent="-228600" defTabSz="912813" eaLnBrk="0" fontAlgn="base" hangingPunct="0">
              <a:spcBef>
                <a:spcPct val="0"/>
              </a:spcBef>
              <a:spcAft>
                <a:spcPct val="0"/>
              </a:spcAft>
              <a:defRPr>
                <a:solidFill>
                  <a:schemeClr val="tx1"/>
                </a:solidFill>
                <a:latin typeface="Gill Sans MT" pitchFamily="34" charset="0"/>
              </a:defRPr>
            </a:lvl8pPr>
            <a:lvl9pPr marL="3886200" indent="-228600" defTabSz="912813" eaLnBrk="0" fontAlgn="base" hangingPunct="0">
              <a:spcBef>
                <a:spcPct val="0"/>
              </a:spcBef>
              <a:spcAft>
                <a:spcPct val="0"/>
              </a:spcAft>
              <a:defRPr>
                <a:solidFill>
                  <a:schemeClr val="tx1"/>
                </a:solidFill>
                <a:latin typeface="Gill Sans MT" pitchFamily="34" charset="0"/>
              </a:defRPr>
            </a:lvl9pPr>
          </a:lstStyle>
          <a:p>
            <a:pPr eaLnBrk="1" hangingPunct="1"/>
            <a:fld id="{019E47D7-050C-4290-9D8A-96BA2D365AC6}" type="slidenum">
              <a:rPr lang="ru-RU" smtClean="0">
                <a:solidFill>
                  <a:schemeClr val="tx2"/>
                </a:solidFill>
                <a:latin typeface="Calibri" pitchFamily="34" charset="0"/>
              </a:rPr>
              <a:pPr eaLnBrk="1" hangingPunct="1"/>
              <a:t>9</a:t>
            </a:fld>
            <a:endParaRPr lang="ru-RU" smtClean="0">
              <a:solidFill>
                <a:schemeClr val="tx2"/>
              </a:solidFill>
              <a:latin typeface="Calibri" pitchFamily="34" charset="0"/>
            </a:endParaRPr>
          </a:p>
        </p:txBody>
      </p:sp>
    </p:spTree>
    <p:extLst>
      <p:ext uri="{BB962C8B-B14F-4D97-AF65-F5344CB8AC3E}">
        <p14:creationId xmlns:p14="http://schemas.microsoft.com/office/powerpoint/2010/main" val="3120726029"/>
      </p:ext>
    </p:extLst>
  </p:cSld>
  <p:clrMapOvr>
    <a:masterClrMapping/>
  </p:clrMapOvr>
</p:sld>
</file>

<file path=ppt/theme/theme1.xml><?xml version="1.0" encoding="utf-8"?>
<a:theme xmlns:a="http://schemas.openxmlformats.org/drawingml/2006/main" name="Бандероль">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Посылка</Template>
  <TotalTime>150</TotalTime>
  <Words>2369</Words>
  <Application>Microsoft Office PowerPoint</Application>
  <PresentationFormat>Произвольный</PresentationFormat>
  <Paragraphs>174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Бандероль</vt:lpstr>
      <vt:lpstr>«пРАВОВІ ЗАСАДИ КОМУНІКАЦІЇ ГРОМАДСЬКИХ ОБ’ЄДНАНЬ З ОРГАНАМИ ДЕРЖАВНОЇ ВЛАДИ Й МІСЦЕВОГО САМОВРЯДУВАННЯ: КОМПАРАТИВНИЙ ДОСВІД»</vt:lpstr>
      <vt:lpstr>Презентация PowerPoint</vt:lpstr>
      <vt:lpstr>Презентация PowerPoint</vt:lpstr>
      <vt:lpstr>      ЗАРУБІЖНИЙ ДОСВІД ЗАКОНОДАВЧОГО ЗАКРІПЛЕННЯ ПРАВА НА ОТРИМАННЯ  ІНФОРМАЦІЇ ПРО ДІЯЛЬНІСТЬ ОРГАНІВ ПУБЛІЧНОЇ ВЛАДИ </vt:lpstr>
      <vt:lpstr>КОНЦЕПЦІЇ ПІДЗВІТНОСТІ </vt:lpstr>
      <vt:lpstr>Презентация PowerPoint</vt:lpstr>
      <vt:lpstr>Презентация PowerPoint</vt:lpstr>
      <vt:lpstr>ПОКАЗНИКИ ОБ’ЄКТИВНОСТІ ПІДЗВІТНОСТІ СУДОВОЇ ВЛАДИ</vt:lpstr>
      <vt:lpstr>Інститути громадянського суспільства згідно «Порядку сприяння проведенню громадської експертизи діяльності органів виконавчої влади» </vt:lpstr>
      <vt:lpstr>Найвпливовіші правозахисні інститути громадянського суспільства</vt:lpstr>
      <vt:lpstr>ПУБЛІЧНА ІНФОРМАЦІЯ - це відображена та задокументована будь-якими засобами та на будь-яких носіях інформація, що була отримана або створена в процесі виконання суб'єктами владних повноважень своїх обов'язків, передбачених чинним законодавством, або яка знаходиться у володінні суб'єктів владних повноважень, інших розпорядників публічної інформації, визначених цим Законом. 2. Публічна інформація є відкритою, крім випадків, встановлених законом.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Напрям: НАУКОВА І КОНСУЛЬТАТИВНА ДІЯЛЬНІСТЬ ФОРМИ</vt:lpstr>
      <vt:lpstr>Напрям: ОСВІТНЯ РОБОТА ФОРМИ</vt:lpstr>
      <vt:lpstr>Напрям: МОНІТОРИНГ ФОРМИ</vt:lpstr>
      <vt:lpstr>Позитивні наслідки впливу інститутів громадянського суспільства на органи судової влади в Україні</vt:lpstr>
      <vt:lpstr>ПРОПОЗИЦІЇ ДЛЯ ОРГАНІВ СУДОВОЇ ВЛАДИ </vt:lpstr>
      <vt:lpstr>ПРОПОЗИЦІЇ ДЛЯ ГРОМАДСЬКИХ ОРГАНІЗАЦІЙ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іНДИВІДУАЛЬНЕ ЗАВДАННЯ  З ТЕМИ: «пРАВОВІ ЗАСАДИ КОМУНІКАЦІЇ ГРОМАДСЬКИХ ОБ’ЄДНАНЬ З ОРГАНАМИ ДЕРЖАВНОЇ ВЛАДИ Й МІСЦЕВОГО САМОВРЯДУВАННЯ: КОМПАРАТИВНИЙ ДОСВІД»</dc:title>
  <dc:creator>User 1906</dc:creator>
  <cp:lastModifiedBy>usr_Home</cp:lastModifiedBy>
  <cp:revision>32</cp:revision>
  <dcterms:created xsi:type="dcterms:W3CDTF">2020-11-07T09:30:45Z</dcterms:created>
  <dcterms:modified xsi:type="dcterms:W3CDTF">2021-05-05T09:41:00Z</dcterms:modified>
</cp:coreProperties>
</file>