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rtleo.com/pic/201401/2560x1440/artleo.com-64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" y="0"/>
            <a:ext cx="91504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/>
          <a:lstStyle/>
          <a:p>
            <a:r>
              <a:rPr lang="uk-UA" dirty="0"/>
              <a:t>“БІОЦИДИ ЯК СТРЕСОРИ”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861048"/>
            <a:ext cx="5144616" cy="1752600"/>
          </a:xfrm>
        </p:spPr>
        <p:txBody>
          <a:bodyPr>
            <a:normAutofit/>
          </a:bodyPr>
          <a:lstStyle/>
          <a:p>
            <a:pPr algn="r"/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ЕВТРОФІЗАЦІЯ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rmAutofit fontScale="70000" lnSpcReduction="20000"/>
          </a:bodyPr>
          <a:lstStyle/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Багаторазово досліджений вид очеретяного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пояса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відповідає вимогам, які пред’явлено до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біоіндикатора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власне очерет.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Навантаження, таке як зміна рівня води,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судоходство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забудова берегів, купання, скотарство, і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евтрофізація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вод, призводять до різкого зниження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зустрічаємості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очерету в прибережній зоні.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евтрофізації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відбивається перш за все у надлишку азоту та фосфору. Збільшення рівня азоту має вплив на діаметр стебел очерету, їх висоті, чисельності, довжині листя, їх ширині, площі, а також на асиміляції вуглекислого газу.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 фосфату впливає на певні ознаки у протилежному напрямку, причому з роками результати дії азоту проявляються все чіткіше, а фосфору  - все менш помітно. </a:t>
            </a:r>
            <a:endParaRPr lang="uk-UA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 кількість фосфору викликає зменшення діаметра стебла, їх висоти, чисельності, довжини, ширини і площі листа, а також зниження асиміляції СО</a:t>
            </a:r>
            <a:r>
              <a:rPr lang="uk-UA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218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Прибережна рослинність відображає стан берега, а також різноманітні динамічні взаємозв’язки і функції біоценозів.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 на стабільність берегів, живлення річкового русла, на якість води і формування ландшафту.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оцінюванні стану берега враховується не тільки рослинність, але і ступінь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обустрію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русла, ерозійна небезпека і гідрологічні дані. </a:t>
            </a:r>
          </a:p>
        </p:txBody>
      </p:sp>
    </p:spTree>
    <p:extLst>
      <p:ext uri="{BB962C8B-B14F-4D97-AF65-F5344CB8AC3E}">
        <p14:creationId xmlns:p14="http://schemas.microsoft.com/office/powerpoint/2010/main" val="42975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78098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БЕРЕГІВ ПРОТОЧНИХ ВОДОЙМ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b="1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проточних вод прибережною вважається рослинність між основою і верхнім краєм берегового схилу.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деревні спільноти – ліс, гай, луки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зарості очерету.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берегах ручаїв, невеликих річок і запруд, як правило, в поясі пагорбів і гірському поясі сильно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евтрофізовані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місця мешкання часто відрізняються розвитком різних форм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лабазниково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Filipendula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ulmaria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чагарникових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склад численної біомаси, надлишок азоту і фосфору у зв’язаному стані можуть бути вилучені з близьких до води ділянок. Види очеретяних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евтрофних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сприяють самоочищенню вод, перш за все це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Schoenoplectus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lacustris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певну роль грає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Phragmites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australis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5439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5949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ЗАСОЛЕННЯ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12068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uk-UA" b="1" dirty="0"/>
          </a:p>
          <a:p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Стічні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містять високі концентрації хлоридів і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MgSO</a:t>
            </a:r>
            <a:r>
              <a:rPr lang="uk-UA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Місткість хлоридів у ґрунтах з антропогенним розвитком галофітів, не дивлячись на суттєві коливання в залежності від погодних умов, вказує на зв’язок їх спільнот з засоленням.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Рослинність прибережної зони вказує на різну ступінь антропогенного впливу, що впливає на стані берега і функції його біоценозів. </a:t>
            </a:r>
            <a:endParaRPr lang="uk-UA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 ділянки з природною, близькою до природної, штучно утвореною рослинністю і взагалі без неї: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густий прибережний гай з чагарниковою опушкою;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густий прибережний гай без чагарникової опушки;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стінний прибережний гай;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високотрав’я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високо </a:t>
            </a:r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злаковник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зони, власне без прибережної рослинності (дерева, що стоять окремо і кущі);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обліцовані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береги без будь-якої рослинності.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Сприятливою для берега рослинністю, що допомагає його закріпленню, особливо в гірських областях, де прибережні гаї витісняються антропогенними луками, можна вважати: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струмкові зарості білокопитнику;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струмкові зарості лабазнику;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канареєчникові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зарості;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зарості папороті.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стан берега характеризується поперечним профілем, що відповідає умовам місця, і мало потребуючого догляду деревного покриву. 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uk-UA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75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52934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КОМАРІ ЯК ІНДИКАТОРИ СТАНУ ПРИРОДНИХ ЕКОСИСТЕМ.</a:t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 ВОДОЙМ ТА ЗМІНА ЇХ БІОЦЕНОЗІВ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952328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утворена водойма не має на дні органічних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бідна на поживні речовини, що обумовлює невеликий видовий склад її мешканців.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водоймах першими з’являються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Zoomastigina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потім  водорості (головним чином ниткові) і інфузорії.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75694"/>
            <a:ext cx="1872208" cy="1957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294384" cy="17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369198" cy="17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7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наступний рік існування водойма заселяється водними рослинами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амфібіїдами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елодеїдами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у ній з’являються личинки кровосисних комарів р.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Anopheles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maculipennis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Culex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вологому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пісчаному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мулистому ґрунті навколо водойми спостерігаються мошки з роду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Leptoconops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(5 – 10)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водоймі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біоценози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97027"/>
            <a:ext cx="2329433" cy="167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62953"/>
            <a:ext cx="2133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6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 smtClean="0">
                <a:solidFill>
                  <a:srgbClr val="FF0000"/>
                </a:solidFill>
              </a:rPr>
              <a:t>Дякую за увагу </a:t>
            </a:r>
            <a:endParaRPr lang="uk-U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6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Біоциди</a:t>
            </a:r>
            <a:r>
              <a:rPr lang="uk-UA" dirty="0">
                <a:solidFill>
                  <a:srgbClr val="FF0000"/>
                </a:solidFill>
              </a:rPr>
              <a:t> — засоби знищення шкідливих живих організмів. 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біоцидів належать речовини, які використовуються для обробки води, захисту деревини, у виробництві фарб і покриттів, продуктів харчування та напоїв, 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косметичних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 летальні у дуже малих дозах, інші викликають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сублетальні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наслідки самого різного типу; є і такі, що не надають ніякої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 біоцидів в популяціях диких тварин віддзеркалює локальний, реґіональний і глобальних рівень забруднення відповідних екосистем.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921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десятиріч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саме до їх заборони перше місце серед пестицидів займали ДДТ і сполуки з ртуті, тому забруднення популяцій цими речовинами добре відоме.</a:t>
            </a:r>
          </a:p>
        </p:txBody>
      </p:sp>
      <p:pic>
        <p:nvPicPr>
          <p:cNvPr id="1026" name="Picture 2" descr="http://ppt4web.ru/images/242/14067/310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96" y="2780928"/>
            <a:ext cx="43297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5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До цього часу недостатньо врахована була проблема синергізму при синхронній дії стресорів. </a:t>
            </a:r>
            <a:endParaRPr lang="uk-UA" dirty="0" smtClean="0"/>
          </a:p>
          <a:p>
            <a:r>
              <a:rPr lang="uk-UA" dirty="0" smtClean="0"/>
              <a:t>Лабораторні </a:t>
            </a:r>
            <a:r>
              <a:rPr lang="uk-UA" dirty="0"/>
              <a:t>експерименти показали, що суміші двох речовин можуть бути більш токсичними, ніж кожна з них </a:t>
            </a:r>
            <a:r>
              <a:rPr lang="uk-UA" dirty="0" smtClean="0"/>
              <a:t>окремо.</a:t>
            </a:r>
          </a:p>
          <a:p>
            <a:endParaRPr lang="uk-UA" dirty="0"/>
          </a:p>
          <a:p>
            <a:r>
              <a:rPr lang="uk-UA" dirty="0" smtClean="0"/>
              <a:t>Вважається</a:t>
            </a:r>
            <a:r>
              <a:rPr lang="uk-UA" dirty="0"/>
              <a:t>, що при визначених комбінаціях діючих речовин в популяціях птахів може відбуватись майже трикратне посилення дії.</a:t>
            </a:r>
            <a:endParaRPr lang="uk-UA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878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оцінюванні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біоцидних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стресорів слід враховувати різницю в чутливості різноманітних вікових груп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600" b="1" dirty="0"/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дослідженні вмісту ДДТ у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крякв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визначено, що найбільш чутливі 5-денні каченята, а найменш – 30-денні. Після більш довгого застосування хлорорганічних речовин відбувається лише дуже поступове зниження забруднення індикаторних популяцій. Так у популяціях великої синиці навіть після семи років після останньої обробки плодових культур хлорорганічними інсектицидами  рівень їх практично не змінився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21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uk-UA" dirty="0"/>
              <a:t>Вперше стійкість до ДДТ була встановлена у гамбузії. Здається, вона спостерігається і в популяціях шпаків і фазанів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В лабораторних експериментах вдалось селекціонувати стійкі до ДДТ лінії у японського перепела </a:t>
            </a:r>
            <a:r>
              <a:rPr lang="en-US" i="1" dirty="0" err="1"/>
              <a:t>Coturnix</a:t>
            </a:r>
            <a:r>
              <a:rPr lang="en-US" i="1" dirty="0"/>
              <a:t> c</a:t>
            </a:r>
            <a:r>
              <a:rPr lang="ru-RU" i="1" dirty="0"/>
              <a:t>. </a:t>
            </a:r>
            <a:r>
              <a:rPr lang="en-US" i="1" dirty="0"/>
              <a:t>japonica</a:t>
            </a:r>
            <a:r>
              <a:rPr lang="ru-RU" i="1" dirty="0"/>
              <a:t>. </a:t>
            </a:r>
            <a:endParaRPr lang="uk-UA" b="1" dirty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08" y="4293096"/>
            <a:ext cx="2857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608" y="5662493"/>
            <a:ext cx="28575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Гамбуз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81" y="4016870"/>
            <a:ext cx="2571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22381" y="6083795"/>
            <a:ext cx="257175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Coturnix</a:t>
            </a:r>
            <a:r>
              <a:rPr lang="en-US" i="1" dirty="0"/>
              <a:t> c</a:t>
            </a:r>
            <a:r>
              <a:rPr lang="ru-RU" i="1" dirty="0"/>
              <a:t>. </a:t>
            </a:r>
            <a:r>
              <a:rPr lang="en-US" i="1" dirty="0"/>
              <a:t>japonica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255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теперішній час стало відомо про випадки масового отруєння, супроводжених скороченням популяцій, в результаті непродуманого обходження з біоцидами, особливо на початкових етапах їх застосування.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повідомлялось про масову загибель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пестроносої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крачки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Sterna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sandvicensis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більш ніж 27000 птахів, що відносяться до 55 видів, обумовленої зеленим горошком, зерном і насінням, що з метою захисту від птахів було пропитано високо концентрованим розчином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паратіону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цьому, напевне, загинуло більш ніж 200000 птахів. </a:t>
            </a:r>
          </a:p>
        </p:txBody>
      </p:sp>
    </p:spTree>
    <p:extLst>
      <p:ext uri="{BB962C8B-B14F-4D97-AF65-F5344CB8AC3E}">
        <p14:creationId xmlns:p14="http://schemas.microsoft.com/office/powerpoint/2010/main" val="119248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6876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БІОІНДИКАЦІЯ ЗАБРУДНЕННЯ </a:t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БЕРЕГОВИХ І НАВКОЛОВОДНИХ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</a:t>
            </a:r>
            <a:r>
              <a:rPr lang="uk-UA" sz="2800" b="1" dirty="0"/>
              <a:t/>
            </a:r>
            <a:br>
              <a:rPr lang="uk-UA" sz="2800" b="1" dirty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uk-UA" dirty="0"/>
              <a:t>Біоценози на межі води і суші займають проміжне становище між водними і наземними екосистемами</a:t>
            </a:r>
            <a:r>
              <a:rPr lang="uk-UA" dirty="0" smtClean="0"/>
              <a:t>.</a:t>
            </a:r>
          </a:p>
          <a:p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забруднення води у більшості випадків враховується і стан прибережної рослинності. </a:t>
            </a: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якості перш за все невеликих проточних водойм пригортаються як власне водні рослини, так і види берегової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очеретяних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заростей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88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прибережну рослинність впливають такі антропогенні стресори:</a:t>
            </a: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відкладення мулу;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евтрофізація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наслідок надходження стічних вод і поживних речовин з оточуючої території;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нафтою;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засолення;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механічне пошкодження;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забудова берегів.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1078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2325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996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“БІОЦИДИ ЯК СТРЕСОРИ”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БІОІНДИКАЦІЯ ЗАБРУДНЕННЯ  БЕРЕГОВИХ І НАВКОЛОВОДНИХ ЕКОСИСТЕМ </vt:lpstr>
      <vt:lpstr>Презентация PowerPoint</vt:lpstr>
      <vt:lpstr>ЕВТРОФІЗАЦІЯ </vt:lpstr>
      <vt:lpstr>Презентация PowerPoint</vt:lpstr>
      <vt:lpstr>СТАН БЕРЕГІВ ПРОТОЧНИХ ВОДОЙМ</vt:lpstr>
      <vt:lpstr>ЗАСОЛЕННЯ </vt:lpstr>
      <vt:lpstr>КОМАРІ ЯК ІНДИКАТОРИ СТАНУ ПРИРОДНИХ ЕКОСИСТЕМ. СТАРІННЯ ВОДОЙМ ТА ЗМІНА ЇХ БІОЦЕНОЗІВ.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“БІОЦИДИ ЯК СТРЕСОРИ”</dc:title>
  <dc:creator>Kukusya</dc:creator>
  <cp:lastModifiedBy>user</cp:lastModifiedBy>
  <cp:revision>11</cp:revision>
  <dcterms:created xsi:type="dcterms:W3CDTF">2017-03-14T13:39:12Z</dcterms:created>
  <dcterms:modified xsi:type="dcterms:W3CDTF">2018-08-23T10:09:03Z</dcterms:modified>
</cp:coreProperties>
</file>