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8" r:id="rId22"/>
    <p:sldId id="349" r:id="rId23"/>
    <p:sldId id="350" r:id="rId24"/>
    <p:sldId id="351" r:id="rId25"/>
    <p:sldId id="352" r:id="rId26"/>
    <p:sldId id="353" r:id="rId27"/>
    <p:sldId id="354" r:id="rId28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7D15C-7DFA-485A-83DB-9692B0ACF34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4994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6C3C308-7EA5-4667-A5E9-8B539C411C48}" type="datetimeFigureOut">
              <a:rPr lang=""/>
              <a:pPr>
                <a:defRPr/>
              </a:pPr>
              <a:t>11/05/2024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7173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" altLang=""/>
              <a:t>Образец текста</a:t>
            </a:r>
          </a:p>
          <a:p>
            <a:pPr lvl="1"/>
            <a:r>
              <a:rPr lang="" altLang=""/>
              <a:t>Второй уровень</a:t>
            </a:r>
          </a:p>
          <a:p>
            <a:pPr lvl="2"/>
            <a:r>
              <a:rPr lang="" altLang=""/>
              <a:t>Третий уровень</a:t>
            </a:r>
          </a:p>
          <a:p>
            <a:pPr lvl="3"/>
            <a:r>
              <a:rPr lang="" altLang=""/>
              <a:t>Четвертый уровень</a:t>
            </a:r>
          </a:p>
          <a:p>
            <a:r>
              <a:rPr lang="" altLang="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0A27320-88F5-4726-BA18-B163643DA6C7}" type="slidenum">
              <a:rPr lang=""/>
              <a:pPr>
                <a:defRPr/>
              </a:pPr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8778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B5F0-6C00-4346-8C4B-80812731957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429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01C7-E1C2-4735-B167-E6E01F4E241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7964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48E3-7C82-4AC1-9C80-8E59915B4D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2432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5B73F-243A-43C2-9296-AA8EC4456E5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3412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F46B-0012-4CF5-AD01-6D2B93BBF57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358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D777-1BED-403F-945F-6AC0FCE2BF2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9231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163C-A257-4C2C-AF55-D40A67079D9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4518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72E4-2C50-4513-AEC3-25E847E5273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913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CF60-C771-40E5-8779-D698AB3BDA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6658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1967-0ED3-46AB-AEB0-5E89065488F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233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59DC-A4E9-45AD-89A4-CE02AE655B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92980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C54889-DB8F-4762-9F28-7FB2E4BF2B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" sz="3600" smtClean="0"/>
              <a:t>ТЕНДЕНЦІЇ ТА ПРОБЛЕМИ СУЧАСНОЇ НАНОЕЛЕКТРОНІКИ</a:t>
            </a:r>
            <a:endParaRPr lang="ru-RU" altLang="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" sz="2800" b="1" dirty="0" smtClean="0"/>
              <a:t>Нові матеріали для </a:t>
            </a:r>
            <a:r>
              <a:rPr lang="uk-UA" altLang="" sz="2800" b="1" dirty="0" err="1" smtClean="0"/>
              <a:t>наноелектроніки</a:t>
            </a:r>
            <a:r>
              <a:rPr lang="uk-UA" altLang="" sz="2800" b="1" dirty="0" smtClean="0"/>
              <a:t>. Перспективи створення нових </a:t>
            </a:r>
            <a:r>
              <a:rPr lang="uk-UA" altLang="" sz="2800" b="1" dirty="0" err="1" smtClean="0"/>
              <a:t>наноелектронних</a:t>
            </a:r>
            <a:r>
              <a:rPr lang="uk-UA" altLang="" sz="2800" b="1" dirty="0" smtClean="0"/>
              <a:t> компонент</a:t>
            </a:r>
            <a:endParaRPr lang="ru-RU" altLang="" sz="28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54" y="44624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" y="332656"/>
            <a:ext cx="44386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5131"/>
            <a:ext cx="4019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141"/>
            <a:ext cx="42481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26" y="3024039"/>
            <a:ext cx="4057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201817" cy="27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64704"/>
            <a:ext cx="4295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181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64704"/>
            <a:ext cx="42576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95" y="4238203"/>
            <a:ext cx="3528392" cy="14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98" y="5699492"/>
            <a:ext cx="37719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33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229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05" y="1916832"/>
            <a:ext cx="41433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73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52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0" y="2566839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3140968"/>
            <a:ext cx="411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624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0670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9" y="548680"/>
            <a:ext cx="4114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068960"/>
            <a:ext cx="4200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07" y="620688"/>
            <a:ext cx="45148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07" y="5535935"/>
            <a:ext cx="4362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924944"/>
            <a:ext cx="4133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3912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331"/>
            <a:ext cx="8229600" cy="418058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256584" cy="120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1817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30" y="620688"/>
            <a:ext cx="60102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274042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43" y="1124744"/>
            <a:ext cx="5772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764704"/>
            <a:ext cx="3714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22" y="993304"/>
            <a:ext cx="4828558" cy="38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75358"/>
            <a:ext cx="530312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48680"/>
            <a:ext cx="6362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35" y="1052736"/>
            <a:ext cx="63531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1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04664"/>
            <a:ext cx="1666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7816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190875"/>
            <a:ext cx="27717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857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34730" cy="16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1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1626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1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744416" cy="217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4" y="798847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0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2825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93086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91" y="3717032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6" y="3457463"/>
            <a:ext cx="3451012" cy="33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23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601576" cy="407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7662"/>
            <a:ext cx="3960440" cy="52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59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02034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57" y="404664"/>
            <a:ext cx="11525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133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52" y="1704479"/>
            <a:ext cx="4219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5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191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0294"/>
            <a:ext cx="5248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418058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" y="548680"/>
            <a:ext cx="4585130" cy="42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20387"/>
            <a:ext cx="4320480" cy="183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3" y="2924944"/>
            <a:ext cx="4104647" cy="35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2005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14" y="980728"/>
            <a:ext cx="4238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28853"/>
            <a:ext cx="1647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9" y="1268760"/>
            <a:ext cx="43624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12" y="1583854"/>
            <a:ext cx="41052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40635"/>
            <a:ext cx="4229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640"/>
            <a:ext cx="42481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5" y="3429000"/>
            <a:ext cx="4152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626"/>
            <a:ext cx="4133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00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49" y="4142259"/>
            <a:ext cx="3936057" cy="255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346050"/>
          </a:xfrm>
        </p:spPr>
        <p:txBody>
          <a:bodyPr/>
          <a:lstStyle/>
          <a:p>
            <a:pPr eaLnBrk="1" hangingPunct="1"/>
            <a:r>
              <a:rPr lang="uk-UA" altLang="" sz="1400" dirty="0" smtClean="0"/>
              <a:t>ТЕНДЕНЦІЇ ТА ПРОБЛЕМИ СУЧАСНОЇ НАНОЕЛЕКТРОНІКИ</a:t>
            </a:r>
            <a:endParaRPr lang="ru-RU" altLang="" sz="1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76672"/>
            <a:ext cx="3609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735"/>
            <a:ext cx="3943350" cy="24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3256759"/>
            <a:ext cx="3702944" cy="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" y="3645024"/>
            <a:ext cx="3943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29075" cy="25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65" y="3266299"/>
            <a:ext cx="3956591" cy="43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5016624"/>
            <a:ext cx="3702944" cy="6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1" y="5589240"/>
            <a:ext cx="2661243" cy="14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" sz="1400" smtClean="0"/>
              <a:t>ТЕНДЕНЦІЇ ТА ПРОБЛЕМИ СУЧАСНОЇ НАНОЕЛЕКТРОНІКИ</a:t>
            </a:r>
            <a:endParaRPr lang="ru-RU" altLang="" sz="1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12776"/>
            <a:ext cx="4381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162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364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Экран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90</cp:revision>
  <dcterms:created xsi:type="dcterms:W3CDTF">2011-04-07T06:39:14Z</dcterms:created>
  <dcterms:modified xsi:type="dcterms:W3CDTF">2024-11-05T07:10:18Z</dcterms:modified>
</cp:coreProperties>
</file>