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60" r:id="rId4"/>
    <p:sldId id="258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68" autoAdjust="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1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4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139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84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4046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11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82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10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06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78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3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84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17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5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76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78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485225"/>
            <a:ext cx="9145587" cy="3754920"/>
          </a:xfrm>
        </p:spPr>
        <p:txBody>
          <a:bodyPr>
            <a:noAutofit/>
          </a:bodyPr>
          <a:lstStyle/>
          <a:p>
            <a:pPr algn="ctr"/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 ТА ЗДОРОВ’Я</a:t>
            </a: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61" y="223935"/>
            <a:ext cx="11096379" cy="6247985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проблематики здоров’я та пов’язаних з цим соціальних практик обумовлена тим, що воно виступає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детермінантою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 життя в цілому та розглядається як соціальна цінність, що забезпечує як повноцінне індивідуальне життя, так і реалізацію особистості в якості соціального суб’єкта в системі соціальних відносин.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Налагоджена система надання медичних послуг забезпечує високий рівень життя населення, йото тривалість, повноцінність. У зв’язку з військовими діями на території України та пов’язаною з цим високою травматизацією населення, питання набуває особливої гостроти.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4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365125"/>
            <a:ext cx="10647680" cy="5354956"/>
          </a:xfrm>
        </p:spPr>
        <p:txBody>
          <a:bodyPr>
            <a:normAutofit/>
          </a:bodyPr>
          <a:lstStyle/>
          <a:p>
            <a:pPr>
              <a:tabLst>
                <a:tab pos="180340" algn="l"/>
              </a:tabLst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набудуть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ЗК09.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СК01.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базовим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категоріально-понятійним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апаратом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СК11.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обґрунтовувати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вибір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методик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розв’язання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дослідницької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мети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вирішення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задач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РН13.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інструментарій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науки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сфер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РН19.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Володіти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навичками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проблем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регулювання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останніх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104" y="365124"/>
            <a:ext cx="9574696" cy="6072998"/>
          </a:xfrm>
        </p:spPr>
        <p:txBody>
          <a:bodyPr>
            <a:noAutofit/>
          </a:bodyPr>
          <a:lstStyle/>
          <a:p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0F0A71-CA6C-4D5E-9FBC-8AF3965EB7E6}"/>
              </a:ext>
            </a:extLst>
          </p:cNvPr>
          <p:cNvSpPr txBox="1"/>
          <p:nvPr/>
        </p:nvSpPr>
        <p:spPr>
          <a:xfrm>
            <a:off x="1203649" y="495617"/>
            <a:ext cx="10608906" cy="4730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 тем курсу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Здоров’я як соціальний феномен.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Паттерни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здоров’я та здорового способу життя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Статистика здоров’я населення та медичної сфери.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Соціологічний інструментарій дослідження здоров’я.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Здоровий спосіб життя як соціальне явище.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 медичних систем та надання медичних послуг населенню.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Інформаційні кампанії в сфері здоров’я.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Публічні конфлікти в сфері медичних послуг.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Технології розв’язання конфліктів в сфері медичних послуг.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Медична етика та етичні засади здоров’я населення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 діяльності медичних закладів.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104" y="365124"/>
            <a:ext cx="9574696" cy="6072998"/>
          </a:xfrm>
        </p:spPr>
        <p:txBody>
          <a:bodyPr>
            <a:noAutofit/>
          </a:bodyPr>
          <a:lstStyle/>
          <a:p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64B7AB-B32A-4D1D-B6D3-81CBFA815E07}"/>
              </a:ext>
            </a:extLst>
          </p:cNvPr>
          <p:cNvSpPr txBox="1"/>
          <p:nvPr/>
        </p:nvSpPr>
        <p:spPr>
          <a:xfrm>
            <a:off x="1492897" y="495617"/>
            <a:ext cx="10049069" cy="5751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охорони здоров'я / Ю. В.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Вороненко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Л. О. Прус, А. П. Чуйко. К.: Здоров'я, 2012. 358 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Гладун 3. С Державне управління в галузі охорони здоров'я. Тернопіль: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Укрмсдкнига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2009. 312с.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оцінки якості життя Всесвітньої організації охорони здоров'я: українська версія / За ред. С. В.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Пхіденко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Дніпропетровськ, 2011. 599 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Москаленко В. Ф. Право на охорону здоров’я у нормативно правових актах міжнародного та європейського рівня (навчальний посібник для студентів вищих навчальних медичних закладів) / За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ред. В. Ф. Москаленка. Київ, 2016. 296 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Нагорна А. М. Проблеми якості в охороні здоров’я: Монографія. Кам’янець Подільський, Абетка Нова, 2012. 384 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Рудень В. В. Соціальна медицина та організація охорони здоров’я. Організація окремих видів медичного забезпечення населення. Експертиза непрацездатності (навчальний посібник для студентів вищих медичних закладів освіти України / За ред. професора Рудень В. В. Львів, 2017. 658 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Соціальна медицина та організація охорони здоров'я / За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ред. Ю. В. Вороненька, В. Ф. Москаленка. Тернопіль: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Укрмедкнига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2000. 680 с.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88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511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Легкий дым</vt:lpstr>
      <vt:lpstr>СОЦІОЛОГІЯ</vt:lpstr>
      <vt:lpstr>Актуальність проблематики здоров’я та пов’язаних з цим соціальних практик обумовлена тим, що воно виступає детермінантою якості життя в цілому та розглядається як соціальна цінність, що забезпечує як повноцінне індивідуальне життя, так і реалізацію особистості в якості соціального суб’єкта в системі соціальних відносин.  Налагоджена система надання медичних послуг забезпечує високий рівень життя населення, йото тривалість, повноцінність. У зв’язку з військовими діями на території України та пов’язаною з цим високою травматизацією населення, питання набуває особливої гостроти.    </vt:lpstr>
      <vt:lpstr>Розвиток фахових компетентностей, яких набудуть слухачі курсу  ЗК09. Здатність використовувати інформаційні та комунікаційні технології.   СК01. Здатність оперувати базовим категоріально-понятійним апаратом соціології. СК11. Здатність обґрунтовувати вибір методів і методик для розв’язання дослідницької проблеми, реалізації мети та вирішення задач дослідження. РН13. Застосовувати інструментарій соціологічної науки в дослідженні різних сфер суспільного життя.   РН19. Володіти навичками соціологічного аналізу соціальних проблем та соціологічного обґрунтування рішень регулювання останніх.   </vt:lpstr>
      <vt:lpstr>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Олександра</cp:lastModifiedBy>
  <cp:revision>14</cp:revision>
  <dcterms:created xsi:type="dcterms:W3CDTF">2020-09-04T19:13:21Z</dcterms:created>
  <dcterms:modified xsi:type="dcterms:W3CDTF">2023-11-29T19:30:55Z</dcterms:modified>
</cp:coreProperties>
</file>