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13317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4993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470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33141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0480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505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645044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60165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277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42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474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3480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85006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0250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563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357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2432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51D85FC6-C472-47C5-8C79-1D4E7A83EC32}" type="datetimeFigureOut">
              <a:rPr lang="uk-UA" smtClean="0"/>
              <a:t>01.10.2025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6B9DEA27-0DC6-49E7-9348-D8C42EA5488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616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Лекція 1</a:t>
            </a:r>
            <a:br>
              <a:rPr lang="uk-UA" dirty="0" smtClean="0"/>
            </a:br>
            <a:r>
              <a:rPr lang="uk-UA" dirty="0" smtClean="0"/>
              <a:t>Цифрові технології та пошукові тренди у вивченні міграції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2241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400" b="1" dirty="0" smtClean="0"/>
              <a:t>1. Актуальність цифрових методів у сучасній соціології.</a:t>
            </a:r>
          </a:p>
          <a:p>
            <a:r>
              <a:rPr lang="uk-UA" sz="2400" b="1" dirty="0" smtClean="0"/>
              <a:t>2. Роль цифрових інструментів у вивченні міграції.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05985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Актуальність цифрових методів у сучасній соціології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154955" y="2603500"/>
            <a:ext cx="9850502" cy="3416300"/>
          </a:xfrm>
        </p:spPr>
        <p:txBody>
          <a:bodyPr>
            <a:normAutofit fontScale="92500"/>
          </a:bodyPr>
          <a:lstStyle/>
          <a:p>
            <a:r>
              <a:rPr lang="uk-UA" sz="2400" b="1" dirty="0"/>
              <a:t>У сучасному світі цифровізація стає визначальною тенденцією розвитку суспільства. </a:t>
            </a:r>
            <a:endParaRPr lang="uk-UA" sz="2400" b="1" dirty="0" smtClean="0"/>
          </a:p>
          <a:p>
            <a:r>
              <a:rPr lang="uk-UA" sz="2400" b="1" dirty="0" smtClean="0"/>
              <a:t>Для </a:t>
            </a:r>
            <a:r>
              <a:rPr lang="uk-UA" sz="2400" b="1" dirty="0"/>
              <a:t>соціології це означає появу нових методів збору, зберігання й аналізу даних. </a:t>
            </a:r>
            <a:endParaRPr lang="uk-UA" sz="2400" b="1" dirty="0" smtClean="0"/>
          </a:p>
          <a:p>
            <a:r>
              <a:rPr lang="uk-UA" sz="2400" b="1" dirty="0" smtClean="0"/>
              <a:t>У </a:t>
            </a:r>
            <a:r>
              <a:rPr lang="uk-UA" sz="2400" b="1" dirty="0"/>
              <a:t>контексті дослідження міграційних процесів цифрові технології мають особливе значення, адже вони дозволяють оперативно відстежувати мобільність населення, аналізувати суспільні настрої та потреби мігрантів, а також моделювати глобальні міграційні потоки.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5079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Актуальність цифрових методів у сучасній соціології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40229" y="2373086"/>
            <a:ext cx="10668000" cy="4201885"/>
          </a:xfrm>
        </p:spPr>
        <p:txBody>
          <a:bodyPr>
            <a:normAutofit fontScale="85000" lnSpcReduction="20000"/>
          </a:bodyPr>
          <a:lstStyle/>
          <a:p>
            <a:r>
              <a:rPr lang="uk-UA" sz="2400" b="1" dirty="0"/>
              <a:t>Основні поняття та категорії</a:t>
            </a:r>
          </a:p>
          <a:p>
            <a:r>
              <a:rPr lang="uk-UA" sz="2400" dirty="0"/>
              <a:t>Цифрові технології у соціальних науках — це інструменти, що базуються на використанні інформаційно-комунікаційних технологій для збору та аналізу соціальних даних.</a:t>
            </a:r>
            <a:br>
              <a:rPr lang="uk-UA" sz="2400" dirty="0"/>
            </a:br>
            <a:r>
              <a:rPr lang="uk-UA" sz="2400" dirty="0"/>
              <a:t>У міграційних дослідженнях виділяють кілька ключових категорій: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400" b="1" dirty="0"/>
              <a:t>Big Data</a:t>
            </a:r>
            <a:r>
              <a:rPr lang="en-GB" sz="2400" dirty="0"/>
              <a:t> — </a:t>
            </a:r>
            <a:r>
              <a:rPr lang="uk-UA" sz="2400" dirty="0"/>
              <a:t>великі масиви даних, які генеруються пошуковими системами, соцмережами, мобільними додатками.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Онлайн-спільноти</a:t>
            </a:r>
            <a:r>
              <a:rPr lang="uk-UA" sz="2400" dirty="0"/>
              <a:t> — групи мігрантів у соціальних мережах (</a:t>
            </a:r>
            <a:r>
              <a:rPr lang="en-GB" sz="2400" dirty="0"/>
              <a:t>Facebook, Telegram), </a:t>
            </a:r>
            <a:r>
              <a:rPr lang="uk-UA" sz="2400" dirty="0"/>
              <a:t>які стають важливим джерелом емпіричної інформації.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Цифрові платформи</a:t>
            </a:r>
            <a:r>
              <a:rPr lang="uk-UA" sz="2400" dirty="0"/>
              <a:t> — </a:t>
            </a:r>
            <a:r>
              <a:rPr lang="en-GB" sz="2400" dirty="0"/>
              <a:t>Google Trends, Twitter API, YouTube, </a:t>
            </a:r>
            <a:r>
              <a:rPr lang="uk-UA" sz="2400" dirty="0"/>
              <a:t>які допомагають аналізувати тренди.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b="1" dirty="0"/>
              <a:t>Інформаційні системи</a:t>
            </a:r>
            <a:r>
              <a:rPr lang="uk-UA" sz="2400" dirty="0"/>
              <a:t> — організовані структури для зберігання та аналізу міграційних даних (наприклад, бази </a:t>
            </a:r>
            <a:r>
              <a:rPr lang="en-GB" sz="2400" dirty="0"/>
              <a:t>UNHCR).</a:t>
            </a:r>
          </a:p>
        </p:txBody>
      </p:sp>
    </p:spTree>
    <p:extLst>
      <p:ext uri="{BB962C8B-B14F-4D97-AF65-F5344CB8AC3E}">
        <p14:creationId xmlns:p14="http://schemas.microsoft.com/office/powerpoint/2010/main" val="3579907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400" b="1" dirty="0"/>
              <a:t>1. Актуальність цифрових методів у сучасній соціології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40229" y="2373086"/>
            <a:ext cx="10668000" cy="4201885"/>
          </a:xfrm>
        </p:spPr>
        <p:txBody>
          <a:bodyPr>
            <a:normAutofit lnSpcReduction="10000"/>
          </a:bodyPr>
          <a:lstStyle/>
          <a:p>
            <a:r>
              <a:rPr lang="uk-UA" sz="2400" b="1" dirty="0"/>
              <a:t>Історія становлення цифрових методів</a:t>
            </a:r>
          </a:p>
          <a:p>
            <a:r>
              <a:rPr lang="uk-UA" sz="2400" b="1" dirty="0"/>
              <a:t>1990-ті роки</a:t>
            </a:r>
            <a:r>
              <a:rPr lang="uk-UA" sz="2400" dirty="0"/>
              <a:t> — перші дослідження онлайн-форумів і чатів. Соціологи почали вивчати віртуальні спільноти як нове соціальне середовище.</a:t>
            </a:r>
          </a:p>
          <a:p>
            <a:r>
              <a:rPr lang="uk-UA" sz="2400" b="1" dirty="0"/>
              <a:t>2000-ні роки</a:t>
            </a:r>
            <a:r>
              <a:rPr lang="uk-UA" sz="2400" dirty="0"/>
              <a:t> — активний розвиток соціальних мереж (</a:t>
            </a:r>
            <a:r>
              <a:rPr lang="en-GB" sz="2400" dirty="0"/>
              <a:t>Facebook, Twitter). </a:t>
            </a:r>
            <a:r>
              <a:rPr lang="uk-UA" sz="2400" dirty="0"/>
              <a:t>З’явилися перші дослідження міграційних діаспор у віртуальному просторі.</a:t>
            </a:r>
          </a:p>
          <a:p>
            <a:r>
              <a:rPr lang="uk-UA" sz="2400" b="1" dirty="0"/>
              <a:t>2010-ті роки — дотепер</a:t>
            </a:r>
            <a:r>
              <a:rPr lang="uk-UA" sz="2400" dirty="0"/>
              <a:t> — поширення великих даних, мобільних додатків, цифрової етнографії. Війна в Україні та міграційні кризи стали каталізаторами для застосування цифрових методів у соціології.</a:t>
            </a:r>
          </a:p>
        </p:txBody>
      </p:sp>
    </p:spTree>
    <p:extLst>
      <p:ext uri="{BB962C8B-B14F-4D97-AF65-F5344CB8AC3E}">
        <p14:creationId xmlns:p14="http://schemas.microsoft.com/office/powerpoint/2010/main" val="4284840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2. Роль цифрових інструментів у вивченні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40229" y="2373086"/>
            <a:ext cx="10668000" cy="4201885"/>
          </a:xfrm>
        </p:spPr>
        <p:txBody>
          <a:bodyPr>
            <a:normAutofit fontScale="92500"/>
          </a:bodyPr>
          <a:lstStyle/>
          <a:p>
            <a:r>
              <a:rPr lang="uk-UA" sz="2400" dirty="0" smtClean="0"/>
              <a:t>Цифровізація </a:t>
            </a:r>
            <a:r>
              <a:rPr lang="uk-UA" sz="2400" dirty="0"/>
              <a:t>відкрила нові можливості для вивчення мобільності населення:</a:t>
            </a:r>
          </a:p>
          <a:p>
            <a:r>
              <a:rPr lang="uk-UA" sz="2400" dirty="0"/>
              <a:t>Аналіз пошукових трендів дозволяє зрозуміти інформаційні потреби мігрантів.</a:t>
            </a:r>
          </a:p>
          <a:p>
            <a:r>
              <a:rPr lang="uk-UA" sz="2400" dirty="0"/>
              <a:t>Соціальні мережі дають змогу досліджувати щоденне життя спільнот.</a:t>
            </a:r>
          </a:p>
          <a:p>
            <a:r>
              <a:rPr lang="uk-UA" sz="2400" dirty="0"/>
              <a:t>Цифрові карти та </a:t>
            </a:r>
            <a:r>
              <a:rPr lang="en-GB" sz="2400" dirty="0"/>
              <a:t>GPS-</a:t>
            </a:r>
            <a:r>
              <a:rPr lang="uk-UA" sz="2400" dirty="0"/>
              <a:t>дані відображають реальні маршрути переміщень.</a:t>
            </a:r>
          </a:p>
          <a:p>
            <a:r>
              <a:rPr lang="uk-UA" sz="2400" dirty="0"/>
              <a:t>Переваги: швидкість, доступність, глобальність.</a:t>
            </a:r>
            <a:br>
              <a:rPr lang="uk-UA" sz="2400" dirty="0"/>
            </a:br>
            <a:r>
              <a:rPr lang="uk-UA" sz="2400" dirty="0"/>
              <a:t>Недоліки: нерепрезентативність, етичні дилеми, ризики конфіденційності.</a:t>
            </a:r>
          </a:p>
        </p:txBody>
      </p:sp>
    </p:spTree>
    <p:extLst>
      <p:ext uri="{BB962C8B-B14F-4D97-AF65-F5344CB8AC3E}">
        <p14:creationId xmlns:p14="http://schemas.microsoft.com/office/powerpoint/2010/main" val="227525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2. Роль цифрових інструментів у вивченні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40229" y="2373086"/>
            <a:ext cx="10668000" cy="4201885"/>
          </a:xfrm>
        </p:spPr>
        <p:txBody>
          <a:bodyPr>
            <a:normAutofit fontScale="77500" lnSpcReduction="20000"/>
          </a:bodyPr>
          <a:lstStyle/>
          <a:p>
            <a:r>
              <a:rPr lang="uk-UA" sz="2400" b="1" dirty="0"/>
              <a:t>Інформаційні системи</a:t>
            </a:r>
          </a:p>
          <a:p>
            <a:r>
              <a:rPr lang="uk-UA" sz="2400" dirty="0"/>
              <a:t>Інформаційні системи у міграційних дослідженнях — це організовані комплекси, що дозволяють збирати, зберігати та аналізувати великі обсяги даних.</a:t>
            </a:r>
            <a:br>
              <a:rPr lang="uk-UA" sz="2400" dirty="0"/>
            </a:br>
            <a:r>
              <a:rPr lang="uk-UA" sz="2400" dirty="0"/>
              <a:t>Їхня структура включає:</a:t>
            </a:r>
          </a:p>
          <a:p>
            <a:r>
              <a:rPr lang="uk-UA" sz="2400" dirty="0"/>
              <a:t>джерела даних (державні установи, міжнародні організації, соціальні мережі);</a:t>
            </a:r>
          </a:p>
          <a:p>
            <a:r>
              <a:rPr lang="uk-UA" sz="2400" dirty="0"/>
              <a:t>бази даних (</a:t>
            </a:r>
            <a:r>
              <a:rPr lang="en-GB" sz="2400" dirty="0"/>
              <a:t>UNHCR, IOM, Eurostat);</a:t>
            </a:r>
          </a:p>
          <a:p>
            <a:r>
              <a:rPr lang="uk-UA" sz="2400" dirty="0"/>
              <a:t>аналітичні інструменти (</a:t>
            </a:r>
            <a:r>
              <a:rPr lang="en-GB" sz="2400" dirty="0"/>
              <a:t>SPSS, R, Python </a:t>
            </a:r>
            <a:r>
              <a:rPr lang="uk-UA" sz="2400" dirty="0"/>
              <a:t>для аналізу). </a:t>
            </a:r>
            <a:endParaRPr lang="uk-UA" sz="2400" dirty="0" smtClean="0"/>
          </a:p>
          <a:p>
            <a:r>
              <a:rPr lang="uk-UA" sz="2400" dirty="0" smtClean="0"/>
              <a:t>Функції</a:t>
            </a:r>
            <a:r>
              <a:rPr lang="uk-UA" sz="2400" dirty="0"/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систематизація інформації;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відстеження тенденцій міграції;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uk-UA" sz="2400" dirty="0"/>
              <a:t>прогнозування майбутніх потоків.</a:t>
            </a:r>
          </a:p>
          <a:p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464374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/>
              <a:t>2. Роль цифрових інструментів у вивченні міграції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40229" y="2373086"/>
            <a:ext cx="10668000" cy="4201885"/>
          </a:xfrm>
        </p:spPr>
        <p:txBody>
          <a:bodyPr>
            <a:normAutofit/>
          </a:bodyPr>
          <a:lstStyle/>
          <a:p>
            <a:r>
              <a:rPr lang="uk-UA" sz="2400" b="1" dirty="0"/>
              <a:t>Цифрові технології та інформаційні системи радикально змінюють підхід до вивчення міграційних процесів. </a:t>
            </a:r>
            <a:endParaRPr lang="uk-UA" sz="2400" b="1" dirty="0" smtClean="0"/>
          </a:p>
          <a:p>
            <a:r>
              <a:rPr lang="uk-UA" sz="2400" b="1" dirty="0" smtClean="0"/>
              <a:t>Вони </a:t>
            </a:r>
            <a:r>
              <a:rPr lang="uk-UA" sz="2400" b="1" dirty="0"/>
              <a:t>забезпечують швидкий доступ до актуальної інформації, дозволяють відстежувати глобальні тенденції, але водночас вимагають критичного ставлення та дотримання етичних норм. </a:t>
            </a:r>
            <a:endParaRPr lang="uk-UA" sz="2400" b="1" dirty="0" smtClean="0"/>
          </a:p>
          <a:p>
            <a:r>
              <a:rPr lang="uk-UA" sz="2400" b="1" dirty="0" smtClean="0"/>
              <a:t>Майбутнє </a:t>
            </a:r>
            <a:r>
              <a:rPr lang="uk-UA" sz="2400" b="1" dirty="0"/>
              <a:t>соціології міграції полягає у поєднанні класичних і цифрових методів дослідження.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695689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12</TotalTime>
  <Words>342</Words>
  <Application>Microsoft Office PowerPoint</Application>
  <PresentationFormat>Широкий екран</PresentationFormat>
  <Paragraphs>40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Зал засідань</vt:lpstr>
      <vt:lpstr>Лекція 1 Цифрові технології та пошукові тренди у вивченні міграції </vt:lpstr>
      <vt:lpstr>План</vt:lpstr>
      <vt:lpstr>1. Актуальність цифрових методів у сучасній соціології</vt:lpstr>
      <vt:lpstr>1. Актуальність цифрових методів у сучасній соціології</vt:lpstr>
      <vt:lpstr>1. Актуальність цифрових методів у сучасній соціології</vt:lpstr>
      <vt:lpstr>2. Роль цифрових інструментів у вивченні міграції</vt:lpstr>
      <vt:lpstr>2. Роль цифрових інструментів у вивченні міграції</vt:lpstr>
      <vt:lpstr>2. Роль цифрових інструментів у вивченні міграції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Цифрові технології та пошукові тренди у вивченні міграції </dc:title>
  <dc:creator>Taisiia</dc:creator>
  <cp:lastModifiedBy>Taisiia</cp:lastModifiedBy>
  <cp:revision>2</cp:revision>
  <dcterms:created xsi:type="dcterms:W3CDTF">2025-10-01T17:00:15Z</dcterms:created>
  <dcterms:modified xsi:type="dcterms:W3CDTF">2025-10-01T17:12:19Z</dcterms:modified>
</cp:coreProperties>
</file>