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2" r:id="rId6"/>
    <p:sldId id="261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714D"/>
    <a:srgbClr val="F9AD83"/>
    <a:srgbClr val="9DA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43CE7F-DF43-43D4-9C82-0EC7BEE099CA}" type="doc">
      <dgm:prSet loTypeId="urn:microsoft.com/office/officeart/2005/8/layout/hProcess4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4A57E06-665B-4418-9364-74F3DF264AEC}">
      <dgm:prSet phldrT="[Text]" custT="1"/>
      <dgm:spPr/>
      <dgm:t>
        <a:bodyPr/>
        <a:lstStyle/>
        <a:p>
          <a:r>
            <a:rPr lang="ru-RU" sz="2800" dirty="0" smtClean="0"/>
            <a:t>Руководитель проекта – </a:t>
          </a:r>
          <a:r>
            <a:rPr lang="en-US" sz="2800" dirty="0" smtClean="0"/>
            <a:t>Project Manager</a:t>
          </a:r>
          <a:endParaRPr lang="en-US" sz="2800" dirty="0"/>
        </a:p>
      </dgm:t>
    </dgm:pt>
    <dgm:pt modelId="{6DFA44CB-68C7-42E7-9946-16D4262D617D}" type="parTrans" cxnId="{27F3E8F4-07A3-4193-B1DC-7EF68073457E}">
      <dgm:prSet/>
      <dgm:spPr/>
      <dgm:t>
        <a:bodyPr/>
        <a:lstStyle/>
        <a:p>
          <a:endParaRPr lang="en-US"/>
        </a:p>
      </dgm:t>
    </dgm:pt>
    <dgm:pt modelId="{2CEBC20F-CB38-4B64-929F-4FC305577A5F}" type="sibTrans" cxnId="{27F3E8F4-07A3-4193-B1DC-7EF68073457E}">
      <dgm:prSet/>
      <dgm:spPr/>
      <dgm:t>
        <a:bodyPr/>
        <a:lstStyle/>
        <a:p>
          <a:endParaRPr lang="en-US"/>
        </a:p>
      </dgm:t>
    </dgm:pt>
    <dgm:pt modelId="{622395D8-1682-4A47-9709-B48292E6CDF0}">
      <dgm:prSet phldrT="[Text]" custT="1"/>
      <dgm:spPr/>
      <dgm:t>
        <a:bodyPr/>
        <a:lstStyle/>
        <a:p>
          <a:r>
            <a:rPr lang="ru-RU" sz="3600" b="0" i="0" dirty="0" smtClean="0"/>
            <a:t>Тестер – </a:t>
          </a:r>
          <a:r>
            <a:rPr lang="en-US" sz="3600" b="0" i="0" dirty="0" smtClean="0"/>
            <a:t>Tester</a:t>
          </a:r>
          <a:endParaRPr lang="en-US" sz="3600" dirty="0"/>
        </a:p>
      </dgm:t>
    </dgm:pt>
    <dgm:pt modelId="{D232A22C-0BDD-46A6-BD25-F813FDFBA10F}" type="parTrans" cxnId="{F930FB9B-DDF2-4C6C-B2B2-6A96760FD150}">
      <dgm:prSet/>
      <dgm:spPr/>
      <dgm:t>
        <a:bodyPr/>
        <a:lstStyle/>
        <a:p>
          <a:endParaRPr lang="en-US"/>
        </a:p>
      </dgm:t>
    </dgm:pt>
    <dgm:pt modelId="{719210DF-9C2C-4D59-B845-B8B06D64EB51}" type="sibTrans" cxnId="{F930FB9B-DDF2-4C6C-B2B2-6A96760FD150}">
      <dgm:prSet/>
      <dgm:spPr/>
      <dgm:t>
        <a:bodyPr/>
        <a:lstStyle/>
        <a:p>
          <a:endParaRPr lang="en-US"/>
        </a:p>
      </dgm:t>
    </dgm:pt>
    <dgm:pt modelId="{43C02EE9-48FE-4870-93B0-CD8002D9A745}">
      <dgm:prSet phldrT="[Text]" phldr="1"/>
      <dgm:spPr/>
      <dgm:t>
        <a:bodyPr/>
        <a:lstStyle/>
        <a:p>
          <a:endParaRPr lang="en-US"/>
        </a:p>
      </dgm:t>
    </dgm:pt>
    <dgm:pt modelId="{78B0A2CE-EE81-498B-BBDC-0F81E908EF11}" type="parTrans" cxnId="{617614D1-6053-4F30-ACDF-AE006F9C1A38}">
      <dgm:prSet/>
      <dgm:spPr/>
      <dgm:t>
        <a:bodyPr/>
        <a:lstStyle/>
        <a:p>
          <a:endParaRPr lang="en-US"/>
        </a:p>
      </dgm:t>
    </dgm:pt>
    <dgm:pt modelId="{E4ABB162-921E-410A-BFF4-BD7685B406D5}" type="sibTrans" cxnId="{617614D1-6053-4F30-ACDF-AE006F9C1A38}">
      <dgm:prSet/>
      <dgm:spPr/>
      <dgm:t>
        <a:bodyPr/>
        <a:lstStyle/>
        <a:p>
          <a:endParaRPr lang="en-US"/>
        </a:p>
      </dgm:t>
    </dgm:pt>
    <dgm:pt modelId="{9661E4B9-2B4A-4CDE-93FC-C9F939D7ED5B}">
      <dgm:prSet phldrT="[Text]" phldr="1"/>
      <dgm:spPr/>
      <dgm:t>
        <a:bodyPr/>
        <a:lstStyle/>
        <a:p>
          <a:endParaRPr lang="en-US"/>
        </a:p>
      </dgm:t>
    </dgm:pt>
    <dgm:pt modelId="{C1CF41E5-BEB3-49C4-91DB-7E4D17AE001E}" type="parTrans" cxnId="{EAEDE528-9F1E-4E83-856A-6F56946494E0}">
      <dgm:prSet/>
      <dgm:spPr/>
      <dgm:t>
        <a:bodyPr/>
        <a:lstStyle/>
        <a:p>
          <a:endParaRPr lang="en-US"/>
        </a:p>
      </dgm:t>
    </dgm:pt>
    <dgm:pt modelId="{EC583D4A-1230-46E7-ABA9-2C3D5BE98E70}" type="sibTrans" cxnId="{EAEDE528-9F1E-4E83-856A-6F56946494E0}">
      <dgm:prSet/>
      <dgm:spPr/>
      <dgm:t>
        <a:bodyPr/>
        <a:lstStyle/>
        <a:p>
          <a:endParaRPr lang="en-US"/>
        </a:p>
      </dgm:t>
    </dgm:pt>
    <dgm:pt modelId="{EE7CF2EE-AA62-4E0A-A632-88BCE9454C7C}">
      <dgm:prSet phldrT="[Text]" custT="1"/>
      <dgm:spPr/>
      <dgm:t>
        <a:bodyPr/>
        <a:lstStyle/>
        <a:p>
          <a:r>
            <a:rPr lang="ru-RU" sz="3200" b="0" i="0" dirty="0" smtClean="0"/>
            <a:t>Технический писатель – </a:t>
          </a:r>
          <a:r>
            <a:rPr lang="en-US" sz="3200" b="0" i="0" dirty="0" smtClean="0"/>
            <a:t>Writer</a:t>
          </a:r>
          <a:endParaRPr lang="en-US" sz="3200" dirty="0"/>
        </a:p>
      </dgm:t>
    </dgm:pt>
    <dgm:pt modelId="{10449E9D-9F93-4F07-8DEE-42792C41450D}" type="parTrans" cxnId="{4592F067-F0B6-47FF-8CA0-7F2E52F6685D}">
      <dgm:prSet/>
      <dgm:spPr/>
      <dgm:t>
        <a:bodyPr/>
        <a:lstStyle/>
        <a:p>
          <a:endParaRPr lang="en-US"/>
        </a:p>
      </dgm:t>
    </dgm:pt>
    <dgm:pt modelId="{FFF8017A-E499-4868-844E-6149ABF73576}" type="sibTrans" cxnId="{4592F067-F0B6-47FF-8CA0-7F2E52F6685D}">
      <dgm:prSet/>
      <dgm:spPr/>
      <dgm:t>
        <a:bodyPr/>
        <a:lstStyle/>
        <a:p>
          <a:endParaRPr lang="en-US"/>
        </a:p>
      </dgm:t>
    </dgm:pt>
    <dgm:pt modelId="{4C996D23-E202-47B4-96E4-28FCFD42ABCF}">
      <dgm:prSet phldrT="[Text]" phldr="1"/>
      <dgm:spPr/>
      <dgm:t>
        <a:bodyPr/>
        <a:lstStyle/>
        <a:p>
          <a:endParaRPr lang="en-US" dirty="0"/>
        </a:p>
      </dgm:t>
    </dgm:pt>
    <dgm:pt modelId="{1F12984C-BCE2-49FE-9420-F248F369AE0F}" type="parTrans" cxnId="{C40DA069-8E79-433F-B5E9-D049A21F9DE3}">
      <dgm:prSet/>
      <dgm:spPr/>
      <dgm:t>
        <a:bodyPr/>
        <a:lstStyle/>
        <a:p>
          <a:endParaRPr lang="en-US"/>
        </a:p>
      </dgm:t>
    </dgm:pt>
    <dgm:pt modelId="{BB4D5C3A-5446-44BE-B394-D555F3134C5E}" type="sibTrans" cxnId="{C40DA069-8E79-433F-B5E9-D049A21F9DE3}">
      <dgm:prSet/>
      <dgm:spPr/>
      <dgm:t>
        <a:bodyPr/>
        <a:lstStyle/>
        <a:p>
          <a:endParaRPr lang="en-US"/>
        </a:p>
      </dgm:t>
    </dgm:pt>
    <dgm:pt modelId="{3E808CC7-BA20-4DF4-8BC1-4B6BF17BBD91}">
      <dgm:prSet phldrT="[Text]" phldr="1"/>
      <dgm:spPr/>
      <dgm:t>
        <a:bodyPr/>
        <a:lstStyle/>
        <a:p>
          <a:endParaRPr lang="en-US"/>
        </a:p>
      </dgm:t>
    </dgm:pt>
    <dgm:pt modelId="{83766AF2-1DF6-4206-8E60-2C180413250A}" type="parTrans" cxnId="{9A407AEE-024F-4266-AE97-32F55449A3B6}">
      <dgm:prSet/>
      <dgm:spPr/>
      <dgm:t>
        <a:bodyPr/>
        <a:lstStyle/>
        <a:p>
          <a:endParaRPr lang="en-US"/>
        </a:p>
      </dgm:t>
    </dgm:pt>
    <dgm:pt modelId="{3AA9E34B-B34F-4427-B318-2948BA7DE8C5}" type="sibTrans" cxnId="{9A407AEE-024F-4266-AE97-32F55449A3B6}">
      <dgm:prSet/>
      <dgm:spPr/>
      <dgm:t>
        <a:bodyPr/>
        <a:lstStyle/>
        <a:p>
          <a:endParaRPr lang="en-US"/>
        </a:p>
      </dgm:t>
    </dgm:pt>
    <dgm:pt modelId="{D4ACBB51-0804-42CA-B7B0-E55077B736E2}">
      <dgm:prSet custT="1"/>
      <dgm:spPr/>
      <dgm:t>
        <a:bodyPr/>
        <a:lstStyle/>
        <a:p>
          <a:r>
            <a:rPr lang="ru-RU" sz="2800" b="0" i="0" dirty="0" smtClean="0"/>
            <a:t>Разработчик – </a:t>
          </a:r>
          <a:r>
            <a:rPr lang="en-US" sz="2800" b="0" i="0" dirty="0" smtClean="0"/>
            <a:t>Developer</a:t>
          </a:r>
          <a:endParaRPr lang="en-US" sz="2800" b="0" i="0" dirty="0"/>
        </a:p>
      </dgm:t>
    </dgm:pt>
    <dgm:pt modelId="{38F8D8F2-AEE6-4EB9-9EC0-FB0BD140CAB2}" type="parTrans" cxnId="{205C5C28-0277-4EC8-B930-277C3B9E7C7C}">
      <dgm:prSet/>
      <dgm:spPr/>
      <dgm:t>
        <a:bodyPr/>
        <a:lstStyle/>
        <a:p>
          <a:endParaRPr lang="ru-RU"/>
        </a:p>
      </dgm:t>
    </dgm:pt>
    <dgm:pt modelId="{66F42B92-C0AD-4988-BCD8-AECFF97AF08C}" type="sibTrans" cxnId="{205C5C28-0277-4EC8-B930-277C3B9E7C7C}">
      <dgm:prSet/>
      <dgm:spPr/>
      <dgm:t>
        <a:bodyPr/>
        <a:lstStyle/>
        <a:p>
          <a:endParaRPr lang="ru-RU"/>
        </a:p>
      </dgm:t>
    </dgm:pt>
    <dgm:pt modelId="{F81588E5-2897-4C04-81D8-87E70699C823}">
      <dgm:prSet phldrT="[Text]"/>
      <dgm:spPr/>
      <dgm:t>
        <a:bodyPr/>
        <a:lstStyle/>
        <a:p>
          <a:r>
            <a:rPr lang="en-US" b="0" i="1" dirty="0" smtClean="0"/>
            <a:t>Technical support</a:t>
          </a:r>
          <a:endParaRPr lang="en-US" dirty="0"/>
        </a:p>
      </dgm:t>
    </dgm:pt>
    <dgm:pt modelId="{BA8D0ED4-BEA9-40A7-83F9-020264D957F5}" type="parTrans" cxnId="{1B2E1D5F-E890-44BA-B625-F743EDD7EE63}">
      <dgm:prSet/>
      <dgm:spPr/>
      <dgm:t>
        <a:bodyPr/>
        <a:lstStyle/>
        <a:p>
          <a:endParaRPr lang="ru-RU"/>
        </a:p>
      </dgm:t>
    </dgm:pt>
    <dgm:pt modelId="{17181544-404D-4D50-A4D2-A7FCBD711A25}" type="sibTrans" cxnId="{1B2E1D5F-E890-44BA-B625-F743EDD7EE63}">
      <dgm:prSet/>
      <dgm:spPr/>
      <dgm:t>
        <a:bodyPr/>
        <a:lstStyle/>
        <a:p>
          <a:endParaRPr lang="ru-RU"/>
        </a:p>
      </dgm:t>
    </dgm:pt>
    <dgm:pt modelId="{64389CEA-A87F-46F2-965C-1143AFD86B9D}" type="pres">
      <dgm:prSet presAssocID="{4A43CE7F-DF43-43D4-9C82-0EC7BEE099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5DC545-BC6F-4A2B-8D84-F1A22D5A5ACB}" type="pres">
      <dgm:prSet presAssocID="{4A43CE7F-DF43-43D4-9C82-0EC7BEE099CA}" presName="tSp" presStyleCnt="0"/>
      <dgm:spPr/>
    </dgm:pt>
    <dgm:pt modelId="{444EF420-D92D-480A-90E0-C0EF40034045}" type="pres">
      <dgm:prSet presAssocID="{4A43CE7F-DF43-43D4-9C82-0EC7BEE099CA}" presName="bSp" presStyleCnt="0"/>
      <dgm:spPr/>
    </dgm:pt>
    <dgm:pt modelId="{63E31459-63AD-417D-9B26-EC8F0C728C69}" type="pres">
      <dgm:prSet presAssocID="{4A43CE7F-DF43-43D4-9C82-0EC7BEE099CA}" presName="process" presStyleCnt="0"/>
      <dgm:spPr/>
    </dgm:pt>
    <dgm:pt modelId="{849CA530-85F4-4846-98E2-D478EA64D7C1}" type="pres">
      <dgm:prSet presAssocID="{84A57E06-665B-4418-9364-74F3DF264AEC}" presName="composite1" presStyleCnt="0"/>
      <dgm:spPr/>
    </dgm:pt>
    <dgm:pt modelId="{512C6490-B16F-405C-87A5-77F6BCC572A2}" type="pres">
      <dgm:prSet presAssocID="{84A57E06-665B-4418-9364-74F3DF264AEC}" presName="dummyNode1" presStyleLbl="node1" presStyleIdx="0" presStyleCnt="5"/>
      <dgm:spPr/>
    </dgm:pt>
    <dgm:pt modelId="{F9EA81E9-CDE5-4F50-BEC2-4DD029CD3501}" type="pres">
      <dgm:prSet presAssocID="{84A57E06-665B-4418-9364-74F3DF264AEC}" presName="childNode1" presStyleLbl="bgAcc1" presStyleIdx="0" presStyleCnt="5" custFlipVert="1" custScaleX="83989" custScaleY="219938" custLinFactNeighborX="9071" custLinFactNeighborY="-93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F4130-B3FE-4297-AA3E-6336529AA4A0}" type="pres">
      <dgm:prSet presAssocID="{84A57E06-665B-4418-9364-74F3DF264AEC}" presName="childNode1tx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BC8E3-2621-443A-AB96-04F7CB15BCA6}" type="pres">
      <dgm:prSet presAssocID="{84A57E06-665B-4418-9364-74F3DF264AEC}" presName="parentNode1" presStyleLbl="node1" presStyleIdx="0" presStyleCnt="5" custScaleX="198947" custScaleY="1226715" custLinFactNeighborX="8582" custLinFactNeighborY="1354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BBAC02-07E5-43EC-911C-2B5A8126B421}" type="pres">
      <dgm:prSet presAssocID="{84A57E06-665B-4418-9364-74F3DF264AEC}" presName="connSite1" presStyleCnt="0"/>
      <dgm:spPr/>
    </dgm:pt>
    <dgm:pt modelId="{EFFDDDF1-7A33-4185-94B5-F280422EE618}" type="pres">
      <dgm:prSet presAssocID="{2CEBC20F-CB38-4B64-929F-4FC305577A5F}" presName="Name9" presStyleLbl="sibTrans2D1" presStyleIdx="0" presStyleCnt="4" custLinFactNeighborX="3669" custLinFactNeighborY="3376"/>
      <dgm:spPr/>
      <dgm:t>
        <a:bodyPr/>
        <a:lstStyle/>
        <a:p>
          <a:endParaRPr lang="ru-RU"/>
        </a:p>
      </dgm:t>
    </dgm:pt>
    <dgm:pt modelId="{57F6530E-739F-408F-B334-69EB38AF7EE2}" type="pres">
      <dgm:prSet presAssocID="{D4ACBB51-0804-42CA-B7B0-E55077B736E2}" presName="composite2" presStyleCnt="0"/>
      <dgm:spPr/>
    </dgm:pt>
    <dgm:pt modelId="{BA1F682A-F8C8-4154-8FB3-CC1A250AAE58}" type="pres">
      <dgm:prSet presAssocID="{D4ACBB51-0804-42CA-B7B0-E55077B736E2}" presName="dummyNode2" presStyleLbl="node1" presStyleIdx="0" presStyleCnt="5"/>
      <dgm:spPr/>
    </dgm:pt>
    <dgm:pt modelId="{CDE2B937-BC55-4509-9A0C-DEB4713695FF}" type="pres">
      <dgm:prSet presAssocID="{D4ACBB51-0804-42CA-B7B0-E55077B736E2}" presName="childNode2" presStyleLbl="bgAcc1" presStyleIdx="1" presStyleCnt="5" custFlipVert="1" custFlipHor="1" custScaleX="5157" custScaleY="61995" custLinFactNeighborX="3728" custLinFactNeighborY="54772">
        <dgm:presLayoutVars>
          <dgm:bulletEnabled val="1"/>
        </dgm:presLayoutVars>
      </dgm:prSet>
      <dgm:spPr/>
    </dgm:pt>
    <dgm:pt modelId="{723DDE4F-47D9-405A-B5F2-96B6C118C389}" type="pres">
      <dgm:prSet presAssocID="{D4ACBB51-0804-42CA-B7B0-E55077B736E2}" presName="childNode2tx" presStyleLbl="bgAcc1" presStyleIdx="1" presStyleCnt="5">
        <dgm:presLayoutVars>
          <dgm:bulletEnabled val="1"/>
        </dgm:presLayoutVars>
      </dgm:prSet>
      <dgm:spPr/>
    </dgm:pt>
    <dgm:pt modelId="{F5AAC679-DE77-4528-BB2B-98BC2C297B2A}" type="pres">
      <dgm:prSet presAssocID="{D4ACBB51-0804-42CA-B7B0-E55077B736E2}" presName="parentNode2" presStyleLbl="node1" presStyleIdx="1" presStyleCnt="5" custScaleX="211537" custScaleY="1059417" custLinFactY="-95421" custLinFactNeighborX="296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1F8BE5-B1CE-4126-9E0D-BDE19745F512}" type="pres">
      <dgm:prSet presAssocID="{D4ACBB51-0804-42CA-B7B0-E55077B736E2}" presName="connSite2" presStyleCnt="0"/>
      <dgm:spPr/>
    </dgm:pt>
    <dgm:pt modelId="{B2F18775-6751-454A-87C1-326F1D9E2CE9}" type="pres">
      <dgm:prSet presAssocID="{66F42B92-C0AD-4988-BCD8-AECFF97AF08C}" presName="Name18" presStyleLbl="sibTrans2D1" presStyleIdx="1" presStyleCnt="4" custScaleX="103007"/>
      <dgm:spPr/>
      <dgm:t>
        <a:bodyPr/>
        <a:lstStyle/>
        <a:p>
          <a:endParaRPr lang="ru-RU"/>
        </a:p>
      </dgm:t>
    </dgm:pt>
    <dgm:pt modelId="{BC85255B-75C7-4B30-97A1-488447C5D8D2}" type="pres">
      <dgm:prSet presAssocID="{622395D8-1682-4A47-9709-B48292E6CDF0}" presName="composite1" presStyleCnt="0"/>
      <dgm:spPr/>
    </dgm:pt>
    <dgm:pt modelId="{C975686B-9B76-40C4-AED1-0E1D5C49B779}" type="pres">
      <dgm:prSet presAssocID="{622395D8-1682-4A47-9709-B48292E6CDF0}" presName="dummyNode1" presStyleLbl="node1" presStyleIdx="1" presStyleCnt="5"/>
      <dgm:spPr/>
    </dgm:pt>
    <dgm:pt modelId="{AC6E1CB2-889D-485F-8656-A57D00E26F96}" type="pres">
      <dgm:prSet presAssocID="{622395D8-1682-4A47-9709-B48292E6CDF0}" presName="childNode1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EE334-64E3-446A-AE95-EE27B9439104}" type="pres">
      <dgm:prSet presAssocID="{622395D8-1682-4A47-9709-B48292E6CDF0}" presName="childNode1tx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78B92-68EB-4208-B8FC-C11A4D600223}" type="pres">
      <dgm:prSet presAssocID="{622395D8-1682-4A47-9709-B48292E6CDF0}" presName="parentNode1" presStyleLbl="node1" presStyleIdx="2" presStyleCnt="5" custScaleX="209634" custScaleY="996043" custLinFactY="95255" custLinFactNeighborX="-5346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5AA81-62DA-46C8-AF74-222BF68982A3}" type="pres">
      <dgm:prSet presAssocID="{622395D8-1682-4A47-9709-B48292E6CDF0}" presName="connSite1" presStyleCnt="0"/>
      <dgm:spPr/>
    </dgm:pt>
    <dgm:pt modelId="{B4D270A0-FDC6-4D2F-B7CD-31782A5CFEFB}" type="pres">
      <dgm:prSet presAssocID="{719210DF-9C2C-4D59-B845-B8B06D64EB51}" presName="Name9" presStyleLbl="sibTrans2D1" presStyleIdx="2" presStyleCnt="4"/>
      <dgm:spPr/>
      <dgm:t>
        <a:bodyPr/>
        <a:lstStyle/>
        <a:p>
          <a:endParaRPr lang="ru-RU"/>
        </a:p>
      </dgm:t>
    </dgm:pt>
    <dgm:pt modelId="{73916340-8AAB-4CC4-9102-E30F76C995EB}" type="pres">
      <dgm:prSet presAssocID="{EE7CF2EE-AA62-4E0A-A632-88BCE9454C7C}" presName="composite2" presStyleCnt="0"/>
      <dgm:spPr/>
    </dgm:pt>
    <dgm:pt modelId="{F47211A4-AD83-43B4-B7A3-10D89FC289B9}" type="pres">
      <dgm:prSet presAssocID="{EE7CF2EE-AA62-4E0A-A632-88BCE9454C7C}" presName="dummyNode2" presStyleLbl="node1" presStyleIdx="2" presStyleCnt="5"/>
      <dgm:spPr/>
    </dgm:pt>
    <dgm:pt modelId="{B6243CEA-8293-45E1-826E-71C6146782FF}" type="pres">
      <dgm:prSet presAssocID="{EE7CF2EE-AA62-4E0A-A632-88BCE9454C7C}" presName="childNode2" presStyleLbl="bgAcc1" presStyleIdx="3" presStyleCnt="5" custLinFactNeighborX="7793" custLinFactNeighborY="1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0E307D-A7C8-43FC-9A16-9F5260F4A485}" type="pres">
      <dgm:prSet presAssocID="{EE7CF2EE-AA62-4E0A-A632-88BCE9454C7C}" presName="childNode2tx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EA09D-9A89-46AF-A28E-62DE6F9E3F24}" type="pres">
      <dgm:prSet presAssocID="{EE7CF2EE-AA62-4E0A-A632-88BCE9454C7C}" presName="parentNode2" presStyleLbl="node1" presStyleIdx="3" presStyleCnt="5" custScaleX="245729" custScaleY="1108140" custLinFactY="-100000" custLinFactNeighborX="-5010" custLinFactNeighborY="-1869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7B0E8-3689-4089-802E-4F6CA197E5F9}" type="pres">
      <dgm:prSet presAssocID="{EE7CF2EE-AA62-4E0A-A632-88BCE9454C7C}" presName="connSite2" presStyleCnt="0"/>
      <dgm:spPr/>
    </dgm:pt>
    <dgm:pt modelId="{3E4B53B5-BBA0-4C54-A78F-4D2A65C5CF40}" type="pres">
      <dgm:prSet presAssocID="{FFF8017A-E499-4868-844E-6149ABF73576}" presName="Name18" presStyleLbl="sibTrans2D1" presStyleIdx="3" presStyleCnt="4"/>
      <dgm:spPr/>
      <dgm:t>
        <a:bodyPr/>
        <a:lstStyle/>
        <a:p>
          <a:endParaRPr lang="ru-RU"/>
        </a:p>
      </dgm:t>
    </dgm:pt>
    <dgm:pt modelId="{3BD2648C-3567-4AE2-B99A-F11BF7179AAE}" type="pres">
      <dgm:prSet presAssocID="{F81588E5-2897-4C04-81D8-87E70699C823}" presName="composite1" presStyleCnt="0"/>
      <dgm:spPr/>
    </dgm:pt>
    <dgm:pt modelId="{42C11448-BCE9-4FD9-AD70-18A01FA26AFE}" type="pres">
      <dgm:prSet presAssocID="{F81588E5-2897-4C04-81D8-87E70699C823}" presName="dummyNode1" presStyleLbl="node1" presStyleIdx="3" presStyleCnt="5"/>
      <dgm:spPr/>
    </dgm:pt>
    <dgm:pt modelId="{01EA97BA-10C8-4F08-A620-927ED5B1BFAD}" type="pres">
      <dgm:prSet presAssocID="{F81588E5-2897-4C04-81D8-87E70699C823}" presName="childNode1" presStyleLbl="bgAcc1" presStyleIdx="4" presStyleCnt="5">
        <dgm:presLayoutVars>
          <dgm:bulletEnabled val="1"/>
        </dgm:presLayoutVars>
      </dgm:prSet>
      <dgm:spPr/>
    </dgm:pt>
    <dgm:pt modelId="{F0E2D5E2-CF21-4A5F-8D96-1298344E273F}" type="pres">
      <dgm:prSet presAssocID="{F81588E5-2897-4C04-81D8-87E70699C823}" presName="childNode1tx" presStyleLbl="bgAcc1" presStyleIdx="4" presStyleCnt="5">
        <dgm:presLayoutVars>
          <dgm:bulletEnabled val="1"/>
        </dgm:presLayoutVars>
      </dgm:prSet>
      <dgm:spPr/>
    </dgm:pt>
    <dgm:pt modelId="{3330E59D-61D3-4F4B-A631-08008AA8BBDE}" type="pres">
      <dgm:prSet presAssocID="{F81588E5-2897-4C04-81D8-87E70699C823}" presName="parentNode1" presStyleLbl="node1" presStyleIdx="4" presStyleCnt="5" custScaleX="194352" custScaleY="1058060" custLinFactY="100000" custLinFactNeighborX="-16391" custLinFactNeighborY="1600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A53AD7-9575-4D1D-AA0C-1A7CE43216F5}" type="pres">
      <dgm:prSet presAssocID="{F81588E5-2897-4C04-81D8-87E70699C823}" presName="connSite1" presStyleCnt="0"/>
      <dgm:spPr/>
    </dgm:pt>
  </dgm:ptLst>
  <dgm:cxnLst>
    <dgm:cxn modelId="{C40DA069-8E79-433F-B5E9-D049A21F9DE3}" srcId="{EE7CF2EE-AA62-4E0A-A632-88BCE9454C7C}" destId="{4C996D23-E202-47B4-96E4-28FCFD42ABCF}" srcOrd="0" destOrd="0" parTransId="{1F12984C-BCE2-49FE-9420-F248F369AE0F}" sibTransId="{BB4D5C3A-5446-44BE-B394-D555F3134C5E}"/>
    <dgm:cxn modelId="{9D91FDF5-6595-4177-90D0-532478D67C80}" type="presOf" srcId="{EE7CF2EE-AA62-4E0A-A632-88BCE9454C7C}" destId="{CC9EA09D-9A89-46AF-A28E-62DE6F9E3F24}" srcOrd="0" destOrd="0" presId="urn:microsoft.com/office/officeart/2005/8/layout/hProcess4"/>
    <dgm:cxn modelId="{27F3E8F4-07A3-4193-B1DC-7EF68073457E}" srcId="{4A43CE7F-DF43-43D4-9C82-0EC7BEE099CA}" destId="{84A57E06-665B-4418-9364-74F3DF264AEC}" srcOrd="0" destOrd="0" parTransId="{6DFA44CB-68C7-42E7-9946-16D4262D617D}" sibTransId="{2CEBC20F-CB38-4B64-929F-4FC305577A5F}"/>
    <dgm:cxn modelId="{0BA030A0-8BF8-4546-B755-720AC463C6D3}" type="presOf" srcId="{9661E4B9-2B4A-4CDE-93FC-C9F939D7ED5B}" destId="{AC6E1CB2-889D-485F-8656-A57D00E26F96}" srcOrd="0" destOrd="1" presId="urn:microsoft.com/office/officeart/2005/8/layout/hProcess4"/>
    <dgm:cxn modelId="{79209F71-134A-4654-9615-18F2A873D489}" type="presOf" srcId="{9661E4B9-2B4A-4CDE-93FC-C9F939D7ED5B}" destId="{CB2EE334-64E3-446A-AE95-EE27B9439104}" srcOrd="1" destOrd="1" presId="urn:microsoft.com/office/officeart/2005/8/layout/hProcess4"/>
    <dgm:cxn modelId="{9D92196E-F762-4D90-8417-6871122772DB}" type="presOf" srcId="{F81588E5-2897-4C04-81D8-87E70699C823}" destId="{3330E59D-61D3-4F4B-A631-08008AA8BBDE}" srcOrd="0" destOrd="0" presId="urn:microsoft.com/office/officeart/2005/8/layout/hProcess4"/>
    <dgm:cxn modelId="{0B9E4106-F1FE-44F3-845D-AB05DAFC9C53}" type="presOf" srcId="{4A43CE7F-DF43-43D4-9C82-0EC7BEE099CA}" destId="{64389CEA-A87F-46F2-965C-1143AFD86B9D}" srcOrd="0" destOrd="0" presId="urn:microsoft.com/office/officeart/2005/8/layout/hProcess4"/>
    <dgm:cxn modelId="{53E6DAFF-C58A-4F1D-B40B-B565D7B5557D}" type="presOf" srcId="{2CEBC20F-CB38-4B64-929F-4FC305577A5F}" destId="{EFFDDDF1-7A33-4185-94B5-F280422EE618}" srcOrd="0" destOrd="0" presId="urn:microsoft.com/office/officeart/2005/8/layout/hProcess4"/>
    <dgm:cxn modelId="{28B96F27-1923-47F0-A010-9103BFEC4DFB}" type="presOf" srcId="{719210DF-9C2C-4D59-B845-B8B06D64EB51}" destId="{B4D270A0-FDC6-4D2F-B7CD-31782A5CFEFB}" srcOrd="0" destOrd="0" presId="urn:microsoft.com/office/officeart/2005/8/layout/hProcess4"/>
    <dgm:cxn modelId="{D1FFE478-55D8-4483-9994-ACB59BAAFCA0}" type="presOf" srcId="{D4ACBB51-0804-42CA-B7B0-E55077B736E2}" destId="{F5AAC679-DE77-4528-BB2B-98BC2C297B2A}" srcOrd="0" destOrd="0" presId="urn:microsoft.com/office/officeart/2005/8/layout/hProcess4"/>
    <dgm:cxn modelId="{617614D1-6053-4F30-ACDF-AE006F9C1A38}" srcId="{622395D8-1682-4A47-9709-B48292E6CDF0}" destId="{43C02EE9-48FE-4870-93B0-CD8002D9A745}" srcOrd="0" destOrd="0" parTransId="{78B0A2CE-EE81-498B-BBDC-0F81E908EF11}" sibTransId="{E4ABB162-921E-410A-BFF4-BD7685B406D5}"/>
    <dgm:cxn modelId="{205C5C28-0277-4EC8-B930-277C3B9E7C7C}" srcId="{4A43CE7F-DF43-43D4-9C82-0EC7BEE099CA}" destId="{D4ACBB51-0804-42CA-B7B0-E55077B736E2}" srcOrd="1" destOrd="0" parTransId="{38F8D8F2-AEE6-4EB9-9EC0-FB0BD140CAB2}" sibTransId="{66F42B92-C0AD-4988-BCD8-AECFF97AF08C}"/>
    <dgm:cxn modelId="{325AF295-4825-4DDB-8FD5-47773D303BC3}" type="presOf" srcId="{4C996D23-E202-47B4-96E4-28FCFD42ABCF}" destId="{B6243CEA-8293-45E1-826E-71C6146782FF}" srcOrd="0" destOrd="0" presId="urn:microsoft.com/office/officeart/2005/8/layout/hProcess4"/>
    <dgm:cxn modelId="{4592F067-F0B6-47FF-8CA0-7F2E52F6685D}" srcId="{4A43CE7F-DF43-43D4-9C82-0EC7BEE099CA}" destId="{EE7CF2EE-AA62-4E0A-A632-88BCE9454C7C}" srcOrd="3" destOrd="0" parTransId="{10449E9D-9F93-4F07-8DEE-42792C41450D}" sibTransId="{FFF8017A-E499-4868-844E-6149ABF73576}"/>
    <dgm:cxn modelId="{09740C86-D47F-44D9-9B45-B953D1B617B7}" type="presOf" srcId="{84A57E06-665B-4418-9364-74F3DF264AEC}" destId="{50BBC8E3-2621-443A-AB96-04F7CB15BCA6}" srcOrd="0" destOrd="0" presId="urn:microsoft.com/office/officeart/2005/8/layout/hProcess4"/>
    <dgm:cxn modelId="{EAEDE528-9F1E-4E83-856A-6F56946494E0}" srcId="{622395D8-1682-4A47-9709-B48292E6CDF0}" destId="{9661E4B9-2B4A-4CDE-93FC-C9F939D7ED5B}" srcOrd="1" destOrd="0" parTransId="{C1CF41E5-BEB3-49C4-91DB-7E4D17AE001E}" sibTransId="{EC583D4A-1230-46E7-ABA9-2C3D5BE98E70}"/>
    <dgm:cxn modelId="{68758C3B-9585-41EB-A58B-FE7F1156E185}" type="presOf" srcId="{43C02EE9-48FE-4870-93B0-CD8002D9A745}" destId="{AC6E1CB2-889D-485F-8656-A57D00E26F96}" srcOrd="0" destOrd="0" presId="urn:microsoft.com/office/officeart/2005/8/layout/hProcess4"/>
    <dgm:cxn modelId="{CF9C084A-C0D3-45D5-B302-A69473536E27}" type="presOf" srcId="{3E808CC7-BA20-4DF4-8BC1-4B6BF17BBD91}" destId="{B6243CEA-8293-45E1-826E-71C6146782FF}" srcOrd="0" destOrd="1" presId="urn:microsoft.com/office/officeart/2005/8/layout/hProcess4"/>
    <dgm:cxn modelId="{9C3E0C5B-59B9-41B7-B1E0-3A9CE37BBA72}" type="presOf" srcId="{4C996D23-E202-47B4-96E4-28FCFD42ABCF}" destId="{730E307D-A7C8-43FC-9A16-9F5260F4A485}" srcOrd="1" destOrd="0" presId="urn:microsoft.com/office/officeart/2005/8/layout/hProcess4"/>
    <dgm:cxn modelId="{F930FB9B-DDF2-4C6C-B2B2-6A96760FD150}" srcId="{4A43CE7F-DF43-43D4-9C82-0EC7BEE099CA}" destId="{622395D8-1682-4A47-9709-B48292E6CDF0}" srcOrd="2" destOrd="0" parTransId="{D232A22C-0BDD-46A6-BD25-F813FDFBA10F}" sibTransId="{719210DF-9C2C-4D59-B845-B8B06D64EB51}"/>
    <dgm:cxn modelId="{E2A79918-482B-4C21-8DF9-53B1ED7980DD}" type="presOf" srcId="{FFF8017A-E499-4868-844E-6149ABF73576}" destId="{3E4B53B5-BBA0-4C54-A78F-4D2A65C5CF40}" srcOrd="0" destOrd="0" presId="urn:microsoft.com/office/officeart/2005/8/layout/hProcess4"/>
    <dgm:cxn modelId="{C8CAFB7E-06AD-4E58-ADC6-3C74CA3BA21B}" type="presOf" srcId="{66F42B92-C0AD-4988-BCD8-AECFF97AF08C}" destId="{B2F18775-6751-454A-87C1-326F1D9E2CE9}" srcOrd="0" destOrd="0" presId="urn:microsoft.com/office/officeart/2005/8/layout/hProcess4"/>
    <dgm:cxn modelId="{9A407AEE-024F-4266-AE97-32F55449A3B6}" srcId="{EE7CF2EE-AA62-4E0A-A632-88BCE9454C7C}" destId="{3E808CC7-BA20-4DF4-8BC1-4B6BF17BBD91}" srcOrd="1" destOrd="0" parTransId="{83766AF2-1DF6-4206-8E60-2C180413250A}" sibTransId="{3AA9E34B-B34F-4427-B318-2948BA7DE8C5}"/>
    <dgm:cxn modelId="{C96DC9EA-8448-4A95-A752-F6A25F68B1AC}" type="presOf" srcId="{3E808CC7-BA20-4DF4-8BC1-4B6BF17BBD91}" destId="{730E307D-A7C8-43FC-9A16-9F5260F4A485}" srcOrd="1" destOrd="1" presId="urn:microsoft.com/office/officeart/2005/8/layout/hProcess4"/>
    <dgm:cxn modelId="{287CBE86-08DB-4868-8D87-CEF1C79EDF29}" type="presOf" srcId="{622395D8-1682-4A47-9709-B48292E6CDF0}" destId="{85678B92-68EB-4208-B8FC-C11A4D600223}" srcOrd="0" destOrd="0" presId="urn:microsoft.com/office/officeart/2005/8/layout/hProcess4"/>
    <dgm:cxn modelId="{1B2E1D5F-E890-44BA-B625-F743EDD7EE63}" srcId="{4A43CE7F-DF43-43D4-9C82-0EC7BEE099CA}" destId="{F81588E5-2897-4C04-81D8-87E70699C823}" srcOrd="4" destOrd="0" parTransId="{BA8D0ED4-BEA9-40A7-83F9-020264D957F5}" sibTransId="{17181544-404D-4D50-A4D2-A7FCBD711A25}"/>
    <dgm:cxn modelId="{9C94BF72-4404-4091-975B-B89D753C5248}" type="presOf" srcId="{43C02EE9-48FE-4870-93B0-CD8002D9A745}" destId="{CB2EE334-64E3-446A-AE95-EE27B9439104}" srcOrd="1" destOrd="0" presId="urn:microsoft.com/office/officeart/2005/8/layout/hProcess4"/>
    <dgm:cxn modelId="{846923AA-30AC-476E-BBB9-247D99584721}" type="presParOf" srcId="{64389CEA-A87F-46F2-965C-1143AFD86B9D}" destId="{735DC545-BC6F-4A2B-8D84-F1A22D5A5ACB}" srcOrd="0" destOrd="0" presId="urn:microsoft.com/office/officeart/2005/8/layout/hProcess4"/>
    <dgm:cxn modelId="{3DD8A9C0-1BDE-48C2-8DBE-55BC19630E95}" type="presParOf" srcId="{64389CEA-A87F-46F2-965C-1143AFD86B9D}" destId="{444EF420-D92D-480A-90E0-C0EF40034045}" srcOrd="1" destOrd="0" presId="urn:microsoft.com/office/officeart/2005/8/layout/hProcess4"/>
    <dgm:cxn modelId="{E1746F43-9520-4BD4-8CD4-5131800043D2}" type="presParOf" srcId="{64389CEA-A87F-46F2-965C-1143AFD86B9D}" destId="{63E31459-63AD-417D-9B26-EC8F0C728C69}" srcOrd="2" destOrd="0" presId="urn:microsoft.com/office/officeart/2005/8/layout/hProcess4"/>
    <dgm:cxn modelId="{4028C621-7C29-48F0-86DE-C14871791A5F}" type="presParOf" srcId="{63E31459-63AD-417D-9B26-EC8F0C728C69}" destId="{849CA530-85F4-4846-98E2-D478EA64D7C1}" srcOrd="0" destOrd="0" presId="urn:microsoft.com/office/officeart/2005/8/layout/hProcess4"/>
    <dgm:cxn modelId="{38066B2B-06D7-4DA4-8955-0E88006160C3}" type="presParOf" srcId="{849CA530-85F4-4846-98E2-D478EA64D7C1}" destId="{512C6490-B16F-405C-87A5-77F6BCC572A2}" srcOrd="0" destOrd="0" presId="urn:microsoft.com/office/officeart/2005/8/layout/hProcess4"/>
    <dgm:cxn modelId="{2429BC2C-8BD2-4913-8628-86F434BB9638}" type="presParOf" srcId="{849CA530-85F4-4846-98E2-D478EA64D7C1}" destId="{F9EA81E9-CDE5-4F50-BEC2-4DD029CD3501}" srcOrd="1" destOrd="0" presId="urn:microsoft.com/office/officeart/2005/8/layout/hProcess4"/>
    <dgm:cxn modelId="{CA422C70-5491-472E-BC0E-A709B634F9A1}" type="presParOf" srcId="{849CA530-85F4-4846-98E2-D478EA64D7C1}" destId="{1F4F4130-B3FE-4297-AA3E-6336529AA4A0}" srcOrd="2" destOrd="0" presId="urn:microsoft.com/office/officeart/2005/8/layout/hProcess4"/>
    <dgm:cxn modelId="{D47BC193-B4C8-4D62-AFCB-2A3E3622191E}" type="presParOf" srcId="{849CA530-85F4-4846-98E2-D478EA64D7C1}" destId="{50BBC8E3-2621-443A-AB96-04F7CB15BCA6}" srcOrd="3" destOrd="0" presId="urn:microsoft.com/office/officeart/2005/8/layout/hProcess4"/>
    <dgm:cxn modelId="{ADDF7FC0-8EA8-4E31-8316-81A96BAB8F0A}" type="presParOf" srcId="{849CA530-85F4-4846-98E2-D478EA64D7C1}" destId="{AFBBAC02-07E5-43EC-911C-2B5A8126B421}" srcOrd="4" destOrd="0" presId="urn:microsoft.com/office/officeart/2005/8/layout/hProcess4"/>
    <dgm:cxn modelId="{EE08CC9E-02F1-4EA1-8012-2F65F9C8D5A7}" type="presParOf" srcId="{63E31459-63AD-417D-9B26-EC8F0C728C69}" destId="{EFFDDDF1-7A33-4185-94B5-F280422EE618}" srcOrd="1" destOrd="0" presId="urn:microsoft.com/office/officeart/2005/8/layout/hProcess4"/>
    <dgm:cxn modelId="{288E2C14-271F-4D56-BE60-2E9A4E31963F}" type="presParOf" srcId="{63E31459-63AD-417D-9B26-EC8F0C728C69}" destId="{57F6530E-739F-408F-B334-69EB38AF7EE2}" srcOrd="2" destOrd="0" presId="urn:microsoft.com/office/officeart/2005/8/layout/hProcess4"/>
    <dgm:cxn modelId="{342CC331-F216-4A47-A268-ABE73F637449}" type="presParOf" srcId="{57F6530E-739F-408F-B334-69EB38AF7EE2}" destId="{BA1F682A-F8C8-4154-8FB3-CC1A250AAE58}" srcOrd="0" destOrd="0" presId="urn:microsoft.com/office/officeart/2005/8/layout/hProcess4"/>
    <dgm:cxn modelId="{2543A9E7-FDAD-4C91-A2EA-63E808B577D7}" type="presParOf" srcId="{57F6530E-739F-408F-B334-69EB38AF7EE2}" destId="{CDE2B937-BC55-4509-9A0C-DEB4713695FF}" srcOrd="1" destOrd="0" presId="urn:microsoft.com/office/officeart/2005/8/layout/hProcess4"/>
    <dgm:cxn modelId="{FE0853FC-18DC-42B7-AE7B-89F935FE15BC}" type="presParOf" srcId="{57F6530E-739F-408F-B334-69EB38AF7EE2}" destId="{723DDE4F-47D9-405A-B5F2-96B6C118C389}" srcOrd="2" destOrd="0" presId="urn:microsoft.com/office/officeart/2005/8/layout/hProcess4"/>
    <dgm:cxn modelId="{D7B5B2B3-078E-4CB4-9E6A-462DE67B6EBB}" type="presParOf" srcId="{57F6530E-739F-408F-B334-69EB38AF7EE2}" destId="{F5AAC679-DE77-4528-BB2B-98BC2C297B2A}" srcOrd="3" destOrd="0" presId="urn:microsoft.com/office/officeart/2005/8/layout/hProcess4"/>
    <dgm:cxn modelId="{6F9E5592-06E5-4E88-ACDB-276D970A907F}" type="presParOf" srcId="{57F6530E-739F-408F-B334-69EB38AF7EE2}" destId="{811F8BE5-B1CE-4126-9E0D-BDE19745F512}" srcOrd="4" destOrd="0" presId="urn:microsoft.com/office/officeart/2005/8/layout/hProcess4"/>
    <dgm:cxn modelId="{1221F56B-B2EE-4463-A38B-853F3940B4BA}" type="presParOf" srcId="{63E31459-63AD-417D-9B26-EC8F0C728C69}" destId="{B2F18775-6751-454A-87C1-326F1D9E2CE9}" srcOrd="3" destOrd="0" presId="urn:microsoft.com/office/officeart/2005/8/layout/hProcess4"/>
    <dgm:cxn modelId="{C4D7EE4C-80BC-445A-8506-CE8B15997895}" type="presParOf" srcId="{63E31459-63AD-417D-9B26-EC8F0C728C69}" destId="{BC85255B-75C7-4B30-97A1-488447C5D8D2}" srcOrd="4" destOrd="0" presId="urn:microsoft.com/office/officeart/2005/8/layout/hProcess4"/>
    <dgm:cxn modelId="{6FE46695-109C-414B-9AF0-2254DB9854CB}" type="presParOf" srcId="{BC85255B-75C7-4B30-97A1-488447C5D8D2}" destId="{C975686B-9B76-40C4-AED1-0E1D5C49B779}" srcOrd="0" destOrd="0" presId="urn:microsoft.com/office/officeart/2005/8/layout/hProcess4"/>
    <dgm:cxn modelId="{BF628660-989C-48F0-BB7F-3159C39E50C4}" type="presParOf" srcId="{BC85255B-75C7-4B30-97A1-488447C5D8D2}" destId="{AC6E1CB2-889D-485F-8656-A57D00E26F96}" srcOrd="1" destOrd="0" presId="urn:microsoft.com/office/officeart/2005/8/layout/hProcess4"/>
    <dgm:cxn modelId="{F89DF79E-67E0-4A57-A7B1-B006E93BA16A}" type="presParOf" srcId="{BC85255B-75C7-4B30-97A1-488447C5D8D2}" destId="{CB2EE334-64E3-446A-AE95-EE27B9439104}" srcOrd="2" destOrd="0" presId="urn:microsoft.com/office/officeart/2005/8/layout/hProcess4"/>
    <dgm:cxn modelId="{7B3F96C7-9240-4B90-84CD-CC3F01F7B0DA}" type="presParOf" srcId="{BC85255B-75C7-4B30-97A1-488447C5D8D2}" destId="{85678B92-68EB-4208-B8FC-C11A4D600223}" srcOrd="3" destOrd="0" presId="urn:microsoft.com/office/officeart/2005/8/layout/hProcess4"/>
    <dgm:cxn modelId="{54A585A8-94B3-4A72-89A4-C7C4B8B0684F}" type="presParOf" srcId="{BC85255B-75C7-4B30-97A1-488447C5D8D2}" destId="{1075AA81-62DA-46C8-AF74-222BF68982A3}" srcOrd="4" destOrd="0" presId="urn:microsoft.com/office/officeart/2005/8/layout/hProcess4"/>
    <dgm:cxn modelId="{BA634301-3B39-4110-8C42-E6A60E9CFEEC}" type="presParOf" srcId="{63E31459-63AD-417D-9B26-EC8F0C728C69}" destId="{B4D270A0-FDC6-4D2F-B7CD-31782A5CFEFB}" srcOrd="5" destOrd="0" presId="urn:microsoft.com/office/officeart/2005/8/layout/hProcess4"/>
    <dgm:cxn modelId="{084A02AF-54F3-4B17-8E15-FCCDD83C7626}" type="presParOf" srcId="{63E31459-63AD-417D-9B26-EC8F0C728C69}" destId="{73916340-8AAB-4CC4-9102-E30F76C995EB}" srcOrd="6" destOrd="0" presId="urn:microsoft.com/office/officeart/2005/8/layout/hProcess4"/>
    <dgm:cxn modelId="{D2D293FA-9BFB-4732-8F14-393313339283}" type="presParOf" srcId="{73916340-8AAB-4CC4-9102-E30F76C995EB}" destId="{F47211A4-AD83-43B4-B7A3-10D89FC289B9}" srcOrd="0" destOrd="0" presId="urn:microsoft.com/office/officeart/2005/8/layout/hProcess4"/>
    <dgm:cxn modelId="{5DC88D71-57E8-4642-ABBE-A32BE2E58309}" type="presParOf" srcId="{73916340-8AAB-4CC4-9102-E30F76C995EB}" destId="{B6243CEA-8293-45E1-826E-71C6146782FF}" srcOrd="1" destOrd="0" presId="urn:microsoft.com/office/officeart/2005/8/layout/hProcess4"/>
    <dgm:cxn modelId="{E68CC21B-A707-48F6-9D9E-66468CDE2D4C}" type="presParOf" srcId="{73916340-8AAB-4CC4-9102-E30F76C995EB}" destId="{730E307D-A7C8-43FC-9A16-9F5260F4A485}" srcOrd="2" destOrd="0" presId="urn:microsoft.com/office/officeart/2005/8/layout/hProcess4"/>
    <dgm:cxn modelId="{50C3D578-621D-4755-A558-53B6B53D403A}" type="presParOf" srcId="{73916340-8AAB-4CC4-9102-E30F76C995EB}" destId="{CC9EA09D-9A89-46AF-A28E-62DE6F9E3F24}" srcOrd="3" destOrd="0" presId="urn:microsoft.com/office/officeart/2005/8/layout/hProcess4"/>
    <dgm:cxn modelId="{0655CB04-FE0F-41B7-A916-1CA5C3F8ADCA}" type="presParOf" srcId="{73916340-8AAB-4CC4-9102-E30F76C995EB}" destId="{0DE7B0E8-3689-4089-802E-4F6CA197E5F9}" srcOrd="4" destOrd="0" presId="urn:microsoft.com/office/officeart/2005/8/layout/hProcess4"/>
    <dgm:cxn modelId="{C08D1264-6489-4A37-A59F-3A0A5CF38DEA}" type="presParOf" srcId="{63E31459-63AD-417D-9B26-EC8F0C728C69}" destId="{3E4B53B5-BBA0-4C54-A78F-4D2A65C5CF40}" srcOrd="7" destOrd="0" presId="urn:microsoft.com/office/officeart/2005/8/layout/hProcess4"/>
    <dgm:cxn modelId="{59A26227-4CBD-4943-A01E-A20E26A751C7}" type="presParOf" srcId="{63E31459-63AD-417D-9B26-EC8F0C728C69}" destId="{3BD2648C-3567-4AE2-B99A-F11BF7179AAE}" srcOrd="8" destOrd="0" presId="urn:microsoft.com/office/officeart/2005/8/layout/hProcess4"/>
    <dgm:cxn modelId="{35763FE7-C1E0-4A79-8D00-C1CE0180169F}" type="presParOf" srcId="{3BD2648C-3567-4AE2-B99A-F11BF7179AAE}" destId="{42C11448-BCE9-4FD9-AD70-18A01FA26AFE}" srcOrd="0" destOrd="0" presId="urn:microsoft.com/office/officeart/2005/8/layout/hProcess4"/>
    <dgm:cxn modelId="{CD11A75D-F9BD-47EE-9215-2103CAE727A0}" type="presParOf" srcId="{3BD2648C-3567-4AE2-B99A-F11BF7179AAE}" destId="{01EA97BA-10C8-4F08-A620-927ED5B1BFAD}" srcOrd="1" destOrd="0" presId="urn:microsoft.com/office/officeart/2005/8/layout/hProcess4"/>
    <dgm:cxn modelId="{6AB39852-0990-4F96-BCAC-E7AE42398EBC}" type="presParOf" srcId="{3BD2648C-3567-4AE2-B99A-F11BF7179AAE}" destId="{F0E2D5E2-CF21-4A5F-8D96-1298344E273F}" srcOrd="2" destOrd="0" presId="urn:microsoft.com/office/officeart/2005/8/layout/hProcess4"/>
    <dgm:cxn modelId="{3D0B9826-CE64-41EC-A10D-B1A396AA5709}" type="presParOf" srcId="{3BD2648C-3567-4AE2-B99A-F11BF7179AAE}" destId="{3330E59D-61D3-4F4B-A631-08008AA8BBDE}" srcOrd="3" destOrd="0" presId="urn:microsoft.com/office/officeart/2005/8/layout/hProcess4"/>
    <dgm:cxn modelId="{1E8EAA96-9A66-40B9-A6CB-FE0CE1BB1700}" type="presParOf" srcId="{3BD2648C-3567-4AE2-B99A-F11BF7179AAE}" destId="{99A53AD7-9575-4D1D-AA0C-1A7CE43216F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2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1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0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2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8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0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0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1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13"/>
          <a:stretch/>
        </p:blipFill>
        <p:spPr>
          <a:xfrm>
            <a:off x="0" y="1"/>
            <a:ext cx="2662283" cy="1298446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2590800" y="1252728"/>
            <a:ext cx="6553200" cy="45719"/>
          </a:xfrm>
          <a:prstGeom prst="rect">
            <a:avLst/>
          </a:prstGeom>
          <a:gradFill>
            <a:gsLst>
              <a:gs pos="0">
                <a:srgbClr val="C00000">
                  <a:alpha val="0"/>
                </a:srgbClr>
              </a:gs>
              <a:gs pos="1000">
                <a:srgbClr val="C00000"/>
              </a:gs>
              <a:gs pos="100000">
                <a:srgbClr val="C00000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1275587"/>
            <a:ext cx="9144000" cy="558241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1114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48"/>
          <a:stretch/>
        </p:blipFill>
        <p:spPr>
          <a:xfrm>
            <a:off x="0" y="2111453"/>
            <a:ext cx="9144000" cy="47465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1500" y="457200"/>
            <a:ext cx="8001000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ОРГАНИЗАЦИЯ РАЗРАБОТКИ ПРОГРАММНОГО ОБЕСПЕЧЕНИЯ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977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Software analyst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895600"/>
            <a:ext cx="8229600" cy="1295400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>
                <a:solidFill>
                  <a:srgbClr val="C00000"/>
                </a:solidFill>
              </a:rPr>
              <a:t>Аналитик отвечает за правильность понимания решаемых задач.</a:t>
            </a:r>
          </a:p>
        </p:txBody>
      </p:sp>
    </p:spTree>
    <p:extLst>
      <p:ext uri="{BB962C8B-B14F-4D97-AF65-F5344CB8AC3E}">
        <p14:creationId xmlns:p14="http://schemas.microsoft.com/office/powerpoint/2010/main" val="1893536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 аналитика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5029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-</a:t>
            </a:r>
            <a:r>
              <a:rPr lang="ru-RU" sz="5900" dirty="0"/>
              <a:t>         Обеспечение связи между заказчиком и проектной группой.</a:t>
            </a:r>
          </a:p>
          <a:p>
            <a:pPr marL="0" indent="0">
              <a:buNone/>
            </a:pPr>
            <a:r>
              <a:rPr lang="ru-RU" sz="5900" dirty="0"/>
              <a:t>-         Понимание того, что хотят пользователи.</a:t>
            </a:r>
          </a:p>
          <a:p>
            <a:pPr marL="0" indent="0">
              <a:buNone/>
            </a:pPr>
            <a:r>
              <a:rPr lang="ru-RU" sz="5900" dirty="0"/>
              <a:t>-         Понимание того, как выразить желания пользователя в терминах, понятных участникам проектной группы.</a:t>
            </a:r>
          </a:p>
          <a:p>
            <a:pPr marL="0" indent="0">
              <a:buNone/>
            </a:pPr>
            <a:r>
              <a:rPr lang="ru-RU" sz="5900" dirty="0"/>
              <a:t>-         Разработка логики работы программного продукта.</a:t>
            </a:r>
          </a:p>
          <a:p>
            <a:pPr marL="0" indent="0">
              <a:buNone/>
            </a:pPr>
            <a:r>
              <a:rPr lang="ru-RU" sz="5900" dirty="0"/>
              <a:t>-         Составление рабочих спецификаций (детальных технических заданий).</a:t>
            </a:r>
          </a:p>
          <a:p>
            <a:pPr marL="0" indent="0" algn="just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198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interface designer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Разработчик интерфейса отвечает за удобство и функциональное соответствие пользовательского интерфейса.</a:t>
            </a:r>
          </a:p>
          <a:p>
            <a:r>
              <a:rPr lang="ru-RU" dirty="0"/>
              <a:t>Обычно интерфейс пользователя создаёт сбалансированная группа из специалистов по психологии, эргономике, компьютерной графике и программированию, но всю полноту ответственности несёт только один человек.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112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Программист – </a:t>
            </a:r>
            <a:r>
              <a:rPr lang="en-US" b="1" dirty="0"/>
              <a:t>Programmer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/>
              <a:t>Программист отвечает за надёжный и полный продукт.</a:t>
            </a:r>
          </a:p>
          <a:p>
            <a:r>
              <a:rPr lang="ru-RU" sz="4000" dirty="0"/>
              <a:t>Программисты занимаются разработкой определённой части продукта, которая относится к внутренней архитектуре.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29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r>
              <a:rPr lang="ru-RU" b="1" dirty="0"/>
              <a:t>Задачи </a:t>
            </a:r>
            <a:r>
              <a:rPr lang="ru-RU" b="1" dirty="0" smtClean="0"/>
              <a:t>программиста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-         Создание продукта, удовлетворяющего техническому заданию.</a:t>
            </a:r>
          </a:p>
          <a:p>
            <a:pPr marL="0" indent="0">
              <a:buNone/>
            </a:pPr>
            <a:r>
              <a:rPr lang="ru-RU" dirty="0"/>
              <a:t>-         Тестирование продукта (обеспечение качества кода).</a:t>
            </a:r>
          </a:p>
          <a:p>
            <a:pPr marL="0" indent="0">
              <a:buNone/>
            </a:pPr>
            <a:r>
              <a:rPr lang="ru-RU" dirty="0"/>
              <a:t>-         Обеспечение срока разработки кода.</a:t>
            </a:r>
          </a:p>
          <a:p>
            <a:pPr marL="0" indent="0">
              <a:buNone/>
            </a:pPr>
            <a:r>
              <a:rPr lang="ru-RU" dirty="0"/>
              <a:t>-         Обеспечение установки программного продукта.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0532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Тестер – </a:t>
            </a:r>
            <a:r>
              <a:rPr lang="en-US" b="1" dirty="0" smtClean="0">
                <a:solidFill>
                  <a:srgbClr val="C00000"/>
                </a:solidFill>
              </a:rPr>
              <a:t>Tester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Тестер отвечает за согласованный и надёжный продукт.</a:t>
            </a:r>
          </a:p>
          <a:p>
            <a:r>
              <a:rPr lang="ru-RU" dirty="0"/>
              <a:t>Тестер может относиться к группе разработчиков. Тестер обеспечивает то, что все особенности продукта будут известны до выпуска завершающей версии.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1972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Задачи </a:t>
            </a:r>
            <a:r>
              <a:rPr lang="ru-RU" b="1" dirty="0" smtClean="0"/>
              <a:t>тестера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Разработка </a:t>
            </a:r>
            <a:r>
              <a:rPr lang="ru-RU" dirty="0"/>
              <a:t>стратегии и плана тестирования каждого этапа жизненного цикла.</a:t>
            </a:r>
          </a:p>
          <a:p>
            <a:r>
              <a:rPr lang="ru-RU" dirty="0" smtClean="0"/>
              <a:t>Верификация </a:t>
            </a:r>
            <a:r>
              <a:rPr lang="ru-RU" dirty="0"/>
              <a:t>на каждом этапе жизненного цикла (деталей продукта, используемой терминологии, функциональных спецификаций, кода, пользовательского интерфейса).</a:t>
            </a:r>
          </a:p>
          <a:p>
            <a:r>
              <a:rPr lang="ru-RU" dirty="0" smtClean="0"/>
              <a:t>Комплексное </a:t>
            </a:r>
            <a:r>
              <a:rPr lang="ru-RU" dirty="0"/>
              <a:t>тестирование проекта.</a:t>
            </a:r>
          </a:p>
          <a:p>
            <a:r>
              <a:rPr lang="ru-RU" dirty="0" smtClean="0"/>
              <a:t>Документирование </a:t>
            </a:r>
            <a:r>
              <a:rPr lang="ru-RU" dirty="0"/>
              <a:t>результатов тестирования.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648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Задачи технического писателя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Разработка документации (всевозможные инструкции и руководства), которая помогает сделать программное обеспечение понятным для пользователей и всех разработчиков.</a:t>
            </a:r>
          </a:p>
          <a:p>
            <a:r>
              <a:rPr lang="ru-RU" dirty="0" smtClean="0"/>
              <a:t>Ведение </a:t>
            </a:r>
            <a:r>
              <a:rPr lang="ru-RU" dirty="0"/>
              <a:t>глоссария (определение единой терминологии).</a:t>
            </a:r>
          </a:p>
          <a:p>
            <a:r>
              <a:rPr lang="ru-RU" dirty="0" smtClean="0"/>
              <a:t>Обучение </a:t>
            </a:r>
            <a:r>
              <a:rPr lang="ru-RU" dirty="0"/>
              <a:t>пользователей (ответы на вопросы и предоставление необходимой информации).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1787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701" y="22860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      Задачи технической поддержки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Обеспечение </a:t>
            </a:r>
            <a:r>
              <a:rPr lang="ru-RU" dirty="0"/>
              <a:t>готовности заказчика к внедрению (контроль своевременности выполнения подготовительных работ, проверка наличия необходимой инфраструктуры).</a:t>
            </a:r>
          </a:p>
          <a:p>
            <a:r>
              <a:rPr lang="ru-RU" dirty="0" smtClean="0"/>
              <a:t>Администрирование </a:t>
            </a:r>
            <a:r>
              <a:rPr lang="ru-RU" dirty="0"/>
              <a:t>локальной сети (если необходимо).</a:t>
            </a:r>
          </a:p>
          <a:p>
            <a:r>
              <a:rPr lang="ru-RU" dirty="0" smtClean="0"/>
              <a:t>Отслеживание </a:t>
            </a:r>
            <a:r>
              <a:rPr lang="ru-RU" dirty="0"/>
              <a:t>запросов на расширение функциональных возможностей.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506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929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76200"/>
            <a:ext cx="64008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Проектная группа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1828800"/>
            <a:ext cx="8077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Проектная группа (</a:t>
            </a:r>
            <a:r>
              <a:rPr lang="ru-RU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development</a:t>
            </a: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team</a:t>
            </a: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) – </a:t>
            </a: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сообщество работающих над проектом людей, объединённых с целью создания качественного программного продукта в ограниченные сроки в рамках отведённого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125141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76200"/>
            <a:ext cx="6400800" cy="1143000"/>
          </a:xfrm>
        </p:spPr>
        <p:txBody>
          <a:bodyPr/>
          <a:lstStyle/>
          <a:p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Роли участников группы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6827482"/>
              </p:ext>
            </p:extLst>
          </p:nvPr>
        </p:nvGraphicFramePr>
        <p:xfrm>
          <a:off x="228600" y="1371600"/>
          <a:ext cx="8763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017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dirty="0"/>
              <a:t>Руководитель </a:t>
            </a:r>
            <a:r>
              <a:rPr lang="ru-RU" sz="4000" b="1" dirty="0" smtClean="0"/>
              <a:t>проекта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ru-RU" sz="4000" b="1" dirty="0" smtClean="0"/>
              <a:t> </a:t>
            </a:r>
            <a:r>
              <a:rPr lang="ru-RU" sz="4000" b="1" dirty="0"/>
              <a:t>– </a:t>
            </a:r>
            <a:r>
              <a:rPr lang="en-US" sz="4000" b="1" dirty="0"/>
              <a:t>Project Manager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2590800"/>
            <a:ext cx="8610600" cy="304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Руководитель проекта отвечает за разработку качественного продукта в срок и в рамках установленного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1541964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dirty="0"/>
              <a:t>Руководитель </a:t>
            </a:r>
            <a:r>
              <a:rPr lang="ru-RU" sz="4000" b="1" dirty="0" smtClean="0"/>
              <a:t>проекта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ru-RU" sz="4000" b="1" dirty="0" smtClean="0"/>
              <a:t> </a:t>
            </a:r>
            <a:r>
              <a:rPr lang="ru-RU" sz="4000" b="1" dirty="0"/>
              <a:t>– </a:t>
            </a:r>
            <a:r>
              <a:rPr lang="en-US" sz="4000" b="1" dirty="0"/>
              <a:t>Project Manager</a:t>
            </a:r>
            <a:r>
              <a:rPr lang="en-US" b="1" dirty="0"/>
              <a:t/>
            </a:r>
            <a:br>
              <a:rPr lang="en-US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-         планирование работы и составление бюджета;</a:t>
            </a:r>
          </a:p>
          <a:p>
            <a:pPr marL="0" indent="0">
              <a:buNone/>
            </a:pPr>
            <a:r>
              <a:rPr lang="ru-RU" dirty="0"/>
              <a:t>-         принятие критичных для хода проекта решений;</a:t>
            </a:r>
          </a:p>
          <a:p>
            <a:pPr marL="0" indent="0">
              <a:buNone/>
            </a:pPr>
            <a:r>
              <a:rPr lang="ru-RU" dirty="0"/>
              <a:t>-         ведение графика проекта и обеспечение соблюдения сроков;</a:t>
            </a:r>
          </a:p>
          <a:p>
            <a:pPr marL="0" indent="0">
              <a:buNone/>
            </a:pPr>
            <a:r>
              <a:rPr lang="ru-RU" dirty="0"/>
              <a:t>-         координирование работ (управление взаимоотношениями) проектной группы;</a:t>
            </a:r>
          </a:p>
          <a:p>
            <a:pPr marL="0" indent="0">
              <a:buNone/>
            </a:pPr>
            <a:r>
              <a:rPr lang="ru-RU" dirty="0"/>
              <a:t>-         управление функциональными спецификациями (техническими заданиями).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648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Менеджер по маркетингу</a:t>
            </a:r>
            <a:r>
              <a:rPr lang="ru-RU" sz="4000" b="1" i="1" dirty="0">
                <a:solidFill>
                  <a:srgbClr val="C00000"/>
                </a:solidFill>
              </a:rPr>
              <a:t> </a:t>
            </a:r>
            <a:r>
              <a:rPr lang="en-US" sz="4000" b="1" i="1" dirty="0" smtClean="0">
                <a:solidFill>
                  <a:srgbClr val="C00000"/>
                </a:solidFill>
              </a:rPr>
              <a:t/>
            </a:r>
            <a:br>
              <a:rPr lang="en-US" sz="4000" b="1" i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– </a:t>
            </a:r>
            <a:r>
              <a:rPr lang="ru-RU" sz="4000" b="1" dirty="0" err="1">
                <a:solidFill>
                  <a:srgbClr val="C00000"/>
                </a:solidFill>
              </a:rPr>
              <a:t>Product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manager</a:t>
            </a: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5146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Менеджер по маркетингу отвечает за соответствие продукта фирменному стилю своей компании и за маркетинговую деятельность после выпуска продукта.</a:t>
            </a:r>
          </a:p>
        </p:txBody>
      </p:sp>
    </p:spTree>
    <p:extLst>
      <p:ext uri="{BB962C8B-B14F-4D97-AF65-F5344CB8AC3E}">
        <p14:creationId xmlns:p14="http://schemas.microsoft.com/office/powerpoint/2010/main" val="1987912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</a:t>
            </a:r>
            <a:r>
              <a:rPr lang="ru-RU" b="1" dirty="0" smtClean="0">
                <a:solidFill>
                  <a:srgbClr val="C00000"/>
                </a:solidFill>
              </a:rPr>
              <a:t>Разработчик </a:t>
            </a:r>
            <a:r>
              <a:rPr lang="ru-RU" b="1" dirty="0">
                <a:solidFill>
                  <a:srgbClr val="C00000"/>
                </a:solidFill>
              </a:rPr>
              <a:t>– </a:t>
            </a:r>
            <a:r>
              <a:rPr lang="en-US" b="1" dirty="0" smtClean="0">
                <a:solidFill>
                  <a:srgbClr val="C00000"/>
                </a:solidFill>
              </a:rPr>
              <a:t>Developer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86946" y="2354511"/>
            <a:ext cx="327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Разработчик </a:t>
            </a:r>
            <a:r>
              <a:rPr lang="ru-RU" sz="2400" dirty="0" smtClean="0"/>
              <a:t>архитектуры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/>
              <a:t>– </a:t>
            </a:r>
            <a:r>
              <a:rPr lang="en-US" sz="2400" dirty="0"/>
              <a:t>Architect</a:t>
            </a:r>
            <a:endParaRPr lang="ru-RU" sz="2400" dirty="0"/>
          </a:p>
        </p:txBody>
      </p:sp>
      <p:sp>
        <p:nvSpPr>
          <p:cNvPr id="5" name="Стрелка вправо 4"/>
          <p:cNvSpPr/>
          <p:nvPr/>
        </p:nvSpPr>
        <p:spPr>
          <a:xfrm rot="6546923">
            <a:off x="1632028" y="1527794"/>
            <a:ext cx="950685" cy="46565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5400000">
            <a:off x="4094011" y="1600200"/>
            <a:ext cx="914400" cy="4572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56340" y="2382371"/>
            <a:ext cx="35259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Аналитик предметной области – </a:t>
            </a:r>
            <a:r>
              <a:rPr lang="ru-RU" sz="2400" dirty="0" err="1"/>
              <a:t>Software</a:t>
            </a:r>
            <a:r>
              <a:rPr lang="ru-RU" sz="2400" dirty="0"/>
              <a:t> </a:t>
            </a:r>
            <a:r>
              <a:rPr lang="ru-RU" sz="2400" dirty="0" err="1"/>
              <a:t>analyst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00800" y="2357708"/>
            <a:ext cx="33053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Специалист по пользовательскому интерфейсу </a:t>
            </a:r>
          </a:p>
        </p:txBody>
      </p:sp>
      <p:sp>
        <p:nvSpPr>
          <p:cNvPr id="11" name="Стрелка вправо 10"/>
          <p:cNvSpPr/>
          <p:nvPr/>
        </p:nvSpPr>
        <p:spPr>
          <a:xfrm rot="4714836">
            <a:off x="6532409" y="1532022"/>
            <a:ext cx="914400" cy="4572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62000" y="4419600"/>
            <a:ext cx="50203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Программист – </a:t>
            </a:r>
            <a:r>
              <a:rPr lang="en-US" sz="3200" dirty="0"/>
              <a:t>Programmer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rot="6097531">
            <a:off x="1491064" y="2653454"/>
            <a:ext cx="3045435" cy="4572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933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1600" y="-74950"/>
            <a:ext cx="755171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/>
              <a:t>Разработчик </a:t>
            </a:r>
            <a:r>
              <a:rPr lang="ru-RU" sz="4400" b="1" dirty="0" smtClean="0"/>
              <a:t>архитектуры</a:t>
            </a:r>
          </a:p>
          <a:p>
            <a:pPr algn="ctr"/>
            <a:r>
              <a:rPr lang="ru-RU" sz="4400" b="1" dirty="0" smtClean="0"/>
              <a:t> </a:t>
            </a:r>
            <a:r>
              <a:rPr lang="ru-RU" sz="4400" b="1" dirty="0"/>
              <a:t>– </a:t>
            </a:r>
            <a:r>
              <a:rPr lang="en-US" sz="4400" b="1" dirty="0"/>
              <a:t>Architect</a:t>
            </a:r>
            <a:endParaRPr lang="ru-RU" sz="4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2410" y="1676400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/>
              <a:t>Архитектор отвечает за архитектуру продукта, которая понятна, проста, эффективна, надёжна и поддаётся модификации.</a:t>
            </a:r>
          </a:p>
        </p:txBody>
      </p:sp>
    </p:spTree>
    <p:extLst>
      <p:ext uri="{BB962C8B-B14F-4D97-AF65-F5344CB8AC3E}">
        <p14:creationId xmlns:p14="http://schemas.microsoft.com/office/powerpoint/2010/main" val="2062791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архитектора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 </a:t>
            </a:r>
            <a:r>
              <a:rPr lang="ru-RU" dirty="0" smtClean="0"/>
              <a:t>Определение</a:t>
            </a:r>
            <a:r>
              <a:rPr lang="ru-RU" dirty="0"/>
              <a:t> </a:t>
            </a:r>
            <a:r>
              <a:rPr lang="ru-RU" b="1" dirty="0"/>
              <a:t>общей</a:t>
            </a:r>
            <a:r>
              <a:rPr lang="ru-RU" dirty="0"/>
              <a:t> внутренней </a:t>
            </a:r>
            <a:r>
              <a:rPr lang="ru-RU" b="1" dirty="0"/>
              <a:t>архитектуры</a:t>
            </a:r>
            <a:r>
              <a:rPr lang="ru-RU" dirty="0"/>
              <a:t> кода и данных.</a:t>
            </a:r>
          </a:p>
          <a:p>
            <a:pPr marL="0" indent="0">
              <a:buNone/>
            </a:pPr>
            <a:r>
              <a:rPr lang="ru-RU" dirty="0"/>
              <a:t>-         Определение </a:t>
            </a:r>
            <a:r>
              <a:rPr lang="ru-RU" b="1" dirty="0"/>
              <a:t>принципов</a:t>
            </a:r>
            <a:r>
              <a:rPr lang="ru-RU" dirty="0"/>
              <a:t> обмена данными между связанными компонентами.</a:t>
            </a:r>
          </a:p>
          <a:p>
            <a:pPr marL="0" indent="0">
              <a:buNone/>
            </a:pPr>
            <a:r>
              <a:rPr lang="ru-RU" dirty="0"/>
              <a:t>-         Определение </a:t>
            </a:r>
            <a:r>
              <a:rPr lang="ru-RU" b="1" dirty="0"/>
              <a:t>стратегии</a:t>
            </a:r>
            <a:r>
              <a:rPr lang="ru-RU" dirty="0"/>
              <a:t> разработки повторно используемых компонент.</a:t>
            </a:r>
          </a:p>
          <a:p>
            <a:pPr marL="0" indent="0">
              <a:buNone/>
            </a:pPr>
            <a:r>
              <a:rPr lang="ru-RU" dirty="0"/>
              <a:t>-         Составление </a:t>
            </a:r>
            <a:r>
              <a:rPr lang="ru-RU" b="1" dirty="0"/>
              <a:t>плана тестирования</a:t>
            </a:r>
            <a:r>
              <a:rPr lang="ru-RU" dirty="0"/>
              <a:t> “чёрного ящика” </a:t>
            </a:r>
            <a:r>
              <a:rPr lang="ru-RU" b="1" dirty="0"/>
              <a:t>на самом верхнем уровне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-         Разработка тестов, проверяющих соответствие кода техническому заданию.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278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350</Words>
  <Application>Microsoft Office PowerPoint</Application>
  <PresentationFormat>Экран (4:3)</PresentationFormat>
  <Paragraphs>69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Презентация PowerPoint</vt:lpstr>
      <vt:lpstr>Проектная группа</vt:lpstr>
      <vt:lpstr>Роли участников группы</vt:lpstr>
      <vt:lpstr>Руководитель проекта  – Project Manager </vt:lpstr>
      <vt:lpstr>Руководитель проекта  – Project Manager </vt:lpstr>
      <vt:lpstr>Менеджер по маркетингу  – Product manager </vt:lpstr>
      <vt:lpstr>       Разработчик – Developer</vt:lpstr>
      <vt:lpstr>Презентация PowerPoint</vt:lpstr>
      <vt:lpstr>Задачи архитектора</vt:lpstr>
      <vt:lpstr>Software analyst</vt:lpstr>
      <vt:lpstr>Задачи аналитика</vt:lpstr>
      <vt:lpstr>User interface designer</vt:lpstr>
      <vt:lpstr>Программист – Programmer </vt:lpstr>
      <vt:lpstr>Задачи программиста</vt:lpstr>
      <vt:lpstr>Тестер – Tester</vt:lpstr>
      <vt:lpstr>Задачи тестера</vt:lpstr>
      <vt:lpstr>Задачи технического писателя</vt:lpstr>
      <vt:lpstr>      Задачи технической поддержки </vt:lpstr>
      <vt:lpstr>Презентация PowerPoint</vt:lpstr>
    </vt:vector>
  </TitlesOfParts>
  <Company>Fairmont Raffles Hotels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pmarkasian</dc:creator>
  <cp:lastModifiedBy>Katerina</cp:lastModifiedBy>
  <cp:revision>23</cp:revision>
  <dcterms:created xsi:type="dcterms:W3CDTF">2014-08-29T18:35:37Z</dcterms:created>
  <dcterms:modified xsi:type="dcterms:W3CDTF">2020-01-30T08:40:56Z</dcterms:modified>
</cp:coreProperties>
</file>