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570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7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550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14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8542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03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143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7456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956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39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745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771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82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105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453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425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00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22.11.2024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0929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019645" y="260648"/>
            <a:ext cx="7563032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 Викладача 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757139" y="1336948"/>
            <a:ext cx="8088044" cy="4392488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ru-RU" altLang="uk-UA" sz="3200" b="1" dirty="0"/>
              <a:t>Проскуріна Неля Миколаївна</a:t>
            </a:r>
          </a:p>
          <a:p>
            <a:endParaRPr lang="ru-RU" altLang="uk-UA" sz="3200" b="1" dirty="0"/>
          </a:p>
          <a:p>
            <a:r>
              <a:rPr lang="uk-UA" altLang="uk-UA" sz="2400" b="1" dirty="0"/>
              <a:t>д</a:t>
            </a:r>
            <a:r>
              <a:rPr lang="ru-RU" altLang="uk-UA" sz="2400" b="1" dirty="0"/>
              <a:t>октор економічних наук, професор,</a:t>
            </a:r>
          </a:p>
          <a:p>
            <a:r>
              <a:rPr lang="ru-RU" altLang="uk-UA" sz="2400" b="1" dirty="0"/>
              <a:t>Завідувач кафедри обліку </a:t>
            </a:r>
          </a:p>
          <a:p>
            <a:r>
              <a:rPr lang="ru-RU" altLang="uk-UA" sz="2400" b="1" dirty="0"/>
              <a:t>та оподаткування</a:t>
            </a:r>
          </a:p>
          <a:p>
            <a:endParaRPr lang="ru-RU" altLang="uk-UA" sz="2400" b="1" dirty="0"/>
          </a:p>
          <a:p>
            <a:r>
              <a:rPr lang="ru-RU" altLang="uk-UA" b="1" dirty="0"/>
              <a:t>Контакти</a:t>
            </a:r>
          </a:p>
          <a:p>
            <a:r>
              <a:rPr lang="ru-RU" altLang="uk-UA" b="1" dirty="0"/>
              <a:t>E-mail: </a:t>
            </a:r>
            <a:r>
              <a:rPr lang="en-US" altLang="uk-UA" b="1" dirty="0"/>
              <a:t>profauditzp</a:t>
            </a:r>
            <a:r>
              <a:rPr lang="ru-RU" altLang="uk-UA" b="1" dirty="0"/>
              <a:t>@</a:t>
            </a:r>
            <a:r>
              <a:rPr lang="en-US" altLang="uk-UA" b="1" dirty="0"/>
              <a:t>urk</a:t>
            </a:r>
            <a:r>
              <a:rPr lang="ru-RU" altLang="uk-UA" b="1" dirty="0"/>
              <a:t>.</a:t>
            </a:r>
            <a:r>
              <a:rPr lang="en-US" altLang="uk-UA" b="1" dirty="0"/>
              <a:t>net</a:t>
            </a:r>
            <a:endParaRPr lang="ru-RU" altLang="uk-UA" b="1" dirty="0"/>
          </a:p>
          <a:p>
            <a:r>
              <a:rPr lang="ru-RU" altLang="uk-UA" b="1" dirty="0"/>
              <a:t>Тел. моб. 067 610 40 47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212" y="3428603"/>
            <a:ext cx="2660409" cy="2146915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255</TotalTime>
  <Words>35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Verdana</vt:lpstr>
      <vt:lpstr>Wingdings 3</vt:lpstr>
      <vt:lpstr>Сектор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Пользователь</cp:lastModifiedBy>
  <cp:revision>38</cp:revision>
  <dcterms:created xsi:type="dcterms:W3CDTF">2010-02-23T11:30:32Z</dcterms:created>
  <dcterms:modified xsi:type="dcterms:W3CDTF">2024-11-22T10:06:04Z</dcterms:modified>
</cp:coreProperties>
</file>