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70" r:id="rId12"/>
    <p:sldId id="271" r:id="rId13"/>
    <p:sldId id="272" r:id="rId14"/>
    <p:sldId id="266" r:id="rId15"/>
    <p:sldId id="267" r:id="rId16"/>
    <p:sldId id="268" r:id="rId17"/>
    <p:sldId id="269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4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image" Target="../media/image9.jpeg"/><Relationship Id="rId4" Type="http://schemas.openxmlformats.org/officeDocument/2006/relationships/image" Target="../media/image4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29FFBA-E15D-4FC1-96EA-1217D883019F}" type="doc">
      <dgm:prSet loTypeId="urn:microsoft.com/office/officeart/2005/8/layout/vProcess5" loCatId="process" qsTypeId="urn:microsoft.com/office/officeart/2005/8/quickstyle/simple5" qsCatId="simple" csTypeId="urn:microsoft.com/office/officeart/2005/8/colors/accent1_3" csCatId="accent1" phldr="1"/>
      <dgm:spPr/>
      <dgm:t>
        <a:bodyPr/>
        <a:lstStyle/>
        <a:p>
          <a:endParaRPr lang="uk-UA"/>
        </a:p>
      </dgm:t>
    </dgm:pt>
    <dgm:pt modelId="{453287CD-66E5-4810-9DA3-B0387E828EFC}">
      <dgm:prSet phldrT="[Текст]"/>
      <dgm:spPr/>
      <dgm:t>
        <a:bodyPr/>
        <a:lstStyle/>
        <a:p>
          <a:r>
            <a:rPr lang="uk-UA" i="1" baseline="0" dirty="0" smtClean="0"/>
            <a:t>Освітні технології</a:t>
          </a:r>
          <a:endParaRPr lang="uk-UA" baseline="0" dirty="0"/>
        </a:p>
      </dgm:t>
    </dgm:pt>
    <dgm:pt modelId="{EC53E7FA-2A2C-45B0-B062-024D07BCB895}" type="parTrans" cxnId="{4B855054-3CF1-4560-97DF-DC9E58A43397}">
      <dgm:prSet/>
      <dgm:spPr/>
      <dgm:t>
        <a:bodyPr/>
        <a:lstStyle/>
        <a:p>
          <a:endParaRPr lang="uk-UA"/>
        </a:p>
      </dgm:t>
    </dgm:pt>
    <dgm:pt modelId="{EFF4F224-6326-4874-9D58-B5EA5928CA85}" type="sibTrans" cxnId="{4B855054-3CF1-4560-97DF-DC9E58A43397}">
      <dgm:prSet/>
      <dgm:spPr/>
      <dgm:t>
        <a:bodyPr/>
        <a:lstStyle/>
        <a:p>
          <a:endParaRPr lang="uk-UA"/>
        </a:p>
      </dgm:t>
    </dgm:pt>
    <dgm:pt modelId="{13E8AA6D-9B37-48EB-961B-CB1C46C80BBD}">
      <dgm:prSet phldrT="[Текст]"/>
      <dgm:spPr/>
      <dgm:t>
        <a:bodyPr/>
        <a:lstStyle/>
        <a:p>
          <a:r>
            <a:rPr lang="uk-UA" i="1" baseline="0" smtClean="0"/>
            <a:t>Педагогічні технології</a:t>
          </a:r>
          <a:endParaRPr lang="uk-UA" baseline="0" dirty="0"/>
        </a:p>
      </dgm:t>
    </dgm:pt>
    <dgm:pt modelId="{C2D7A151-C838-4823-B450-45423DB2926A}" type="parTrans" cxnId="{EDE37EFA-31E7-4113-AB9B-F482FF485230}">
      <dgm:prSet/>
      <dgm:spPr/>
      <dgm:t>
        <a:bodyPr/>
        <a:lstStyle/>
        <a:p>
          <a:endParaRPr lang="uk-UA"/>
        </a:p>
      </dgm:t>
    </dgm:pt>
    <dgm:pt modelId="{CCA55264-07CA-487E-A382-48FFCB44A464}" type="sibTrans" cxnId="{EDE37EFA-31E7-4113-AB9B-F482FF485230}">
      <dgm:prSet/>
      <dgm:spPr/>
      <dgm:t>
        <a:bodyPr/>
        <a:lstStyle/>
        <a:p>
          <a:endParaRPr lang="uk-UA"/>
        </a:p>
      </dgm:t>
    </dgm:pt>
    <dgm:pt modelId="{24E548F9-430A-4741-9301-F920D0567549}">
      <dgm:prSet phldrT="[Текст]"/>
      <dgm:spPr/>
      <dgm:t>
        <a:bodyPr/>
        <a:lstStyle/>
        <a:p>
          <a:r>
            <a:rPr lang="uk-UA" i="1" baseline="0" smtClean="0"/>
            <a:t>Навчальні технології</a:t>
          </a:r>
          <a:endParaRPr lang="uk-UA" baseline="0" dirty="0"/>
        </a:p>
      </dgm:t>
    </dgm:pt>
    <dgm:pt modelId="{D5AD7CA3-1280-47A4-B166-94749953C1BE}" type="parTrans" cxnId="{4FDCC376-9E70-48F5-9197-9C52D064A629}">
      <dgm:prSet/>
      <dgm:spPr/>
      <dgm:t>
        <a:bodyPr/>
        <a:lstStyle/>
        <a:p>
          <a:endParaRPr lang="uk-UA"/>
        </a:p>
      </dgm:t>
    </dgm:pt>
    <dgm:pt modelId="{635DDF4C-8247-4316-B084-0775F318EDC9}" type="sibTrans" cxnId="{4FDCC376-9E70-48F5-9197-9C52D064A629}">
      <dgm:prSet/>
      <dgm:spPr/>
      <dgm:t>
        <a:bodyPr/>
        <a:lstStyle/>
        <a:p>
          <a:endParaRPr lang="uk-UA"/>
        </a:p>
      </dgm:t>
    </dgm:pt>
    <dgm:pt modelId="{99DB4656-FBDD-47B7-8329-AE9D160EB25B}" type="pres">
      <dgm:prSet presAssocID="{2C29FFBA-E15D-4FC1-96EA-1217D883019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5F46C4-D94B-4212-B395-814CD4D13E1F}" type="pres">
      <dgm:prSet presAssocID="{2C29FFBA-E15D-4FC1-96EA-1217D883019F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B122606C-9FC7-46C8-9D92-3A0DFA480B22}" type="pres">
      <dgm:prSet presAssocID="{2C29FFBA-E15D-4FC1-96EA-1217D883019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1F2CFEC-3238-4DF1-B8DD-223C455EC9AC}" type="pres">
      <dgm:prSet presAssocID="{2C29FFBA-E15D-4FC1-96EA-1217D883019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41EBA3F-3AAE-4288-816C-4A29872585E3}" type="pres">
      <dgm:prSet presAssocID="{2C29FFBA-E15D-4FC1-96EA-1217D883019F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DFF1170-817B-4470-A7A4-A5B0E3035D78}" type="pres">
      <dgm:prSet presAssocID="{2C29FFBA-E15D-4FC1-96EA-1217D883019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A62551-CC74-4F5D-99EB-DE03B4664F75}" type="pres">
      <dgm:prSet presAssocID="{2C29FFBA-E15D-4FC1-96EA-1217D883019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C6DAA7-B50C-4B27-B981-55ECBFDA7C85}" type="pres">
      <dgm:prSet presAssocID="{2C29FFBA-E15D-4FC1-96EA-1217D883019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E26421F-55F4-4904-A5A8-ED866AB3E65E}" type="pres">
      <dgm:prSet presAssocID="{2C29FFBA-E15D-4FC1-96EA-1217D883019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A3D02E-8F3F-4E35-B69A-B6E531C635A6}" type="pres">
      <dgm:prSet presAssocID="{2C29FFBA-E15D-4FC1-96EA-1217D883019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B855054-3CF1-4560-97DF-DC9E58A43397}" srcId="{2C29FFBA-E15D-4FC1-96EA-1217D883019F}" destId="{453287CD-66E5-4810-9DA3-B0387E828EFC}" srcOrd="0" destOrd="0" parTransId="{EC53E7FA-2A2C-45B0-B062-024D07BCB895}" sibTransId="{EFF4F224-6326-4874-9D58-B5EA5928CA85}"/>
    <dgm:cxn modelId="{32399F52-AC1C-4D0F-9455-5BF74205571E}" type="presOf" srcId="{EFF4F224-6326-4874-9D58-B5EA5928CA85}" destId="{6DFF1170-817B-4470-A7A4-A5B0E3035D78}" srcOrd="0" destOrd="0" presId="urn:microsoft.com/office/officeart/2005/8/layout/vProcess5"/>
    <dgm:cxn modelId="{CB92DDE7-6D95-4355-A2ED-8079B8514619}" type="presOf" srcId="{13E8AA6D-9B37-48EB-961B-CB1C46C80BBD}" destId="{B1F2CFEC-3238-4DF1-B8DD-223C455EC9AC}" srcOrd="0" destOrd="0" presId="urn:microsoft.com/office/officeart/2005/8/layout/vProcess5"/>
    <dgm:cxn modelId="{EDE37EFA-31E7-4113-AB9B-F482FF485230}" srcId="{2C29FFBA-E15D-4FC1-96EA-1217D883019F}" destId="{13E8AA6D-9B37-48EB-961B-CB1C46C80BBD}" srcOrd="1" destOrd="0" parTransId="{C2D7A151-C838-4823-B450-45423DB2926A}" sibTransId="{CCA55264-07CA-487E-A382-48FFCB44A464}"/>
    <dgm:cxn modelId="{4FDCC376-9E70-48F5-9197-9C52D064A629}" srcId="{2C29FFBA-E15D-4FC1-96EA-1217D883019F}" destId="{24E548F9-430A-4741-9301-F920D0567549}" srcOrd="2" destOrd="0" parTransId="{D5AD7CA3-1280-47A4-B166-94749953C1BE}" sibTransId="{635DDF4C-8247-4316-B084-0775F318EDC9}"/>
    <dgm:cxn modelId="{6D1657C4-B76D-4AE1-B6D9-C958F9524504}" type="presOf" srcId="{453287CD-66E5-4810-9DA3-B0387E828EFC}" destId="{D8C6DAA7-B50C-4B27-B981-55ECBFDA7C85}" srcOrd="1" destOrd="0" presId="urn:microsoft.com/office/officeart/2005/8/layout/vProcess5"/>
    <dgm:cxn modelId="{F99E716D-EFB2-4B85-87A8-D8EFD3C27CC7}" type="presOf" srcId="{CCA55264-07CA-487E-A382-48FFCB44A464}" destId="{F5A62551-CC74-4F5D-99EB-DE03B4664F75}" srcOrd="0" destOrd="0" presId="urn:microsoft.com/office/officeart/2005/8/layout/vProcess5"/>
    <dgm:cxn modelId="{51612D9B-8713-4488-8AB2-B1D63C2C8D80}" type="presOf" srcId="{24E548F9-430A-4741-9301-F920D0567549}" destId="{6AA3D02E-8F3F-4E35-B69A-B6E531C635A6}" srcOrd="1" destOrd="0" presId="urn:microsoft.com/office/officeart/2005/8/layout/vProcess5"/>
    <dgm:cxn modelId="{A9E6E22A-8D50-46B8-B3E3-F13A775F6E51}" type="presOf" srcId="{24E548F9-430A-4741-9301-F920D0567549}" destId="{541EBA3F-3AAE-4288-816C-4A29872585E3}" srcOrd="0" destOrd="0" presId="urn:microsoft.com/office/officeart/2005/8/layout/vProcess5"/>
    <dgm:cxn modelId="{4734EC90-9018-40E3-BBE2-1084056B8EAE}" type="presOf" srcId="{2C29FFBA-E15D-4FC1-96EA-1217D883019F}" destId="{99DB4656-FBDD-47B7-8329-AE9D160EB25B}" srcOrd="0" destOrd="0" presId="urn:microsoft.com/office/officeart/2005/8/layout/vProcess5"/>
    <dgm:cxn modelId="{FF4741D3-4FD0-4E60-AC47-7E5B7A23F6AA}" type="presOf" srcId="{13E8AA6D-9B37-48EB-961B-CB1C46C80BBD}" destId="{DE26421F-55F4-4904-A5A8-ED866AB3E65E}" srcOrd="1" destOrd="0" presId="urn:microsoft.com/office/officeart/2005/8/layout/vProcess5"/>
    <dgm:cxn modelId="{07819DCA-3961-4C7E-9C8E-C00F09E631CF}" type="presOf" srcId="{453287CD-66E5-4810-9DA3-B0387E828EFC}" destId="{B122606C-9FC7-46C8-9D92-3A0DFA480B22}" srcOrd="0" destOrd="0" presId="urn:microsoft.com/office/officeart/2005/8/layout/vProcess5"/>
    <dgm:cxn modelId="{52FFF001-D21F-4D83-BA05-E028C82B9116}" type="presParOf" srcId="{99DB4656-FBDD-47B7-8329-AE9D160EB25B}" destId="{0B5F46C4-D94B-4212-B395-814CD4D13E1F}" srcOrd="0" destOrd="0" presId="urn:microsoft.com/office/officeart/2005/8/layout/vProcess5"/>
    <dgm:cxn modelId="{608C6382-B2DB-4591-B423-A05F7D3C22FA}" type="presParOf" srcId="{99DB4656-FBDD-47B7-8329-AE9D160EB25B}" destId="{B122606C-9FC7-46C8-9D92-3A0DFA480B22}" srcOrd="1" destOrd="0" presId="urn:microsoft.com/office/officeart/2005/8/layout/vProcess5"/>
    <dgm:cxn modelId="{921515E0-3F97-4725-AC20-343C993279BF}" type="presParOf" srcId="{99DB4656-FBDD-47B7-8329-AE9D160EB25B}" destId="{B1F2CFEC-3238-4DF1-B8DD-223C455EC9AC}" srcOrd="2" destOrd="0" presId="urn:microsoft.com/office/officeart/2005/8/layout/vProcess5"/>
    <dgm:cxn modelId="{4F9544F0-824B-4C50-AA37-CE076CD4663C}" type="presParOf" srcId="{99DB4656-FBDD-47B7-8329-AE9D160EB25B}" destId="{541EBA3F-3AAE-4288-816C-4A29872585E3}" srcOrd="3" destOrd="0" presId="urn:microsoft.com/office/officeart/2005/8/layout/vProcess5"/>
    <dgm:cxn modelId="{F04BDD49-B56A-46D9-8661-21CF3CD43E82}" type="presParOf" srcId="{99DB4656-FBDD-47B7-8329-AE9D160EB25B}" destId="{6DFF1170-817B-4470-A7A4-A5B0E3035D78}" srcOrd="4" destOrd="0" presId="urn:microsoft.com/office/officeart/2005/8/layout/vProcess5"/>
    <dgm:cxn modelId="{469B334C-FF14-47EB-990B-293E8A544691}" type="presParOf" srcId="{99DB4656-FBDD-47B7-8329-AE9D160EB25B}" destId="{F5A62551-CC74-4F5D-99EB-DE03B4664F75}" srcOrd="5" destOrd="0" presId="urn:microsoft.com/office/officeart/2005/8/layout/vProcess5"/>
    <dgm:cxn modelId="{71BAFB3C-C1AA-44DB-A303-166D50F81C00}" type="presParOf" srcId="{99DB4656-FBDD-47B7-8329-AE9D160EB25B}" destId="{D8C6DAA7-B50C-4B27-B981-55ECBFDA7C85}" srcOrd="6" destOrd="0" presId="urn:microsoft.com/office/officeart/2005/8/layout/vProcess5"/>
    <dgm:cxn modelId="{38DDB8C6-EA9D-4D61-9E85-53C90D7853EC}" type="presParOf" srcId="{99DB4656-FBDD-47B7-8329-AE9D160EB25B}" destId="{DE26421F-55F4-4904-A5A8-ED866AB3E65E}" srcOrd="7" destOrd="0" presId="urn:microsoft.com/office/officeart/2005/8/layout/vProcess5"/>
    <dgm:cxn modelId="{4AED2CF0-95BC-444D-9D13-B1F52C87AA5E}" type="presParOf" srcId="{99DB4656-FBDD-47B7-8329-AE9D160EB25B}" destId="{6AA3D02E-8F3F-4E35-B69A-B6E531C635A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D3B48D-0CF4-4DE4-8F3B-7C5BA7DBAA31}" type="doc">
      <dgm:prSet loTypeId="urn:microsoft.com/office/officeart/2005/8/layout/p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276A0FEF-F268-4F22-AE0A-FA7F71A65E22}">
      <dgm:prSet phldrT="[Текст]" custT="1"/>
      <dgm:spPr/>
      <dgm:t>
        <a:bodyPr/>
        <a:lstStyle/>
        <a:p>
          <a:r>
            <a:rPr lang="uk-UA" sz="18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 основі </a:t>
          </a:r>
          <a:r>
            <a:rPr lang="uk-UA" sz="1800" b="1" i="1" baseline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особистіс-но</a:t>
          </a:r>
          <a:r>
            <a:rPr lang="uk-UA" sz="18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орієнтованого педагогічного процесу</a:t>
          </a:r>
          <a:endParaRPr lang="uk-UA" sz="1800" b="1" i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B5B3D5E-B8DC-4DF5-A503-A8BF1C975100}" type="parTrans" cxnId="{7AAB4B64-DC24-4BD9-A434-852332355A82}">
      <dgm:prSet/>
      <dgm:spPr/>
      <dgm:t>
        <a:bodyPr/>
        <a:lstStyle/>
        <a:p>
          <a:endParaRPr lang="uk-UA"/>
        </a:p>
      </dgm:t>
    </dgm:pt>
    <dgm:pt modelId="{3C9105B9-251E-42D5-9B71-04FF5889D477}" type="sibTrans" cxnId="{7AAB4B64-DC24-4BD9-A434-852332355A82}">
      <dgm:prSet/>
      <dgm:spPr/>
      <dgm:t>
        <a:bodyPr/>
        <a:lstStyle/>
        <a:p>
          <a:endParaRPr lang="uk-UA"/>
        </a:p>
      </dgm:t>
    </dgm:pt>
    <dgm:pt modelId="{9AE7C9C0-BC83-4570-B13D-ABC4440CA4A2}">
      <dgm:prSet phldrT="[Текст]" custT="1"/>
      <dgm:spPr/>
      <dgm:t>
        <a:bodyPr/>
        <a:lstStyle/>
        <a:p>
          <a:r>
            <a:rPr lang="uk-UA" sz="18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 основі активізації та </a:t>
          </a:r>
          <a:r>
            <a:rPr lang="uk-UA" sz="1800" b="1" i="1" baseline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інтенсифі-кації</a:t>
          </a:r>
          <a:r>
            <a:rPr lang="uk-UA" sz="18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діяльності учнів</a:t>
          </a:r>
          <a:endParaRPr lang="uk-UA" sz="1800" b="1" i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C2F2108-7F47-47C5-A848-454F0F783EE2}" type="parTrans" cxnId="{9C6218E2-9AA9-4275-A879-CEFF2FF13DB1}">
      <dgm:prSet/>
      <dgm:spPr/>
      <dgm:t>
        <a:bodyPr/>
        <a:lstStyle/>
        <a:p>
          <a:endParaRPr lang="uk-UA"/>
        </a:p>
      </dgm:t>
    </dgm:pt>
    <dgm:pt modelId="{68E5268A-A80C-471A-BCF0-AD9289A6605D}" type="sibTrans" cxnId="{9C6218E2-9AA9-4275-A879-CEFF2FF13DB1}">
      <dgm:prSet/>
      <dgm:spPr/>
      <dgm:t>
        <a:bodyPr/>
        <a:lstStyle/>
        <a:p>
          <a:endParaRPr lang="uk-UA"/>
        </a:p>
      </dgm:t>
    </dgm:pt>
    <dgm:pt modelId="{2D52FEC2-A120-479D-ACF2-92B5D5667C9D}">
      <dgm:prSet phldrT="[Текст]" custT="1"/>
      <dgm:spPr/>
      <dgm:t>
        <a:bodyPr/>
        <a:lstStyle/>
        <a:p>
          <a:r>
            <a:rPr lang="uk-UA" sz="18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 основі підвищення ефективності управління та організації освітнього процесу</a:t>
          </a:r>
          <a:endParaRPr lang="uk-UA" sz="1800" b="1" i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E5171F4-020C-4726-BFF3-1F38FB5C39CB}" type="parTrans" cxnId="{D3B563CC-2E55-430B-BD79-258A86248E3D}">
      <dgm:prSet/>
      <dgm:spPr/>
      <dgm:t>
        <a:bodyPr/>
        <a:lstStyle/>
        <a:p>
          <a:endParaRPr lang="uk-UA"/>
        </a:p>
      </dgm:t>
    </dgm:pt>
    <dgm:pt modelId="{AA067E09-66C3-4A11-87E9-DFD0AF598ACF}" type="sibTrans" cxnId="{D3B563CC-2E55-430B-BD79-258A86248E3D}">
      <dgm:prSet/>
      <dgm:spPr/>
      <dgm:t>
        <a:bodyPr/>
        <a:lstStyle/>
        <a:p>
          <a:endParaRPr lang="uk-UA"/>
        </a:p>
      </dgm:t>
    </dgm:pt>
    <dgm:pt modelId="{900F96FA-12BE-4992-B77D-F9BDBBEDE3DC}">
      <dgm:prSet phldrT="[Текст]" custT="1"/>
      <dgm:spPr/>
      <dgm:t>
        <a:bodyPr/>
        <a:lstStyle/>
        <a:p>
          <a:r>
            <a:rPr lang="uk-UA" sz="18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 основі </a:t>
          </a:r>
          <a:r>
            <a:rPr lang="uk-UA" sz="1800" b="1" i="1" baseline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дидактично-го</a:t>
          </a:r>
          <a:r>
            <a:rPr lang="uk-UA" sz="18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удосконалення та </a:t>
          </a:r>
          <a:r>
            <a:rPr lang="uk-UA" sz="1800" b="1" i="1" baseline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реконструю-вання</a:t>
          </a:r>
          <a:r>
            <a:rPr lang="uk-UA" sz="18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матеріалу</a:t>
          </a:r>
          <a:endParaRPr lang="uk-UA" sz="1800" b="1" i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2F70EC9-DF05-4F45-93F1-8C090995BAC8}" type="parTrans" cxnId="{D0808802-8CF4-444B-AE6D-EC03F7D5C878}">
      <dgm:prSet/>
      <dgm:spPr/>
      <dgm:t>
        <a:bodyPr/>
        <a:lstStyle/>
        <a:p>
          <a:endParaRPr lang="uk-UA"/>
        </a:p>
      </dgm:t>
    </dgm:pt>
    <dgm:pt modelId="{FFAE37B2-FD7A-4380-B5C1-BEECEAB1C1DB}" type="sibTrans" cxnId="{D0808802-8CF4-444B-AE6D-EC03F7D5C878}">
      <dgm:prSet/>
      <dgm:spPr/>
      <dgm:t>
        <a:bodyPr/>
        <a:lstStyle/>
        <a:p>
          <a:endParaRPr lang="uk-UA"/>
        </a:p>
      </dgm:t>
    </dgm:pt>
    <dgm:pt modelId="{E95F46F2-CEC8-4680-BA2D-0B8D15A4714A}" type="pres">
      <dgm:prSet presAssocID="{D1D3B48D-0CF4-4DE4-8F3B-7C5BA7DBAA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890824-1B1E-4014-B0D2-F6CD19C51CE2}" type="pres">
      <dgm:prSet presAssocID="{D1D3B48D-0CF4-4DE4-8F3B-7C5BA7DBAA31}" presName="bkgdShp" presStyleLbl="alignAccFollowNode1" presStyleIdx="0" presStyleCnt="1"/>
      <dgm:spPr/>
      <dgm:t>
        <a:bodyPr/>
        <a:lstStyle/>
        <a:p>
          <a:endParaRPr lang="ru-RU"/>
        </a:p>
      </dgm:t>
    </dgm:pt>
    <dgm:pt modelId="{12C5F1A4-CB7A-468B-AAB9-8DBB2428B3E2}" type="pres">
      <dgm:prSet presAssocID="{D1D3B48D-0CF4-4DE4-8F3B-7C5BA7DBAA31}" presName="linComp" presStyleCnt="0"/>
      <dgm:spPr/>
      <dgm:t>
        <a:bodyPr/>
        <a:lstStyle/>
        <a:p>
          <a:endParaRPr lang="ru-RU"/>
        </a:p>
      </dgm:t>
    </dgm:pt>
    <dgm:pt modelId="{80CC3279-7057-4015-AD25-6210A3FC74EE}" type="pres">
      <dgm:prSet presAssocID="{276A0FEF-F268-4F22-AE0A-FA7F71A65E22}" presName="compNode" presStyleCnt="0"/>
      <dgm:spPr/>
      <dgm:t>
        <a:bodyPr/>
        <a:lstStyle/>
        <a:p>
          <a:endParaRPr lang="ru-RU"/>
        </a:p>
      </dgm:t>
    </dgm:pt>
    <dgm:pt modelId="{24C973A7-7B31-450D-9CE7-59617C756583}" type="pres">
      <dgm:prSet presAssocID="{276A0FEF-F268-4F22-AE0A-FA7F71A65E22}" presName="node" presStyleLbl="node1" presStyleIdx="0" presStyleCnt="4" custScaleX="11414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3F86F1-B486-47BD-9160-340E2A31DD85}" type="pres">
      <dgm:prSet presAssocID="{276A0FEF-F268-4F22-AE0A-FA7F71A65E22}" presName="invisiNode" presStyleLbl="node1" presStyleIdx="0" presStyleCnt="4"/>
      <dgm:spPr/>
      <dgm:t>
        <a:bodyPr/>
        <a:lstStyle/>
        <a:p>
          <a:endParaRPr lang="ru-RU"/>
        </a:p>
      </dgm:t>
    </dgm:pt>
    <dgm:pt modelId="{BB66903B-EF1C-457C-A23F-59388B9126ED}" type="pres">
      <dgm:prSet presAssocID="{276A0FEF-F268-4F22-AE0A-FA7F71A65E22}" presName="imagNode" presStyleLbl="fgImgPlace1" presStyleIdx="0" presStyleCnt="4" custLinFactNeighborX="445" custLinFactNeighborY="-96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FFF2991B-B43B-4CC9-8438-C12890BD80E9}" type="pres">
      <dgm:prSet presAssocID="{3C9105B9-251E-42D5-9B71-04FF5889D47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148192A-68C2-456E-BC5F-5F474CD2F9A4}" type="pres">
      <dgm:prSet presAssocID="{9AE7C9C0-BC83-4570-B13D-ABC4440CA4A2}" presName="compNode" presStyleCnt="0"/>
      <dgm:spPr/>
      <dgm:t>
        <a:bodyPr/>
        <a:lstStyle/>
        <a:p>
          <a:endParaRPr lang="ru-RU"/>
        </a:p>
      </dgm:t>
    </dgm:pt>
    <dgm:pt modelId="{C0027E05-6DDD-45BA-B50B-4C495EEFF9BC}" type="pres">
      <dgm:prSet presAssocID="{9AE7C9C0-BC83-4570-B13D-ABC4440CA4A2}" presName="node" presStyleLbl="node1" presStyleIdx="1" presStyleCnt="4" custScaleX="11450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E26D955-0A12-4186-BD9F-898CE283C71D}" type="pres">
      <dgm:prSet presAssocID="{9AE7C9C0-BC83-4570-B13D-ABC4440CA4A2}" presName="invisiNode" presStyleLbl="node1" presStyleIdx="1" presStyleCnt="4"/>
      <dgm:spPr/>
      <dgm:t>
        <a:bodyPr/>
        <a:lstStyle/>
        <a:p>
          <a:endParaRPr lang="ru-RU"/>
        </a:p>
      </dgm:t>
    </dgm:pt>
    <dgm:pt modelId="{D960C20B-3EB7-43CA-9929-928112C86386}" type="pres">
      <dgm:prSet presAssocID="{9AE7C9C0-BC83-4570-B13D-ABC4440CA4A2}" presName="imagNode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6CC526C4-E688-4126-ABB4-5C2E04326B9E}" type="pres">
      <dgm:prSet presAssocID="{68E5268A-A80C-471A-BCF0-AD9289A6605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B1425461-DCF3-49C6-9625-0413A571D02D}" type="pres">
      <dgm:prSet presAssocID="{2D52FEC2-A120-479D-ACF2-92B5D5667C9D}" presName="compNode" presStyleCnt="0"/>
      <dgm:spPr/>
      <dgm:t>
        <a:bodyPr/>
        <a:lstStyle/>
        <a:p>
          <a:endParaRPr lang="ru-RU"/>
        </a:p>
      </dgm:t>
    </dgm:pt>
    <dgm:pt modelId="{4618A52F-861C-4991-A15F-9899094D9065}" type="pres">
      <dgm:prSet presAssocID="{2D52FEC2-A120-479D-ACF2-92B5D5667C9D}" presName="node" presStyleLbl="node1" presStyleIdx="2" presStyleCnt="4" custScaleX="1123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9DE7BC4-6427-4ADA-A1A4-B0CDF1CCDBF9}" type="pres">
      <dgm:prSet presAssocID="{2D52FEC2-A120-479D-ACF2-92B5D5667C9D}" presName="invisiNode" presStyleLbl="node1" presStyleIdx="2" presStyleCnt="4"/>
      <dgm:spPr/>
      <dgm:t>
        <a:bodyPr/>
        <a:lstStyle/>
        <a:p>
          <a:endParaRPr lang="ru-RU"/>
        </a:p>
      </dgm:t>
    </dgm:pt>
    <dgm:pt modelId="{03D4B8B1-1FE3-4D43-A37F-5E574F262113}" type="pres">
      <dgm:prSet presAssocID="{2D52FEC2-A120-479D-ACF2-92B5D5667C9D}" presName="imagNode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97F17EA5-0553-434C-B9C0-C49C88471216}" type="pres">
      <dgm:prSet presAssocID="{AA067E09-66C3-4A11-87E9-DFD0AF598AC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336B753-D215-403C-AD94-8EE181AAA31B}" type="pres">
      <dgm:prSet presAssocID="{900F96FA-12BE-4992-B77D-F9BDBBEDE3DC}" presName="compNode" presStyleCnt="0"/>
      <dgm:spPr/>
      <dgm:t>
        <a:bodyPr/>
        <a:lstStyle/>
        <a:p>
          <a:endParaRPr lang="ru-RU"/>
        </a:p>
      </dgm:t>
    </dgm:pt>
    <dgm:pt modelId="{F2320CB0-0D0B-4124-A673-6A4541EB746B}" type="pres">
      <dgm:prSet presAssocID="{900F96FA-12BE-4992-B77D-F9BDBBEDE3DC}" presName="node" presStyleLbl="node1" presStyleIdx="3" presStyleCnt="4" custScaleX="12732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0ACE6D5-1412-4E62-947E-50C286B384E4}" type="pres">
      <dgm:prSet presAssocID="{900F96FA-12BE-4992-B77D-F9BDBBEDE3DC}" presName="invisiNode" presStyleLbl="node1" presStyleIdx="3" presStyleCnt="4"/>
      <dgm:spPr/>
      <dgm:t>
        <a:bodyPr/>
        <a:lstStyle/>
        <a:p>
          <a:endParaRPr lang="ru-RU"/>
        </a:p>
      </dgm:t>
    </dgm:pt>
    <dgm:pt modelId="{187686B3-3604-4B6D-B24F-B9A7E9F29397}" type="pres">
      <dgm:prSet presAssocID="{900F96FA-12BE-4992-B77D-F9BDBBEDE3DC}" presName="imagNode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2B876CE8-F27E-41C8-8DF4-16910E08E842}" type="presOf" srcId="{900F96FA-12BE-4992-B77D-F9BDBBEDE3DC}" destId="{F2320CB0-0D0B-4124-A673-6A4541EB746B}" srcOrd="0" destOrd="0" presId="urn:microsoft.com/office/officeart/2005/8/layout/pList2"/>
    <dgm:cxn modelId="{5496516F-6DAD-4AA4-BBE8-99CDB731E350}" type="presOf" srcId="{9AE7C9C0-BC83-4570-B13D-ABC4440CA4A2}" destId="{C0027E05-6DDD-45BA-B50B-4C495EEFF9BC}" srcOrd="0" destOrd="0" presId="urn:microsoft.com/office/officeart/2005/8/layout/pList2"/>
    <dgm:cxn modelId="{5597C2DB-0D85-4AE1-8EC7-23F77DB0425D}" type="presOf" srcId="{68E5268A-A80C-471A-BCF0-AD9289A6605D}" destId="{6CC526C4-E688-4126-ABB4-5C2E04326B9E}" srcOrd="0" destOrd="0" presId="urn:microsoft.com/office/officeart/2005/8/layout/pList2"/>
    <dgm:cxn modelId="{9C6218E2-9AA9-4275-A879-CEFF2FF13DB1}" srcId="{D1D3B48D-0CF4-4DE4-8F3B-7C5BA7DBAA31}" destId="{9AE7C9C0-BC83-4570-B13D-ABC4440CA4A2}" srcOrd="1" destOrd="0" parTransId="{2C2F2108-7F47-47C5-A848-454F0F783EE2}" sibTransId="{68E5268A-A80C-471A-BCF0-AD9289A6605D}"/>
    <dgm:cxn modelId="{7AAB4B64-DC24-4BD9-A434-852332355A82}" srcId="{D1D3B48D-0CF4-4DE4-8F3B-7C5BA7DBAA31}" destId="{276A0FEF-F268-4F22-AE0A-FA7F71A65E22}" srcOrd="0" destOrd="0" parTransId="{CB5B3D5E-B8DC-4DF5-A503-A8BF1C975100}" sibTransId="{3C9105B9-251E-42D5-9B71-04FF5889D477}"/>
    <dgm:cxn modelId="{44F31437-B6E6-4C50-B99C-F46BBF9F5A49}" type="presOf" srcId="{276A0FEF-F268-4F22-AE0A-FA7F71A65E22}" destId="{24C973A7-7B31-450D-9CE7-59617C756583}" srcOrd="0" destOrd="0" presId="urn:microsoft.com/office/officeart/2005/8/layout/pList2"/>
    <dgm:cxn modelId="{D0808802-8CF4-444B-AE6D-EC03F7D5C878}" srcId="{D1D3B48D-0CF4-4DE4-8F3B-7C5BA7DBAA31}" destId="{900F96FA-12BE-4992-B77D-F9BDBBEDE3DC}" srcOrd="3" destOrd="0" parTransId="{62F70EC9-DF05-4F45-93F1-8C090995BAC8}" sibTransId="{FFAE37B2-FD7A-4380-B5C1-BEECEAB1C1DB}"/>
    <dgm:cxn modelId="{1C808E75-9597-437C-B4B6-C83E57610927}" type="presOf" srcId="{3C9105B9-251E-42D5-9B71-04FF5889D477}" destId="{FFF2991B-B43B-4CC9-8438-C12890BD80E9}" srcOrd="0" destOrd="0" presId="urn:microsoft.com/office/officeart/2005/8/layout/pList2"/>
    <dgm:cxn modelId="{C8ADDA96-F3E3-485A-AD5B-6DA0A0422829}" type="presOf" srcId="{2D52FEC2-A120-479D-ACF2-92B5D5667C9D}" destId="{4618A52F-861C-4991-A15F-9899094D9065}" srcOrd="0" destOrd="0" presId="urn:microsoft.com/office/officeart/2005/8/layout/pList2"/>
    <dgm:cxn modelId="{D3B563CC-2E55-430B-BD79-258A86248E3D}" srcId="{D1D3B48D-0CF4-4DE4-8F3B-7C5BA7DBAA31}" destId="{2D52FEC2-A120-479D-ACF2-92B5D5667C9D}" srcOrd="2" destOrd="0" parTransId="{3E5171F4-020C-4726-BFF3-1F38FB5C39CB}" sibTransId="{AA067E09-66C3-4A11-87E9-DFD0AF598ACF}"/>
    <dgm:cxn modelId="{70F4B699-23B0-4422-AB63-074E5D0DDC59}" type="presOf" srcId="{AA067E09-66C3-4A11-87E9-DFD0AF598ACF}" destId="{97F17EA5-0553-434C-B9C0-C49C88471216}" srcOrd="0" destOrd="0" presId="urn:microsoft.com/office/officeart/2005/8/layout/pList2"/>
    <dgm:cxn modelId="{688C9942-CC74-464B-ADDD-6298D0CE3851}" type="presOf" srcId="{D1D3B48D-0CF4-4DE4-8F3B-7C5BA7DBAA31}" destId="{E95F46F2-CEC8-4680-BA2D-0B8D15A4714A}" srcOrd="0" destOrd="0" presId="urn:microsoft.com/office/officeart/2005/8/layout/pList2"/>
    <dgm:cxn modelId="{9F3A53D0-4784-4031-848B-D9797A3DBA8E}" type="presParOf" srcId="{E95F46F2-CEC8-4680-BA2D-0B8D15A4714A}" destId="{18890824-1B1E-4014-B0D2-F6CD19C51CE2}" srcOrd="0" destOrd="0" presId="urn:microsoft.com/office/officeart/2005/8/layout/pList2"/>
    <dgm:cxn modelId="{EE941719-9A34-4A7E-BFA2-2D9A9DF99577}" type="presParOf" srcId="{E95F46F2-CEC8-4680-BA2D-0B8D15A4714A}" destId="{12C5F1A4-CB7A-468B-AAB9-8DBB2428B3E2}" srcOrd="1" destOrd="0" presId="urn:microsoft.com/office/officeart/2005/8/layout/pList2"/>
    <dgm:cxn modelId="{834C731E-13FD-4190-945E-36435CB8A5C8}" type="presParOf" srcId="{12C5F1A4-CB7A-468B-AAB9-8DBB2428B3E2}" destId="{80CC3279-7057-4015-AD25-6210A3FC74EE}" srcOrd="0" destOrd="0" presId="urn:microsoft.com/office/officeart/2005/8/layout/pList2"/>
    <dgm:cxn modelId="{CF493F4D-A4C8-4D00-9660-A0F4B3003AD0}" type="presParOf" srcId="{80CC3279-7057-4015-AD25-6210A3FC74EE}" destId="{24C973A7-7B31-450D-9CE7-59617C756583}" srcOrd="0" destOrd="0" presId="urn:microsoft.com/office/officeart/2005/8/layout/pList2"/>
    <dgm:cxn modelId="{A4B8AD5F-1544-412D-AC4D-002F9057B6A0}" type="presParOf" srcId="{80CC3279-7057-4015-AD25-6210A3FC74EE}" destId="{1B3F86F1-B486-47BD-9160-340E2A31DD85}" srcOrd="1" destOrd="0" presId="urn:microsoft.com/office/officeart/2005/8/layout/pList2"/>
    <dgm:cxn modelId="{AD4B8612-F6CF-484E-B3CD-9706F0236D94}" type="presParOf" srcId="{80CC3279-7057-4015-AD25-6210A3FC74EE}" destId="{BB66903B-EF1C-457C-A23F-59388B9126ED}" srcOrd="2" destOrd="0" presId="urn:microsoft.com/office/officeart/2005/8/layout/pList2"/>
    <dgm:cxn modelId="{1F9D3933-2321-434E-8697-7DDEAFDC20F0}" type="presParOf" srcId="{12C5F1A4-CB7A-468B-AAB9-8DBB2428B3E2}" destId="{FFF2991B-B43B-4CC9-8438-C12890BD80E9}" srcOrd="1" destOrd="0" presId="urn:microsoft.com/office/officeart/2005/8/layout/pList2"/>
    <dgm:cxn modelId="{755ACAEC-B20C-4F94-ABDE-AB6DA1F21F16}" type="presParOf" srcId="{12C5F1A4-CB7A-468B-AAB9-8DBB2428B3E2}" destId="{6148192A-68C2-456E-BC5F-5F474CD2F9A4}" srcOrd="2" destOrd="0" presId="urn:microsoft.com/office/officeart/2005/8/layout/pList2"/>
    <dgm:cxn modelId="{C1E48E4A-3E6A-4F8F-9153-0B7EC76246C7}" type="presParOf" srcId="{6148192A-68C2-456E-BC5F-5F474CD2F9A4}" destId="{C0027E05-6DDD-45BA-B50B-4C495EEFF9BC}" srcOrd="0" destOrd="0" presId="urn:microsoft.com/office/officeart/2005/8/layout/pList2"/>
    <dgm:cxn modelId="{410FE832-C849-4C8B-B775-A7CBD565067A}" type="presParOf" srcId="{6148192A-68C2-456E-BC5F-5F474CD2F9A4}" destId="{4E26D955-0A12-4186-BD9F-898CE283C71D}" srcOrd="1" destOrd="0" presId="urn:microsoft.com/office/officeart/2005/8/layout/pList2"/>
    <dgm:cxn modelId="{46FD9757-691E-4E21-A5DF-E97AE24E92CE}" type="presParOf" srcId="{6148192A-68C2-456E-BC5F-5F474CD2F9A4}" destId="{D960C20B-3EB7-43CA-9929-928112C86386}" srcOrd="2" destOrd="0" presId="urn:microsoft.com/office/officeart/2005/8/layout/pList2"/>
    <dgm:cxn modelId="{CE57E101-5342-4CE0-9786-878E3633F359}" type="presParOf" srcId="{12C5F1A4-CB7A-468B-AAB9-8DBB2428B3E2}" destId="{6CC526C4-E688-4126-ABB4-5C2E04326B9E}" srcOrd="3" destOrd="0" presId="urn:microsoft.com/office/officeart/2005/8/layout/pList2"/>
    <dgm:cxn modelId="{830AD086-2879-41DD-9D26-3D764E4B7A37}" type="presParOf" srcId="{12C5F1A4-CB7A-468B-AAB9-8DBB2428B3E2}" destId="{B1425461-DCF3-49C6-9625-0413A571D02D}" srcOrd="4" destOrd="0" presId="urn:microsoft.com/office/officeart/2005/8/layout/pList2"/>
    <dgm:cxn modelId="{8F7AE375-BFE2-4392-9A8A-5FEA4D06565F}" type="presParOf" srcId="{B1425461-DCF3-49C6-9625-0413A571D02D}" destId="{4618A52F-861C-4991-A15F-9899094D9065}" srcOrd="0" destOrd="0" presId="urn:microsoft.com/office/officeart/2005/8/layout/pList2"/>
    <dgm:cxn modelId="{D7DB3939-E7B8-4E8A-B8CF-46E6DB323382}" type="presParOf" srcId="{B1425461-DCF3-49C6-9625-0413A571D02D}" destId="{09DE7BC4-6427-4ADA-A1A4-B0CDF1CCDBF9}" srcOrd="1" destOrd="0" presId="urn:microsoft.com/office/officeart/2005/8/layout/pList2"/>
    <dgm:cxn modelId="{C62648BB-C464-4261-8385-C5B49E91043B}" type="presParOf" srcId="{B1425461-DCF3-49C6-9625-0413A571D02D}" destId="{03D4B8B1-1FE3-4D43-A37F-5E574F262113}" srcOrd="2" destOrd="0" presId="urn:microsoft.com/office/officeart/2005/8/layout/pList2"/>
    <dgm:cxn modelId="{94261A47-E7AE-401E-BD95-90B789A94AA9}" type="presParOf" srcId="{12C5F1A4-CB7A-468B-AAB9-8DBB2428B3E2}" destId="{97F17EA5-0553-434C-B9C0-C49C88471216}" srcOrd="5" destOrd="0" presId="urn:microsoft.com/office/officeart/2005/8/layout/pList2"/>
    <dgm:cxn modelId="{25779019-982A-41CD-946E-839ECFC8E5DB}" type="presParOf" srcId="{12C5F1A4-CB7A-468B-AAB9-8DBB2428B3E2}" destId="{7336B753-D215-403C-AD94-8EE181AAA31B}" srcOrd="6" destOrd="0" presId="urn:microsoft.com/office/officeart/2005/8/layout/pList2"/>
    <dgm:cxn modelId="{2AC33915-C322-4A51-95F4-41C234B3B856}" type="presParOf" srcId="{7336B753-D215-403C-AD94-8EE181AAA31B}" destId="{F2320CB0-0D0B-4124-A673-6A4541EB746B}" srcOrd="0" destOrd="0" presId="urn:microsoft.com/office/officeart/2005/8/layout/pList2"/>
    <dgm:cxn modelId="{4DDAC76F-B9C8-4AAF-8053-6F293D86A61B}" type="presParOf" srcId="{7336B753-D215-403C-AD94-8EE181AAA31B}" destId="{70ACE6D5-1412-4E62-947E-50C286B384E4}" srcOrd="1" destOrd="0" presId="urn:microsoft.com/office/officeart/2005/8/layout/pList2"/>
    <dgm:cxn modelId="{F5775393-F340-494A-9032-CC57E683FDFA}" type="presParOf" srcId="{7336B753-D215-403C-AD94-8EE181AAA31B}" destId="{187686B3-3604-4B6D-B24F-B9A7E9F29397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8D0F76-6B31-4794-A0EF-18FA7F8C0EF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8FAE7CA-8C21-4B70-99DC-68F482BAFCAA}">
      <dgm:prSet phldrT="[Текст]" custT="1"/>
      <dgm:spPr>
        <a:noFill/>
        <a:ln>
          <a:noFill/>
        </a:ln>
      </dgm:spPr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новизна</a:t>
          </a:r>
          <a:endParaRPr lang="uk-UA" sz="2000" b="1" dirty="0">
            <a:latin typeface="Arial" pitchFamily="34" charset="0"/>
            <a:cs typeface="Arial" pitchFamily="34" charset="0"/>
          </a:endParaRPr>
        </a:p>
      </dgm:t>
    </dgm:pt>
    <dgm:pt modelId="{AA5B4A3E-D033-47FE-B3BE-D244E1C0CFA6}" type="parTrans" cxnId="{E79B81C3-54E3-459C-9A70-A8196D27975C}">
      <dgm:prSet/>
      <dgm:spPr/>
      <dgm:t>
        <a:bodyPr/>
        <a:lstStyle/>
        <a:p>
          <a:endParaRPr lang="uk-UA"/>
        </a:p>
      </dgm:t>
    </dgm:pt>
    <dgm:pt modelId="{265F7756-BD0A-4573-964C-4D858D28031C}" type="sibTrans" cxnId="{E79B81C3-54E3-459C-9A70-A8196D27975C}">
      <dgm:prSet/>
      <dgm:spPr/>
      <dgm:t>
        <a:bodyPr/>
        <a:lstStyle/>
        <a:p>
          <a:endParaRPr lang="uk-UA"/>
        </a:p>
      </dgm:t>
    </dgm:pt>
    <dgm:pt modelId="{F1302A32-0DD2-43EE-A820-B7467457E8D7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оптимальність</a:t>
          </a:r>
          <a:endParaRPr lang="uk-UA" sz="2000" b="1" dirty="0">
            <a:latin typeface="Arial" pitchFamily="34" charset="0"/>
            <a:cs typeface="Arial" pitchFamily="34" charset="0"/>
          </a:endParaRPr>
        </a:p>
      </dgm:t>
    </dgm:pt>
    <dgm:pt modelId="{48F0535E-C79B-4B1E-862C-BA769D513AA1}" type="parTrans" cxnId="{46735C1F-A14C-464B-B502-8282B9A028D0}">
      <dgm:prSet/>
      <dgm:spPr/>
      <dgm:t>
        <a:bodyPr/>
        <a:lstStyle/>
        <a:p>
          <a:endParaRPr lang="uk-UA"/>
        </a:p>
      </dgm:t>
    </dgm:pt>
    <dgm:pt modelId="{A747CAD7-F1D4-41E0-9F26-29322B22E8B2}" type="sibTrans" cxnId="{46735C1F-A14C-464B-B502-8282B9A028D0}">
      <dgm:prSet/>
      <dgm:spPr/>
      <dgm:t>
        <a:bodyPr/>
        <a:lstStyle/>
        <a:p>
          <a:endParaRPr lang="uk-UA"/>
        </a:p>
      </dgm:t>
    </dgm:pt>
    <dgm:pt modelId="{7A58D094-C083-495B-9EAD-BB06008D08D4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результативність та ефективність</a:t>
          </a:r>
          <a:endParaRPr lang="uk-UA" sz="2000" b="1" dirty="0">
            <a:latin typeface="Arial" pitchFamily="34" charset="0"/>
            <a:cs typeface="Arial" pitchFamily="34" charset="0"/>
          </a:endParaRPr>
        </a:p>
      </dgm:t>
    </dgm:pt>
    <dgm:pt modelId="{B60118BA-720A-41DA-B66F-3995BB4C7549}" type="parTrans" cxnId="{3FE73D4E-FE7E-438D-8DAF-3BF616AE136B}">
      <dgm:prSet/>
      <dgm:spPr/>
      <dgm:t>
        <a:bodyPr/>
        <a:lstStyle/>
        <a:p>
          <a:endParaRPr lang="uk-UA"/>
        </a:p>
      </dgm:t>
    </dgm:pt>
    <dgm:pt modelId="{65E92801-9604-4FEC-A372-394F57E04626}" type="sibTrans" cxnId="{3FE73D4E-FE7E-438D-8DAF-3BF616AE136B}">
      <dgm:prSet/>
      <dgm:spPr/>
      <dgm:t>
        <a:bodyPr/>
        <a:lstStyle/>
        <a:p>
          <a:endParaRPr lang="uk-UA"/>
        </a:p>
      </dgm:t>
    </dgm:pt>
    <dgm:pt modelId="{CF65E61B-42BE-4E42-A358-7FFC5572E812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можливість творчого застосування нових результатів у масовому досвіді</a:t>
          </a:r>
          <a:endParaRPr lang="uk-UA" sz="2000" b="1" dirty="0">
            <a:latin typeface="Arial" pitchFamily="34" charset="0"/>
            <a:cs typeface="Arial" pitchFamily="34" charset="0"/>
          </a:endParaRPr>
        </a:p>
      </dgm:t>
    </dgm:pt>
    <dgm:pt modelId="{281CD80D-08F3-4ABE-9632-FF6419B5F1EB}" type="parTrans" cxnId="{E9680CF4-23F6-4457-97DB-FA5D2BB15DCF}">
      <dgm:prSet/>
      <dgm:spPr/>
      <dgm:t>
        <a:bodyPr/>
        <a:lstStyle/>
        <a:p>
          <a:endParaRPr lang="uk-UA"/>
        </a:p>
      </dgm:t>
    </dgm:pt>
    <dgm:pt modelId="{7915697A-A13C-412D-ABA1-80465D23E023}" type="sibTrans" cxnId="{E9680CF4-23F6-4457-97DB-FA5D2BB15DCF}">
      <dgm:prSet/>
      <dgm:spPr/>
      <dgm:t>
        <a:bodyPr/>
        <a:lstStyle/>
        <a:p>
          <a:endParaRPr lang="uk-UA"/>
        </a:p>
      </dgm:t>
    </dgm:pt>
    <dgm:pt modelId="{A33E8C5A-DA09-4A7B-A3B2-4AAE34679F43}" type="pres">
      <dgm:prSet presAssocID="{C48D0F76-6B31-4794-A0EF-18FA7F8C0EF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7C206E-F596-4426-9C8C-15A6C3E1D86D}" type="pres">
      <dgm:prSet presAssocID="{C8FAE7CA-8C21-4B70-99DC-68F482BAFCAA}" presName="compNode" presStyleCnt="0"/>
      <dgm:spPr/>
    </dgm:pt>
    <dgm:pt modelId="{5E55F35F-A047-4D10-8FA8-E46E14557555}" type="pres">
      <dgm:prSet presAssocID="{C8FAE7CA-8C21-4B70-99DC-68F482BAFCAA}" presName="pictRect" presStyleLbl="nod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C62E190-130D-41E4-8C3E-8CD47FAD9BC1}" type="pres">
      <dgm:prSet presAssocID="{C8FAE7CA-8C21-4B70-99DC-68F482BAFCAA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84F5D9C-218F-40AB-9592-132E59044D70}" type="pres">
      <dgm:prSet presAssocID="{265F7756-BD0A-4573-964C-4D858D28031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6AB0238-D2CF-4CD7-B73F-777CD415BD2E}" type="pres">
      <dgm:prSet presAssocID="{F1302A32-0DD2-43EE-A820-B7467457E8D7}" presName="compNode" presStyleCnt="0"/>
      <dgm:spPr/>
    </dgm:pt>
    <dgm:pt modelId="{DD45E5AB-158E-42F2-88A2-137A7DA9A7B2}" type="pres">
      <dgm:prSet presAssocID="{F1302A32-0DD2-43EE-A820-B7467457E8D7}" presName="pictRect" presStyleLbl="node1" presStyleIdx="1" presStyleCnt="4" custScaleX="107099" custLinFactNeighborX="16222" custLinFactNeighborY="303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B04CCAAC-A1FA-4819-8195-57D12B0CF146}" type="pres">
      <dgm:prSet presAssocID="{F1302A32-0DD2-43EE-A820-B7467457E8D7}" presName="textRect" presStyleLbl="revTx" presStyleIdx="1" presStyleCnt="4" custScaleX="128804" custLinFactNeighborX="9597" custLinFactNeighborY="-6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9D0BEE-B099-4B97-B28C-2BBFB178602C}" type="pres">
      <dgm:prSet presAssocID="{A747CAD7-F1D4-41E0-9F26-29322B22E8B2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5A2C9D6-6D09-4DE3-8D6F-A7067C5A3CBD}" type="pres">
      <dgm:prSet presAssocID="{7A58D094-C083-495B-9EAD-BB06008D08D4}" presName="compNode" presStyleCnt="0"/>
      <dgm:spPr/>
    </dgm:pt>
    <dgm:pt modelId="{A8831093-E677-497D-84B0-74B81FCF7965}" type="pres">
      <dgm:prSet presAssocID="{7A58D094-C083-495B-9EAD-BB06008D08D4}" presName="pictRect" presStyleLbl="nod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CC4639FF-E2CC-47D0-95B6-457FB179CD4A}" type="pres">
      <dgm:prSet presAssocID="{7A58D094-C083-495B-9EAD-BB06008D08D4}" presName="textRect" presStyleLbl="revTx" presStyleIdx="2" presStyleCnt="4" custScaleX="15159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5CC391A-F735-4099-B7FC-E3B249D8722B}" type="pres">
      <dgm:prSet presAssocID="{65E92801-9604-4FEC-A372-394F57E0462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C9DE0E3-0C76-4AC8-A659-25BB4DD817ED}" type="pres">
      <dgm:prSet presAssocID="{CF65E61B-42BE-4E42-A358-7FFC5572E812}" presName="compNode" presStyleCnt="0"/>
      <dgm:spPr/>
    </dgm:pt>
    <dgm:pt modelId="{0987E5E4-9F23-4EBE-AA34-B31868D5DEA7}" type="pres">
      <dgm:prSet presAssocID="{CF65E61B-42BE-4E42-A358-7FFC5572E812}" presName="pictRect" presStyleLbl="node1" presStyleIdx="3" presStyleCnt="4" custLinFactNeighborX="-9577" custLinFactNeighborY="-12739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09B49415-1217-4B7D-9648-0FF475182045}" type="pres">
      <dgm:prSet presAssocID="{CF65E61B-42BE-4E42-A358-7FFC5572E812}" presName="textRect" presStyleLbl="revTx" presStyleIdx="3" presStyleCnt="4" custScaleX="203432" custLinFactNeighborX="85" custLinFactNeighborY="-2045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C1F4AB0-A38E-4C6B-8689-C2B300801535}" type="presOf" srcId="{65E92801-9604-4FEC-A372-394F57E04626}" destId="{A5CC391A-F735-4099-B7FC-E3B249D8722B}" srcOrd="0" destOrd="0" presId="urn:microsoft.com/office/officeart/2005/8/layout/pList1"/>
    <dgm:cxn modelId="{EE12FAFD-AC81-4C28-94F5-06254CE883F3}" type="presOf" srcId="{265F7756-BD0A-4573-964C-4D858D28031C}" destId="{784F5D9C-218F-40AB-9592-132E59044D70}" srcOrd="0" destOrd="0" presId="urn:microsoft.com/office/officeart/2005/8/layout/pList1"/>
    <dgm:cxn modelId="{23C69D8B-1922-4AFF-9DBB-B0609175178B}" type="presOf" srcId="{A747CAD7-F1D4-41E0-9F26-29322B22E8B2}" destId="{359D0BEE-B099-4B97-B28C-2BBFB178602C}" srcOrd="0" destOrd="0" presId="urn:microsoft.com/office/officeart/2005/8/layout/pList1"/>
    <dgm:cxn modelId="{E79B81C3-54E3-459C-9A70-A8196D27975C}" srcId="{C48D0F76-6B31-4794-A0EF-18FA7F8C0EF3}" destId="{C8FAE7CA-8C21-4B70-99DC-68F482BAFCAA}" srcOrd="0" destOrd="0" parTransId="{AA5B4A3E-D033-47FE-B3BE-D244E1C0CFA6}" sibTransId="{265F7756-BD0A-4573-964C-4D858D28031C}"/>
    <dgm:cxn modelId="{F42F22FE-CEDF-4866-8852-DF8BABB4F7D8}" type="presOf" srcId="{CF65E61B-42BE-4E42-A358-7FFC5572E812}" destId="{09B49415-1217-4B7D-9648-0FF475182045}" srcOrd="0" destOrd="0" presId="urn:microsoft.com/office/officeart/2005/8/layout/pList1"/>
    <dgm:cxn modelId="{4BF9936B-358E-476B-8DF8-F5E6FE68C0DF}" type="presOf" srcId="{7A58D094-C083-495B-9EAD-BB06008D08D4}" destId="{CC4639FF-E2CC-47D0-95B6-457FB179CD4A}" srcOrd="0" destOrd="0" presId="urn:microsoft.com/office/officeart/2005/8/layout/pList1"/>
    <dgm:cxn modelId="{72A77418-69E7-4277-849F-08E3A6314DB8}" type="presOf" srcId="{C8FAE7CA-8C21-4B70-99DC-68F482BAFCAA}" destId="{4C62E190-130D-41E4-8C3E-8CD47FAD9BC1}" srcOrd="0" destOrd="0" presId="urn:microsoft.com/office/officeart/2005/8/layout/pList1"/>
    <dgm:cxn modelId="{E9680CF4-23F6-4457-97DB-FA5D2BB15DCF}" srcId="{C48D0F76-6B31-4794-A0EF-18FA7F8C0EF3}" destId="{CF65E61B-42BE-4E42-A358-7FFC5572E812}" srcOrd="3" destOrd="0" parTransId="{281CD80D-08F3-4ABE-9632-FF6419B5F1EB}" sibTransId="{7915697A-A13C-412D-ABA1-80465D23E023}"/>
    <dgm:cxn modelId="{F96AE444-F4CB-49B7-99A1-242612EFE82E}" type="presOf" srcId="{C48D0F76-6B31-4794-A0EF-18FA7F8C0EF3}" destId="{A33E8C5A-DA09-4A7B-A3B2-4AAE34679F43}" srcOrd="0" destOrd="0" presId="urn:microsoft.com/office/officeart/2005/8/layout/pList1"/>
    <dgm:cxn modelId="{46735C1F-A14C-464B-B502-8282B9A028D0}" srcId="{C48D0F76-6B31-4794-A0EF-18FA7F8C0EF3}" destId="{F1302A32-0DD2-43EE-A820-B7467457E8D7}" srcOrd="1" destOrd="0" parTransId="{48F0535E-C79B-4B1E-862C-BA769D513AA1}" sibTransId="{A747CAD7-F1D4-41E0-9F26-29322B22E8B2}"/>
    <dgm:cxn modelId="{61AE549A-8D84-4FDF-A51D-08FC7F85A715}" type="presOf" srcId="{F1302A32-0DD2-43EE-A820-B7467457E8D7}" destId="{B04CCAAC-A1FA-4819-8195-57D12B0CF146}" srcOrd="0" destOrd="0" presId="urn:microsoft.com/office/officeart/2005/8/layout/pList1"/>
    <dgm:cxn modelId="{3FE73D4E-FE7E-438D-8DAF-3BF616AE136B}" srcId="{C48D0F76-6B31-4794-A0EF-18FA7F8C0EF3}" destId="{7A58D094-C083-495B-9EAD-BB06008D08D4}" srcOrd="2" destOrd="0" parTransId="{B60118BA-720A-41DA-B66F-3995BB4C7549}" sibTransId="{65E92801-9604-4FEC-A372-394F57E04626}"/>
    <dgm:cxn modelId="{ACFE659B-A00F-437A-A07B-A9FCD139CE1B}" type="presParOf" srcId="{A33E8C5A-DA09-4A7B-A3B2-4AAE34679F43}" destId="{467C206E-F596-4426-9C8C-15A6C3E1D86D}" srcOrd="0" destOrd="0" presId="urn:microsoft.com/office/officeart/2005/8/layout/pList1"/>
    <dgm:cxn modelId="{7D8A79F6-FB66-43F7-B8B9-E4EC56BD1725}" type="presParOf" srcId="{467C206E-F596-4426-9C8C-15A6C3E1D86D}" destId="{5E55F35F-A047-4D10-8FA8-E46E14557555}" srcOrd="0" destOrd="0" presId="urn:microsoft.com/office/officeart/2005/8/layout/pList1"/>
    <dgm:cxn modelId="{3F751A73-963D-4983-9C82-B1D668E7394B}" type="presParOf" srcId="{467C206E-F596-4426-9C8C-15A6C3E1D86D}" destId="{4C62E190-130D-41E4-8C3E-8CD47FAD9BC1}" srcOrd="1" destOrd="0" presId="urn:microsoft.com/office/officeart/2005/8/layout/pList1"/>
    <dgm:cxn modelId="{59EBB2D8-A27A-4CE8-B36B-D87FDF34202E}" type="presParOf" srcId="{A33E8C5A-DA09-4A7B-A3B2-4AAE34679F43}" destId="{784F5D9C-218F-40AB-9592-132E59044D70}" srcOrd="1" destOrd="0" presId="urn:microsoft.com/office/officeart/2005/8/layout/pList1"/>
    <dgm:cxn modelId="{3584AE6A-83A9-40E1-892C-E99AB1E6A18F}" type="presParOf" srcId="{A33E8C5A-DA09-4A7B-A3B2-4AAE34679F43}" destId="{16AB0238-D2CF-4CD7-B73F-777CD415BD2E}" srcOrd="2" destOrd="0" presId="urn:microsoft.com/office/officeart/2005/8/layout/pList1"/>
    <dgm:cxn modelId="{FFFB58B6-9923-45D9-BAEA-983642B29EA0}" type="presParOf" srcId="{16AB0238-D2CF-4CD7-B73F-777CD415BD2E}" destId="{DD45E5AB-158E-42F2-88A2-137A7DA9A7B2}" srcOrd="0" destOrd="0" presId="urn:microsoft.com/office/officeart/2005/8/layout/pList1"/>
    <dgm:cxn modelId="{0BFCD6CF-45DF-4679-9473-D4F716B1546D}" type="presParOf" srcId="{16AB0238-D2CF-4CD7-B73F-777CD415BD2E}" destId="{B04CCAAC-A1FA-4819-8195-57D12B0CF146}" srcOrd="1" destOrd="0" presId="urn:microsoft.com/office/officeart/2005/8/layout/pList1"/>
    <dgm:cxn modelId="{7F0F9231-66BF-4966-A9C8-4D7304246886}" type="presParOf" srcId="{A33E8C5A-DA09-4A7B-A3B2-4AAE34679F43}" destId="{359D0BEE-B099-4B97-B28C-2BBFB178602C}" srcOrd="3" destOrd="0" presId="urn:microsoft.com/office/officeart/2005/8/layout/pList1"/>
    <dgm:cxn modelId="{00271F2C-2261-4A20-9518-FB2D2E350062}" type="presParOf" srcId="{A33E8C5A-DA09-4A7B-A3B2-4AAE34679F43}" destId="{75A2C9D6-6D09-4DE3-8D6F-A7067C5A3CBD}" srcOrd="4" destOrd="0" presId="urn:microsoft.com/office/officeart/2005/8/layout/pList1"/>
    <dgm:cxn modelId="{A7A12C17-1756-440A-8851-7DCA5EEF69BE}" type="presParOf" srcId="{75A2C9D6-6D09-4DE3-8D6F-A7067C5A3CBD}" destId="{A8831093-E677-497D-84B0-74B81FCF7965}" srcOrd="0" destOrd="0" presId="urn:microsoft.com/office/officeart/2005/8/layout/pList1"/>
    <dgm:cxn modelId="{21094049-D6D9-46EF-8986-AB90F46E7194}" type="presParOf" srcId="{75A2C9D6-6D09-4DE3-8D6F-A7067C5A3CBD}" destId="{CC4639FF-E2CC-47D0-95B6-457FB179CD4A}" srcOrd="1" destOrd="0" presId="urn:microsoft.com/office/officeart/2005/8/layout/pList1"/>
    <dgm:cxn modelId="{5AB7AC77-E774-4181-850B-7C34BE6E88D6}" type="presParOf" srcId="{A33E8C5A-DA09-4A7B-A3B2-4AAE34679F43}" destId="{A5CC391A-F735-4099-B7FC-E3B249D8722B}" srcOrd="5" destOrd="0" presId="urn:microsoft.com/office/officeart/2005/8/layout/pList1"/>
    <dgm:cxn modelId="{663D23A5-38E8-4E73-9E4C-D455B196F4C3}" type="presParOf" srcId="{A33E8C5A-DA09-4A7B-A3B2-4AAE34679F43}" destId="{6C9DE0E3-0C76-4AC8-A659-25BB4DD817ED}" srcOrd="6" destOrd="0" presId="urn:microsoft.com/office/officeart/2005/8/layout/pList1"/>
    <dgm:cxn modelId="{C0845CCE-7F49-484E-83D4-ABB069FD9870}" type="presParOf" srcId="{6C9DE0E3-0C76-4AC8-A659-25BB4DD817ED}" destId="{0987E5E4-9F23-4EBE-AA34-B31868D5DEA7}" srcOrd="0" destOrd="0" presId="urn:microsoft.com/office/officeart/2005/8/layout/pList1"/>
    <dgm:cxn modelId="{312DB1CF-B4BF-42ED-9AD7-1BD6BB92066B}" type="presParOf" srcId="{6C9DE0E3-0C76-4AC8-A659-25BB4DD817ED}" destId="{09B49415-1217-4B7D-9648-0FF475182045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093F9D-0829-496E-8046-2FC781F1D77E}" type="doc">
      <dgm:prSet loTypeId="urn:microsoft.com/office/officeart/2005/8/layout/cycle8" loCatId="cycle" qsTypeId="urn:microsoft.com/office/officeart/2005/8/quickstyle/simple5" qsCatId="simple" csTypeId="urn:microsoft.com/office/officeart/2005/8/colors/accent1_1" csCatId="accent1" phldr="1"/>
      <dgm:spPr/>
    </dgm:pt>
    <dgm:pt modelId="{FBBEF44D-ABBB-4F06-AC57-C086DEEB68A0}">
      <dgm:prSet phldrT="[Текст]" custT="1"/>
      <dgm:spPr>
        <a:blipFill rotWithShape="0">
          <a:blip xmlns:r="http://schemas.openxmlformats.org/officeDocument/2006/relationships" r:embed="rId1">
            <a:duotone>
              <a:prstClr val="black"/>
              <a:schemeClr val="accent3">
                <a:tint val="45000"/>
                <a:satMod val="40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uk-UA" sz="2500" b="1" i="1" baseline="0" dirty="0" smtClean="0">
              <a:latin typeface="Arial" pitchFamily="34" charset="0"/>
              <a:cs typeface="Arial" pitchFamily="34" charset="0"/>
            </a:rPr>
            <a:t>цільова </a:t>
          </a:r>
          <a:r>
            <a:rPr lang="uk-UA" sz="2500" b="1" i="1" baseline="0" dirty="0" err="1" smtClean="0">
              <a:latin typeface="Arial" pitchFamily="34" charset="0"/>
              <a:cs typeface="Arial" pitchFamily="34" charset="0"/>
            </a:rPr>
            <a:t>складо-ва</a:t>
          </a:r>
          <a:endParaRPr lang="uk-UA" sz="2500" b="1" baseline="0" dirty="0">
            <a:latin typeface="Arial" pitchFamily="34" charset="0"/>
            <a:cs typeface="Arial" pitchFamily="34" charset="0"/>
          </a:endParaRPr>
        </a:p>
      </dgm:t>
    </dgm:pt>
    <dgm:pt modelId="{B75AC1B2-D6A6-4D9F-9830-DA01027D2019}" type="parTrans" cxnId="{1949700A-C47E-413B-B283-641D18A625E4}">
      <dgm:prSet/>
      <dgm:spPr/>
      <dgm:t>
        <a:bodyPr/>
        <a:lstStyle/>
        <a:p>
          <a:endParaRPr lang="uk-UA"/>
        </a:p>
      </dgm:t>
    </dgm:pt>
    <dgm:pt modelId="{6FAD7CFF-80BF-4A5B-B98C-AAB23DA261F9}" type="sibTrans" cxnId="{1949700A-C47E-413B-B283-641D18A625E4}">
      <dgm:prSet/>
      <dgm:spPr/>
      <dgm:t>
        <a:bodyPr/>
        <a:lstStyle/>
        <a:p>
          <a:endParaRPr lang="uk-UA"/>
        </a:p>
      </dgm:t>
    </dgm:pt>
    <dgm:pt modelId="{C5BC5261-FD03-462E-983D-113B68E79AF2}">
      <dgm:prSet phldrT="[Текст]" custT="1"/>
      <dgm:spPr>
        <a:blipFill rotWithShape="0">
          <a:blip xmlns:r="http://schemas.openxmlformats.org/officeDocument/2006/relationships" r:embed="rId1">
            <a:duotone>
              <a:prstClr val="black"/>
              <a:schemeClr val="accent3">
                <a:tint val="45000"/>
                <a:satMod val="40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uk-UA" sz="2500" b="1" i="1" baseline="0" dirty="0" smtClean="0">
              <a:latin typeface="Arial" pitchFamily="34" charset="0"/>
              <a:cs typeface="Arial" pitchFamily="34" charset="0"/>
            </a:rPr>
            <a:t>змістова складова </a:t>
          </a:r>
          <a:endParaRPr lang="uk-UA" sz="2500" b="1" baseline="0" dirty="0">
            <a:latin typeface="Arial" pitchFamily="34" charset="0"/>
            <a:cs typeface="Arial" pitchFamily="34" charset="0"/>
          </a:endParaRPr>
        </a:p>
      </dgm:t>
    </dgm:pt>
    <dgm:pt modelId="{743F2774-DADE-464B-BBE5-61E6F6EBE7A5}" type="parTrans" cxnId="{7B75062C-50A8-459F-9D8D-24A302E6BC7B}">
      <dgm:prSet/>
      <dgm:spPr/>
      <dgm:t>
        <a:bodyPr/>
        <a:lstStyle/>
        <a:p>
          <a:endParaRPr lang="uk-UA"/>
        </a:p>
      </dgm:t>
    </dgm:pt>
    <dgm:pt modelId="{3ED66053-9039-494F-A03B-23AC224176D1}" type="sibTrans" cxnId="{7B75062C-50A8-459F-9D8D-24A302E6BC7B}">
      <dgm:prSet/>
      <dgm:spPr/>
      <dgm:t>
        <a:bodyPr/>
        <a:lstStyle/>
        <a:p>
          <a:endParaRPr lang="uk-UA"/>
        </a:p>
      </dgm:t>
    </dgm:pt>
    <dgm:pt modelId="{DAEE6B85-8026-432E-AD7B-5F384C7BD8F7}">
      <dgm:prSet phldrT="[Текст]" custT="1"/>
      <dgm:spPr>
        <a:blipFill rotWithShape="0">
          <a:blip xmlns:r="http://schemas.openxmlformats.org/officeDocument/2006/relationships" r:embed="rId1">
            <a:duotone>
              <a:prstClr val="black"/>
              <a:schemeClr val="accent3">
                <a:tint val="45000"/>
                <a:satMod val="40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uk-UA" sz="2500" b="1" i="1" baseline="0" dirty="0" smtClean="0">
              <a:latin typeface="Arial" pitchFamily="34" charset="0"/>
              <a:cs typeface="Arial" pitchFamily="34" charset="0"/>
            </a:rPr>
            <a:t>оцінна </a:t>
          </a:r>
          <a:r>
            <a:rPr lang="uk-UA" sz="2500" b="1" i="1" baseline="0" dirty="0" err="1" smtClean="0">
              <a:latin typeface="Arial" pitchFamily="34" charset="0"/>
              <a:cs typeface="Arial" pitchFamily="34" charset="0"/>
            </a:rPr>
            <a:t>складо-ва</a:t>
          </a:r>
          <a:r>
            <a:rPr lang="uk-UA" sz="2500" b="1" i="1" baseline="0" dirty="0" smtClean="0">
              <a:latin typeface="Arial" pitchFamily="34" charset="0"/>
              <a:cs typeface="Arial" pitchFamily="34" charset="0"/>
            </a:rPr>
            <a:t> </a:t>
          </a:r>
          <a:endParaRPr lang="uk-UA" sz="2500" b="1" i="1" baseline="0" dirty="0">
            <a:latin typeface="Arial" pitchFamily="34" charset="0"/>
            <a:cs typeface="Arial" pitchFamily="34" charset="0"/>
          </a:endParaRPr>
        </a:p>
      </dgm:t>
    </dgm:pt>
    <dgm:pt modelId="{2D845180-FF3F-46EE-A778-C823CC41CEF3}" type="parTrans" cxnId="{1CE4DC67-5CA8-49E2-B793-1D83FBB9C2BB}">
      <dgm:prSet/>
      <dgm:spPr/>
      <dgm:t>
        <a:bodyPr/>
        <a:lstStyle/>
        <a:p>
          <a:endParaRPr lang="uk-UA"/>
        </a:p>
      </dgm:t>
    </dgm:pt>
    <dgm:pt modelId="{E3B8110B-96E1-4E3F-8349-014840A2125A}" type="sibTrans" cxnId="{1CE4DC67-5CA8-49E2-B793-1D83FBB9C2BB}">
      <dgm:prSet/>
      <dgm:spPr/>
      <dgm:t>
        <a:bodyPr/>
        <a:lstStyle/>
        <a:p>
          <a:endParaRPr lang="uk-UA"/>
        </a:p>
      </dgm:t>
    </dgm:pt>
    <dgm:pt modelId="{2B5EA24A-A6CE-4812-A001-2754D80681EA}" type="pres">
      <dgm:prSet presAssocID="{D8093F9D-0829-496E-8046-2FC781F1D77E}" presName="compositeShape" presStyleCnt="0">
        <dgm:presLayoutVars>
          <dgm:chMax val="7"/>
          <dgm:dir/>
          <dgm:resizeHandles val="exact"/>
        </dgm:presLayoutVars>
      </dgm:prSet>
      <dgm:spPr/>
    </dgm:pt>
    <dgm:pt modelId="{334CDD31-698B-4FAB-83C8-D66871055B1F}" type="pres">
      <dgm:prSet presAssocID="{D8093F9D-0829-496E-8046-2FC781F1D77E}" presName="wedge1" presStyleLbl="node1" presStyleIdx="0" presStyleCnt="3"/>
      <dgm:spPr/>
      <dgm:t>
        <a:bodyPr/>
        <a:lstStyle/>
        <a:p>
          <a:endParaRPr lang="uk-UA"/>
        </a:p>
      </dgm:t>
    </dgm:pt>
    <dgm:pt modelId="{3DC9485F-DC74-4E5B-82A4-9F94BA120420}" type="pres">
      <dgm:prSet presAssocID="{D8093F9D-0829-496E-8046-2FC781F1D77E}" presName="dummy1a" presStyleCnt="0"/>
      <dgm:spPr/>
    </dgm:pt>
    <dgm:pt modelId="{65D43501-4881-4302-917B-2ACE6CF4EA5F}" type="pres">
      <dgm:prSet presAssocID="{D8093F9D-0829-496E-8046-2FC781F1D77E}" presName="dummy1b" presStyleCnt="0"/>
      <dgm:spPr/>
    </dgm:pt>
    <dgm:pt modelId="{61404E7E-0E30-4426-9DBB-768E9AB1BF8F}" type="pres">
      <dgm:prSet presAssocID="{D8093F9D-0829-496E-8046-2FC781F1D77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0011992-A11D-41AD-8DDC-7F584684D946}" type="pres">
      <dgm:prSet presAssocID="{D8093F9D-0829-496E-8046-2FC781F1D77E}" presName="wedge2" presStyleLbl="node1" presStyleIdx="1" presStyleCnt="3"/>
      <dgm:spPr/>
      <dgm:t>
        <a:bodyPr/>
        <a:lstStyle/>
        <a:p>
          <a:endParaRPr lang="uk-UA"/>
        </a:p>
      </dgm:t>
    </dgm:pt>
    <dgm:pt modelId="{F99AED38-EC05-448E-9AC1-6B845FAE7408}" type="pres">
      <dgm:prSet presAssocID="{D8093F9D-0829-496E-8046-2FC781F1D77E}" presName="dummy2a" presStyleCnt="0"/>
      <dgm:spPr/>
    </dgm:pt>
    <dgm:pt modelId="{B931F086-8AEA-48AE-8CD8-E89EBF4AB0C3}" type="pres">
      <dgm:prSet presAssocID="{D8093F9D-0829-496E-8046-2FC781F1D77E}" presName="dummy2b" presStyleCnt="0"/>
      <dgm:spPr/>
    </dgm:pt>
    <dgm:pt modelId="{03B135A3-0031-460D-A219-9E0E5EFAB22B}" type="pres">
      <dgm:prSet presAssocID="{D8093F9D-0829-496E-8046-2FC781F1D77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4B48573-7D53-4DD2-B519-53A21FCA0B45}" type="pres">
      <dgm:prSet presAssocID="{D8093F9D-0829-496E-8046-2FC781F1D77E}" presName="wedge3" presStyleLbl="node1" presStyleIdx="2" presStyleCnt="3"/>
      <dgm:spPr/>
      <dgm:t>
        <a:bodyPr/>
        <a:lstStyle/>
        <a:p>
          <a:endParaRPr lang="uk-UA"/>
        </a:p>
      </dgm:t>
    </dgm:pt>
    <dgm:pt modelId="{D7319F52-B879-43DC-9C7B-B498F849C219}" type="pres">
      <dgm:prSet presAssocID="{D8093F9D-0829-496E-8046-2FC781F1D77E}" presName="dummy3a" presStyleCnt="0"/>
      <dgm:spPr/>
    </dgm:pt>
    <dgm:pt modelId="{BE29B3D7-DB03-4ADF-9B27-429A3E5B639F}" type="pres">
      <dgm:prSet presAssocID="{D8093F9D-0829-496E-8046-2FC781F1D77E}" presName="dummy3b" presStyleCnt="0"/>
      <dgm:spPr/>
    </dgm:pt>
    <dgm:pt modelId="{533FEA9B-5370-4BAE-BE0D-34429A241D0D}" type="pres">
      <dgm:prSet presAssocID="{D8093F9D-0829-496E-8046-2FC781F1D77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EA4E046-6F64-44C3-B40F-95090BEAF7EA}" type="pres">
      <dgm:prSet presAssocID="{6FAD7CFF-80BF-4A5B-B98C-AAB23DA261F9}" presName="arrowWedge1" presStyleLbl="fgSibTrans2D1" presStyleIdx="0" presStyleCnt="3"/>
      <dgm:spPr/>
    </dgm:pt>
    <dgm:pt modelId="{A1CECE26-7536-42AE-81A0-3BDA0BB2188C}" type="pres">
      <dgm:prSet presAssocID="{3ED66053-9039-494F-A03B-23AC224176D1}" presName="arrowWedge2" presStyleLbl="fgSibTrans2D1" presStyleIdx="1" presStyleCnt="3"/>
      <dgm:spPr/>
    </dgm:pt>
    <dgm:pt modelId="{7CD49100-9DFB-4F93-94D3-056A1E3AC622}" type="pres">
      <dgm:prSet presAssocID="{E3B8110B-96E1-4E3F-8349-014840A2125A}" presName="arrowWedge3" presStyleLbl="fgSibTrans2D1" presStyleIdx="2" presStyleCnt="3"/>
      <dgm:spPr/>
    </dgm:pt>
  </dgm:ptLst>
  <dgm:cxnLst>
    <dgm:cxn modelId="{6A72E502-CBAD-4E1C-BAFF-AD6D3AB861B4}" type="presOf" srcId="{C5BC5261-FD03-462E-983D-113B68E79AF2}" destId="{03B135A3-0031-460D-A219-9E0E5EFAB22B}" srcOrd="1" destOrd="0" presId="urn:microsoft.com/office/officeart/2005/8/layout/cycle8"/>
    <dgm:cxn modelId="{1CE4DC67-5CA8-49E2-B793-1D83FBB9C2BB}" srcId="{D8093F9D-0829-496E-8046-2FC781F1D77E}" destId="{DAEE6B85-8026-432E-AD7B-5F384C7BD8F7}" srcOrd="2" destOrd="0" parTransId="{2D845180-FF3F-46EE-A778-C823CC41CEF3}" sibTransId="{E3B8110B-96E1-4E3F-8349-014840A2125A}"/>
    <dgm:cxn modelId="{2319AE9C-77C5-4799-9469-4E218C8EFD3F}" type="presOf" srcId="{DAEE6B85-8026-432E-AD7B-5F384C7BD8F7}" destId="{533FEA9B-5370-4BAE-BE0D-34429A241D0D}" srcOrd="1" destOrd="0" presId="urn:microsoft.com/office/officeart/2005/8/layout/cycle8"/>
    <dgm:cxn modelId="{4DE30526-F9DE-4628-9FE6-0386DFBDABDA}" type="presOf" srcId="{D8093F9D-0829-496E-8046-2FC781F1D77E}" destId="{2B5EA24A-A6CE-4812-A001-2754D80681EA}" srcOrd="0" destOrd="0" presId="urn:microsoft.com/office/officeart/2005/8/layout/cycle8"/>
    <dgm:cxn modelId="{E29BB969-96BE-4132-A643-872CE85B00B0}" type="presOf" srcId="{C5BC5261-FD03-462E-983D-113B68E79AF2}" destId="{80011992-A11D-41AD-8DDC-7F584684D946}" srcOrd="0" destOrd="0" presId="urn:microsoft.com/office/officeart/2005/8/layout/cycle8"/>
    <dgm:cxn modelId="{0BFD0154-F1B2-42D2-9A48-D86D26149A82}" type="presOf" srcId="{FBBEF44D-ABBB-4F06-AC57-C086DEEB68A0}" destId="{334CDD31-698B-4FAB-83C8-D66871055B1F}" srcOrd="0" destOrd="0" presId="urn:microsoft.com/office/officeart/2005/8/layout/cycle8"/>
    <dgm:cxn modelId="{7846A937-A613-4BFE-976E-159035387003}" type="presOf" srcId="{FBBEF44D-ABBB-4F06-AC57-C086DEEB68A0}" destId="{61404E7E-0E30-4426-9DBB-768E9AB1BF8F}" srcOrd="1" destOrd="0" presId="urn:microsoft.com/office/officeart/2005/8/layout/cycle8"/>
    <dgm:cxn modelId="{7B75062C-50A8-459F-9D8D-24A302E6BC7B}" srcId="{D8093F9D-0829-496E-8046-2FC781F1D77E}" destId="{C5BC5261-FD03-462E-983D-113B68E79AF2}" srcOrd="1" destOrd="0" parTransId="{743F2774-DADE-464B-BBE5-61E6F6EBE7A5}" sibTransId="{3ED66053-9039-494F-A03B-23AC224176D1}"/>
    <dgm:cxn modelId="{5250F2F8-0561-4F7F-B0F7-F47E28B1495A}" type="presOf" srcId="{DAEE6B85-8026-432E-AD7B-5F384C7BD8F7}" destId="{94B48573-7D53-4DD2-B519-53A21FCA0B45}" srcOrd="0" destOrd="0" presId="urn:microsoft.com/office/officeart/2005/8/layout/cycle8"/>
    <dgm:cxn modelId="{1949700A-C47E-413B-B283-641D18A625E4}" srcId="{D8093F9D-0829-496E-8046-2FC781F1D77E}" destId="{FBBEF44D-ABBB-4F06-AC57-C086DEEB68A0}" srcOrd="0" destOrd="0" parTransId="{B75AC1B2-D6A6-4D9F-9830-DA01027D2019}" sibTransId="{6FAD7CFF-80BF-4A5B-B98C-AAB23DA261F9}"/>
    <dgm:cxn modelId="{32136759-EE3A-458A-9DB7-363513C80FD4}" type="presParOf" srcId="{2B5EA24A-A6CE-4812-A001-2754D80681EA}" destId="{334CDD31-698B-4FAB-83C8-D66871055B1F}" srcOrd="0" destOrd="0" presId="urn:microsoft.com/office/officeart/2005/8/layout/cycle8"/>
    <dgm:cxn modelId="{3CE52AE4-26ED-41DE-A3F4-99681422ED69}" type="presParOf" srcId="{2B5EA24A-A6CE-4812-A001-2754D80681EA}" destId="{3DC9485F-DC74-4E5B-82A4-9F94BA120420}" srcOrd="1" destOrd="0" presId="urn:microsoft.com/office/officeart/2005/8/layout/cycle8"/>
    <dgm:cxn modelId="{14C5A9CC-BDD2-4ED7-929D-5D5CBE8804FC}" type="presParOf" srcId="{2B5EA24A-A6CE-4812-A001-2754D80681EA}" destId="{65D43501-4881-4302-917B-2ACE6CF4EA5F}" srcOrd="2" destOrd="0" presId="urn:microsoft.com/office/officeart/2005/8/layout/cycle8"/>
    <dgm:cxn modelId="{DBDF8086-8813-4315-857B-2D1F636044D6}" type="presParOf" srcId="{2B5EA24A-A6CE-4812-A001-2754D80681EA}" destId="{61404E7E-0E30-4426-9DBB-768E9AB1BF8F}" srcOrd="3" destOrd="0" presId="urn:microsoft.com/office/officeart/2005/8/layout/cycle8"/>
    <dgm:cxn modelId="{67CCAE10-9202-4817-BB81-10FFEC911454}" type="presParOf" srcId="{2B5EA24A-A6CE-4812-A001-2754D80681EA}" destId="{80011992-A11D-41AD-8DDC-7F584684D946}" srcOrd="4" destOrd="0" presId="urn:microsoft.com/office/officeart/2005/8/layout/cycle8"/>
    <dgm:cxn modelId="{28E50823-FADE-4F3C-AA1A-4A9A9440B9FA}" type="presParOf" srcId="{2B5EA24A-A6CE-4812-A001-2754D80681EA}" destId="{F99AED38-EC05-448E-9AC1-6B845FAE7408}" srcOrd="5" destOrd="0" presId="urn:microsoft.com/office/officeart/2005/8/layout/cycle8"/>
    <dgm:cxn modelId="{FBAE45E8-8A9B-4B91-A216-64260B812813}" type="presParOf" srcId="{2B5EA24A-A6CE-4812-A001-2754D80681EA}" destId="{B931F086-8AEA-48AE-8CD8-E89EBF4AB0C3}" srcOrd="6" destOrd="0" presId="urn:microsoft.com/office/officeart/2005/8/layout/cycle8"/>
    <dgm:cxn modelId="{DDDA67CB-C5DC-4EDC-BCF5-C4DA3A6C6F3B}" type="presParOf" srcId="{2B5EA24A-A6CE-4812-A001-2754D80681EA}" destId="{03B135A3-0031-460D-A219-9E0E5EFAB22B}" srcOrd="7" destOrd="0" presId="urn:microsoft.com/office/officeart/2005/8/layout/cycle8"/>
    <dgm:cxn modelId="{4D9848C3-DEAE-4EEF-8B90-C7712F5B6090}" type="presParOf" srcId="{2B5EA24A-A6CE-4812-A001-2754D80681EA}" destId="{94B48573-7D53-4DD2-B519-53A21FCA0B45}" srcOrd="8" destOrd="0" presId="urn:microsoft.com/office/officeart/2005/8/layout/cycle8"/>
    <dgm:cxn modelId="{8590D50A-7F35-4F5E-AB0F-9DA87332487C}" type="presParOf" srcId="{2B5EA24A-A6CE-4812-A001-2754D80681EA}" destId="{D7319F52-B879-43DC-9C7B-B498F849C219}" srcOrd="9" destOrd="0" presId="urn:microsoft.com/office/officeart/2005/8/layout/cycle8"/>
    <dgm:cxn modelId="{FDDB4015-C5CB-4DA1-83B9-03E37FB3C941}" type="presParOf" srcId="{2B5EA24A-A6CE-4812-A001-2754D80681EA}" destId="{BE29B3D7-DB03-4ADF-9B27-429A3E5B639F}" srcOrd="10" destOrd="0" presId="urn:microsoft.com/office/officeart/2005/8/layout/cycle8"/>
    <dgm:cxn modelId="{FE092331-4195-454D-8C9A-EF9A331FFAB7}" type="presParOf" srcId="{2B5EA24A-A6CE-4812-A001-2754D80681EA}" destId="{533FEA9B-5370-4BAE-BE0D-34429A241D0D}" srcOrd="11" destOrd="0" presId="urn:microsoft.com/office/officeart/2005/8/layout/cycle8"/>
    <dgm:cxn modelId="{F94B8C19-DF67-4AA0-B154-066EC7CBCC3C}" type="presParOf" srcId="{2B5EA24A-A6CE-4812-A001-2754D80681EA}" destId="{BEA4E046-6F64-44C3-B40F-95090BEAF7EA}" srcOrd="12" destOrd="0" presId="urn:microsoft.com/office/officeart/2005/8/layout/cycle8"/>
    <dgm:cxn modelId="{FA0DADC0-482B-4505-8E08-12FC0A65EC04}" type="presParOf" srcId="{2B5EA24A-A6CE-4812-A001-2754D80681EA}" destId="{A1CECE26-7536-42AE-81A0-3BDA0BB2188C}" srcOrd="13" destOrd="0" presId="urn:microsoft.com/office/officeart/2005/8/layout/cycle8"/>
    <dgm:cxn modelId="{6C367860-928D-40CB-9CED-AD828E7A5943}" type="presParOf" srcId="{2B5EA24A-A6CE-4812-A001-2754D80681EA}" destId="{7CD49100-9DFB-4F93-94D3-056A1E3AC622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1F668E0-2B29-4BF8-BB28-95AC442BD4DE}" type="doc">
      <dgm:prSet loTypeId="urn:microsoft.com/office/officeart/2005/8/layout/hProcess11" loCatId="process" qsTypeId="urn:microsoft.com/office/officeart/2005/8/quickstyle/simple4" qsCatId="simple" csTypeId="urn:microsoft.com/office/officeart/2005/8/colors/colorful1" csCatId="colorful" phldr="1"/>
      <dgm:spPr/>
    </dgm:pt>
    <dgm:pt modelId="{AE41CB62-2D1A-41F4-B2C7-74C563B5210C}">
      <dgm:prSet phldrT="[Текст]" custT="1"/>
      <dgm:spPr/>
      <dgm:t>
        <a:bodyPr/>
        <a:lstStyle/>
        <a:p>
          <a:r>
            <a:rPr lang="uk-UA" sz="2000" b="1" i="1" dirty="0" err="1" smtClean="0">
              <a:latin typeface="Arial" pitchFamily="34" charset="0"/>
              <a:cs typeface="Arial" pitchFamily="34" charset="0"/>
            </a:rPr>
            <a:t>Виник-нення</a:t>
          </a:r>
          <a:endParaRPr lang="uk-UA" sz="2000" b="1" i="1" dirty="0">
            <a:latin typeface="Arial" pitchFamily="34" charset="0"/>
            <a:cs typeface="Arial" pitchFamily="34" charset="0"/>
          </a:endParaRPr>
        </a:p>
      </dgm:t>
    </dgm:pt>
    <dgm:pt modelId="{DC43F192-4537-47A6-AFD1-5ED8C7046676}" type="parTrans" cxnId="{6A784078-CA51-4A09-AB4B-C5C53E639D3B}">
      <dgm:prSet/>
      <dgm:spPr/>
      <dgm:t>
        <a:bodyPr/>
        <a:lstStyle/>
        <a:p>
          <a:endParaRPr lang="uk-UA"/>
        </a:p>
      </dgm:t>
    </dgm:pt>
    <dgm:pt modelId="{5E5E7C1B-D50F-416E-BA4A-B9B7549BEE32}" type="sibTrans" cxnId="{6A784078-CA51-4A09-AB4B-C5C53E639D3B}">
      <dgm:prSet/>
      <dgm:spPr/>
      <dgm:t>
        <a:bodyPr/>
        <a:lstStyle/>
        <a:p>
          <a:endParaRPr lang="uk-UA"/>
        </a:p>
      </dgm:t>
    </dgm:pt>
    <dgm:pt modelId="{896BBF11-1BEB-4828-BEC9-CD609919D212}">
      <dgm:prSet phldrT="[Текст]" custT="1"/>
      <dgm:spPr/>
      <dgm:t>
        <a:bodyPr/>
        <a:lstStyle/>
        <a:p>
          <a:r>
            <a:rPr lang="uk-UA" sz="2000" b="1" i="1" dirty="0" err="1" smtClean="0">
              <a:latin typeface="Arial" pitchFamily="34" charset="0"/>
              <a:cs typeface="Arial" pitchFamily="34" charset="0"/>
            </a:rPr>
            <a:t>Засвоє-ння</a:t>
          </a:r>
          <a:endParaRPr lang="uk-UA" sz="2000" b="1" i="1" dirty="0">
            <a:latin typeface="Arial" pitchFamily="34" charset="0"/>
            <a:cs typeface="Arial" pitchFamily="34" charset="0"/>
          </a:endParaRPr>
        </a:p>
      </dgm:t>
    </dgm:pt>
    <dgm:pt modelId="{EC62B8BE-7080-450D-9F06-324E039425FD}" type="parTrans" cxnId="{94CC1825-426F-45F0-83D7-81FD3E9B8E0E}">
      <dgm:prSet/>
      <dgm:spPr/>
      <dgm:t>
        <a:bodyPr/>
        <a:lstStyle/>
        <a:p>
          <a:endParaRPr lang="uk-UA"/>
        </a:p>
      </dgm:t>
    </dgm:pt>
    <dgm:pt modelId="{8258DF65-A6FF-45C3-B40C-2EA36D5F8166}" type="sibTrans" cxnId="{94CC1825-426F-45F0-83D7-81FD3E9B8E0E}">
      <dgm:prSet/>
      <dgm:spPr/>
      <dgm:t>
        <a:bodyPr/>
        <a:lstStyle/>
        <a:p>
          <a:endParaRPr lang="uk-UA"/>
        </a:p>
      </dgm:t>
    </dgm:pt>
    <dgm:pt modelId="{43D6C648-35E1-4843-B5E0-A77573E6593D}">
      <dgm:prSet phldrT="[Текст]" custT="1"/>
      <dgm:spPr/>
      <dgm:t>
        <a:bodyPr/>
        <a:lstStyle/>
        <a:p>
          <a:r>
            <a:rPr lang="uk-UA" sz="2000" b="1" i="1" dirty="0" err="1" smtClean="0">
              <a:latin typeface="Arial" pitchFamily="34" charset="0"/>
              <a:cs typeface="Arial" pitchFamily="34" charset="0"/>
            </a:rPr>
            <a:t>Наси-чення</a:t>
          </a:r>
          <a:endParaRPr lang="uk-UA" sz="2000" b="1" i="1" dirty="0">
            <a:latin typeface="Arial" pitchFamily="34" charset="0"/>
            <a:cs typeface="Arial" pitchFamily="34" charset="0"/>
          </a:endParaRPr>
        </a:p>
      </dgm:t>
    </dgm:pt>
    <dgm:pt modelId="{7BD3A29E-F989-4DB5-8CA2-991AEC39C840}" type="parTrans" cxnId="{0F670446-BC77-4D3B-BCB7-752388C6B7C9}">
      <dgm:prSet/>
      <dgm:spPr/>
      <dgm:t>
        <a:bodyPr/>
        <a:lstStyle/>
        <a:p>
          <a:endParaRPr lang="uk-UA"/>
        </a:p>
      </dgm:t>
    </dgm:pt>
    <dgm:pt modelId="{6FA76E90-A1AD-417A-8F54-1013D8D9547D}" type="sibTrans" cxnId="{0F670446-BC77-4D3B-BCB7-752388C6B7C9}">
      <dgm:prSet/>
      <dgm:spPr/>
      <dgm:t>
        <a:bodyPr/>
        <a:lstStyle/>
        <a:p>
          <a:endParaRPr lang="uk-UA"/>
        </a:p>
      </dgm:t>
    </dgm:pt>
    <dgm:pt modelId="{9C1DDC2C-9EC4-48A6-BA4D-8D970E99A3E5}">
      <dgm:prSet phldrT="[Текст]" custT="1"/>
      <dgm:spPr/>
      <dgm:t>
        <a:bodyPr/>
        <a:lstStyle/>
        <a:p>
          <a:r>
            <a:rPr lang="uk-UA" sz="2000" b="1" i="1" dirty="0" err="1" smtClean="0">
              <a:latin typeface="Arial" pitchFamily="34" charset="0"/>
              <a:cs typeface="Arial" pitchFamily="34" charset="0"/>
            </a:rPr>
            <a:t>Рути-низація</a:t>
          </a:r>
          <a:endParaRPr lang="uk-UA" sz="2000" b="1" i="1" dirty="0">
            <a:latin typeface="Arial" pitchFamily="34" charset="0"/>
            <a:cs typeface="Arial" pitchFamily="34" charset="0"/>
          </a:endParaRPr>
        </a:p>
      </dgm:t>
    </dgm:pt>
    <dgm:pt modelId="{B28FBF09-9076-4420-9DD0-4A665DFBF5EF}" type="parTrans" cxnId="{453E41A0-A6EF-4CEF-A9AE-3BE4E303F63C}">
      <dgm:prSet/>
      <dgm:spPr/>
      <dgm:t>
        <a:bodyPr/>
        <a:lstStyle/>
        <a:p>
          <a:endParaRPr lang="uk-UA"/>
        </a:p>
      </dgm:t>
    </dgm:pt>
    <dgm:pt modelId="{F4A526CB-A6EC-4E14-807C-C82A1D7E23FC}" type="sibTrans" cxnId="{453E41A0-A6EF-4CEF-A9AE-3BE4E303F63C}">
      <dgm:prSet/>
      <dgm:spPr/>
      <dgm:t>
        <a:bodyPr/>
        <a:lstStyle/>
        <a:p>
          <a:endParaRPr lang="uk-UA"/>
        </a:p>
      </dgm:t>
    </dgm:pt>
    <dgm:pt modelId="{6029EFDC-2467-4B79-9C8C-12C583D06459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Криза</a:t>
          </a:r>
          <a:endParaRPr lang="uk-UA" sz="2000" b="1" i="1" dirty="0">
            <a:latin typeface="Arial" pitchFamily="34" charset="0"/>
            <a:cs typeface="Arial" pitchFamily="34" charset="0"/>
          </a:endParaRPr>
        </a:p>
      </dgm:t>
    </dgm:pt>
    <dgm:pt modelId="{A5B8D158-DD9C-4090-9E1D-02859A43F962}" type="parTrans" cxnId="{B19F1733-C5C6-40E6-8508-E802EB2B72E1}">
      <dgm:prSet/>
      <dgm:spPr/>
      <dgm:t>
        <a:bodyPr/>
        <a:lstStyle/>
        <a:p>
          <a:endParaRPr lang="uk-UA"/>
        </a:p>
      </dgm:t>
    </dgm:pt>
    <dgm:pt modelId="{6F385496-04CA-4E27-AFBB-875F747D5D11}" type="sibTrans" cxnId="{B19F1733-C5C6-40E6-8508-E802EB2B72E1}">
      <dgm:prSet/>
      <dgm:spPr/>
      <dgm:t>
        <a:bodyPr/>
        <a:lstStyle/>
        <a:p>
          <a:endParaRPr lang="uk-UA"/>
        </a:p>
      </dgm:t>
    </dgm:pt>
    <dgm:pt modelId="{104BF600-EA9C-4684-8906-5B955ACC3D93}">
      <dgm:prSet phldrT="[Текст]" custT="1"/>
      <dgm:spPr/>
      <dgm:t>
        <a:bodyPr/>
        <a:lstStyle/>
        <a:p>
          <a:r>
            <a:rPr lang="uk-UA" sz="2000" b="1" i="1" dirty="0" smtClean="0">
              <a:latin typeface="Arial" pitchFamily="34" charset="0"/>
              <a:cs typeface="Arial" pitchFamily="34" charset="0"/>
            </a:rPr>
            <a:t>Фініш</a:t>
          </a:r>
          <a:endParaRPr lang="uk-UA" sz="2000" b="1" i="1" dirty="0">
            <a:latin typeface="Arial" pitchFamily="34" charset="0"/>
            <a:cs typeface="Arial" pitchFamily="34" charset="0"/>
          </a:endParaRPr>
        </a:p>
      </dgm:t>
    </dgm:pt>
    <dgm:pt modelId="{0AEE3B17-0761-4266-8DA0-65E3962813AC}" type="parTrans" cxnId="{B2DDC3BE-8A2C-44AD-84D5-83F78D619F17}">
      <dgm:prSet/>
      <dgm:spPr/>
      <dgm:t>
        <a:bodyPr/>
        <a:lstStyle/>
        <a:p>
          <a:endParaRPr lang="uk-UA"/>
        </a:p>
      </dgm:t>
    </dgm:pt>
    <dgm:pt modelId="{169F4712-5E5F-43E5-B629-14860437F3E8}" type="sibTrans" cxnId="{B2DDC3BE-8A2C-44AD-84D5-83F78D619F17}">
      <dgm:prSet/>
      <dgm:spPr/>
      <dgm:t>
        <a:bodyPr/>
        <a:lstStyle/>
        <a:p>
          <a:endParaRPr lang="uk-UA"/>
        </a:p>
      </dgm:t>
    </dgm:pt>
    <dgm:pt modelId="{5ED4ACC9-686D-4482-A5EF-B7780E943444}" type="pres">
      <dgm:prSet presAssocID="{51F668E0-2B29-4BF8-BB28-95AC442BD4DE}" presName="Name0" presStyleCnt="0">
        <dgm:presLayoutVars>
          <dgm:dir/>
          <dgm:resizeHandles val="exact"/>
        </dgm:presLayoutVars>
      </dgm:prSet>
      <dgm:spPr/>
    </dgm:pt>
    <dgm:pt modelId="{B1067B83-C381-4B4F-8DEA-DABA0B3C16DB}" type="pres">
      <dgm:prSet presAssocID="{51F668E0-2B29-4BF8-BB28-95AC442BD4DE}" presName="arrow" presStyleLbl="bgShp" presStyleIdx="0" presStyleCnt="1"/>
      <dgm:spPr/>
    </dgm:pt>
    <dgm:pt modelId="{86F90FCD-A0D6-4B5D-80CB-13B774A1BF1E}" type="pres">
      <dgm:prSet presAssocID="{51F668E0-2B29-4BF8-BB28-95AC442BD4DE}" presName="points" presStyleCnt="0"/>
      <dgm:spPr/>
    </dgm:pt>
    <dgm:pt modelId="{84775B81-4278-4DC0-BAC7-829A34262039}" type="pres">
      <dgm:prSet presAssocID="{AE41CB62-2D1A-41F4-B2C7-74C563B5210C}" presName="compositeA" presStyleCnt="0"/>
      <dgm:spPr/>
    </dgm:pt>
    <dgm:pt modelId="{1FE0E89B-6DA5-4A24-8370-5C1993DBC337}" type="pres">
      <dgm:prSet presAssocID="{AE41CB62-2D1A-41F4-B2C7-74C563B5210C}" presName="textA" presStyleLbl="revTx" presStyleIdx="0" presStyleCnt="6" custScaleX="1304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96DB74-D951-43AC-BBF6-8C2B14384FBE}" type="pres">
      <dgm:prSet presAssocID="{AE41CB62-2D1A-41F4-B2C7-74C563B5210C}" presName="circleA" presStyleLbl="node1" presStyleIdx="0" presStyleCnt="6"/>
      <dgm:spPr/>
    </dgm:pt>
    <dgm:pt modelId="{FB3E78FE-112B-4D2F-9104-CC561EB6D762}" type="pres">
      <dgm:prSet presAssocID="{AE41CB62-2D1A-41F4-B2C7-74C563B5210C}" presName="spaceA" presStyleCnt="0"/>
      <dgm:spPr/>
    </dgm:pt>
    <dgm:pt modelId="{F3CBA7A6-C0C6-4F4C-9E78-B34F9FA0189A}" type="pres">
      <dgm:prSet presAssocID="{5E5E7C1B-D50F-416E-BA4A-B9B7549BEE32}" presName="space" presStyleCnt="0"/>
      <dgm:spPr/>
    </dgm:pt>
    <dgm:pt modelId="{1A741CFE-FC62-4830-BBEA-081D29C9A460}" type="pres">
      <dgm:prSet presAssocID="{896BBF11-1BEB-4828-BEC9-CD609919D212}" presName="compositeB" presStyleCnt="0"/>
      <dgm:spPr/>
    </dgm:pt>
    <dgm:pt modelId="{B909B3C5-0FAA-4D04-B31F-168ACD31B128}" type="pres">
      <dgm:prSet presAssocID="{896BBF11-1BEB-4828-BEC9-CD609919D212}" presName="textB" presStyleLbl="revTx" presStyleIdx="1" presStyleCnt="6" custScaleX="140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7F6BF1-7DD6-409D-A4F8-71FA03B1E785}" type="pres">
      <dgm:prSet presAssocID="{896BBF11-1BEB-4828-BEC9-CD609919D212}" presName="circleB" presStyleLbl="node1" presStyleIdx="1" presStyleCnt="6"/>
      <dgm:spPr/>
    </dgm:pt>
    <dgm:pt modelId="{63116605-2487-4F74-A31C-9A80ACD49E94}" type="pres">
      <dgm:prSet presAssocID="{896BBF11-1BEB-4828-BEC9-CD609919D212}" presName="spaceB" presStyleCnt="0"/>
      <dgm:spPr/>
    </dgm:pt>
    <dgm:pt modelId="{B3FD9BDC-5A3B-4E8A-954B-83F7E8914D16}" type="pres">
      <dgm:prSet presAssocID="{8258DF65-A6FF-45C3-B40C-2EA36D5F8166}" presName="space" presStyleCnt="0"/>
      <dgm:spPr/>
    </dgm:pt>
    <dgm:pt modelId="{539FDF30-5187-4D23-9E80-283E94DB7E98}" type="pres">
      <dgm:prSet presAssocID="{43D6C648-35E1-4843-B5E0-A77573E6593D}" presName="compositeA" presStyleCnt="0"/>
      <dgm:spPr/>
    </dgm:pt>
    <dgm:pt modelId="{F2572F2E-2FC2-4117-AB6E-A4F90FF543E3}" type="pres">
      <dgm:prSet presAssocID="{43D6C648-35E1-4843-B5E0-A77573E6593D}" presName="textA" presStyleLbl="revTx" presStyleIdx="2" presStyleCnt="6" custScaleX="1142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0F33A9-9FA0-4F28-8247-E47A32A101F3}" type="pres">
      <dgm:prSet presAssocID="{43D6C648-35E1-4843-B5E0-A77573E6593D}" presName="circleA" presStyleLbl="node1" presStyleIdx="2" presStyleCnt="6"/>
      <dgm:spPr/>
    </dgm:pt>
    <dgm:pt modelId="{47AC36EF-1FF2-494A-B83A-6AE30B53A586}" type="pres">
      <dgm:prSet presAssocID="{43D6C648-35E1-4843-B5E0-A77573E6593D}" presName="spaceA" presStyleCnt="0"/>
      <dgm:spPr/>
    </dgm:pt>
    <dgm:pt modelId="{7E09AA73-324F-4E28-8E7E-457FB426DB67}" type="pres">
      <dgm:prSet presAssocID="{6FA76E90-A1AD-417A-8F54-1013D8D9547D}" presName="space" presStyleCnt="0"/>
      <dgm:spPr/>
    </dgm:pt>
    <dgm:pt modelId="{C6283CBC-E9EE-4B4B-B1FC-85184B040D09}" type="pres">
      <dgm:prSet presAssocID="{9C1DDC2C-9EC4-48A6-BA4D-8D970E99A3E5}" presName="compositeB" presStyleCnt="0"/>
      <dgm:spPr/>
    </dgm:pt>
    <dgm:pt modelId="{544CA1BE-2666-4BE9-A436-BE8EE2C5404E}" type="pres">
      <dgm:prSet presAssocID="{9C1DDC2C-9EC4-48A6-BA4D-8D970E99A3E5}" presName="textB" presStyleLbl="revTx" presStyleIdx="3" presStyleCnt="6" custScaleX="1342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95D7DE-DDC3-464D-A15F-C9A41EB3212C}" type="pres">
      <dgm:prSet presAssocID="{9C1DDC2C-9EC4-48A6-BA4D-8D970E99A3E5}" presName="circleB" presStyleLbl="node1" presStyleIdx="3" presStyleCnt="6"/>
      <dgm:spPr/>
    </dgm:pt>
    <dgm:pt modelId="{E3835D0A-F301-46F6-A6C0-06A9D39B0A64}" type="pres">
      <dgm:prSet presAssocID="{9C1DDC2C-9EC4-48A6-BA4D-8D970E99A3E5}" presName="spaceB" presStyleCnt="0"/>
      <dgm:spPr/>
    </dgm:pt>
    <dgm:pt modelId="{66BF1BAA-5BA7-4D74-BF8B-85202475B593}" type="pres">
      <dgm:prSet presAssocID="{F4A526CB-A6EC-4E14-807C-C82A1D7E23FC}" presName="space" presStyleCnt="0"/>
      <dgm:spPr/>
    </dgm:pt>
    <dgm:pt modelId="{BC178453-7587-4BBA-8EDA-0E360D2E5CDB}" type="pres">
      <dgm:prSet presAssocID="{6029EFDC-2467-4B79-9C8C-12C583D06459}" presName="compositeA" presStyleCnt="0"/>
      <dgm:spPr/>
    </dgm:pt>
    <dgm:pt modelId="{DE10DF27-DB6B-4630-874F-EF30E8B14347}" type="pres">
      <dgm:prSet presAssocID="{6029EFDC-2467-4B79-9C8C-12C583D06459}" presName="textA" presStyleLbl="revTx" presStyleIdx="4" presStyleCnt="6" custScaleX="1203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822137-459C-4271-9A24-4A6D19FEAE91}" type="pres">
      <dgm:prSet presAssocID="{6029EFDC-2467-4B79-9C8C-12C583D06459}" presName="circleA" presStyleLbl="node1" presStyleIdx="4" presStyleCnt="6"/>
      <dgm:spPr/>
    </dgm:pt>
    <dgm:pt modelId="{DA549256-2806-46B1-B8E8-67C070F0EC65}" type="pres">
      <dgm:prSet presAssocID="{6029EFDC-2467-4B79-9C8C-12C583D06459}" presName="spaceA" presStyleCnt="0"/>
      <dgm:spPr/>
    </dgm:pt>
    <dgm:pt modelId="{C7537366-BF28-438C-80A9-8F44FEE8B6A5}" type="pres">
      <dgm:prSet presAssocID="{6F385496-04CA-4E27-AFBB-875F747D5D11}" presName="space" presStyleCnt="0"/>
      <dgm:spPr/>
    </dgm:pt>
    <dgm:pt modelId="{AF6E928B-4769-461A-93A2-03581AD67228}" type="pres">
      <dgm:prSet presAssocID="{104BF600-EA9C-4684-8906-5B955ACC3D93}" presName="compositeB" presStyleCnt="0"/>
      <dgm:spPr/>
    </dgm:pt>
    <dgm:pt modelId="{75EA193D-6EFD-4873-AC3D-2469613243FE}" type="pres">
      <dgm:prSet presAssocID="{104BF600-EA9C-4684-8906-5B955ACC3D93}" presName="textB" presStyleLbl="revTx" presStyleIdx="5" presStyleCnt="6" custScaleX="1124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8DF94-4A5F-486E-8E9F-23B79BE83FE5}" type="pres">
      <dgm:prSet presAssocID="{104BF600-EA9C-4684-8906-5B955ACC3D93}" presName="circleB" presStyleLbl="node1" presStyleIdx="5" presStyleCnt="6"/>
      <dgm:spPr/>
    </dgm:pt>
    <dgm:pt modelId="{3F944B1E-FE1D-46BB-B40E-BD478553CAE7}" type="pres">
      <dgm:prSet presAssocID="{104BF600-EA9C-4684-8906-5B955ACC3D93}" presName="spaceB" presStyleCnt="0"/>
      <dgm:spPr/>
    </dgm:pt>
  </dgm:ptLst>
  <dgm:cxnLst>
    <dgm:cxn modelId="{94CC1825-426F-45F0-83D7-81FD3E9B8E0E}" srcId="{51F668E0-2B29-4BF8-BB28-95AC442BD4DE}" destId="{896BBF11-1BEB-4828-BEC9-CD609919D212}" srcOrd="1" destOrd="0" parTransId="{EC62B8BE-7080-450D-9F06-324E039425FD}" sibTransId="{8258DF65-A6FF-45C3-B40C-2EA36D5F8166}"/>
    <dgm:cxn modelId="{05187280-F2F6-44D6-81A1-CDFE5AFD21B2}" type="presOf" srcId="{896BBF11-1BEB-4828-BEC9-CD609919D212}" destId="{B909B3C5-0FAA-4D04-B31F-168ACD31B128}" srcOrd="0" destOrd="0" presId="urn:microsoft.com/office/officeart/2005/8/layout/hProcess11"/>
    <dgm:cxn modelId="{1404F628-1B90-41F5-B4D8-C3821EB7B59C}" type="presOf" srcId="{6029EFDC-2467-4B79-9C8C-12C583D06459}" destId="{DE10DF27-DB6B-4630-874F-EF30E8B14347}" srcOrd="0" destOrd="0" presId="urn:microsoft.com/office/officeart/2005/8/layout/hProcess11"/>
    <dgm:cxn modelId="{6A784078-CA51-4A09-AB4B-C5C53E639D3B}" srcId="{51F668E0-2B29-4BF8-BB28-95AC442BD4DE}" destId="{AE41CB62-2D1A-41F4-B2C7-74C563B5210C}" srcOrd="0" destOrd="0" parTransId="{DC43F192-4537-47A6-AFD1-5ED8C7046676}" sibTransId="{5E5E7C1B-D50F-416E-BA4A-B9B7549BEE32}"/>
    <dgm:cxn modelId="{5B02F7CC-F6E9-4953-9F90-B2D29034FF01}" type="presOf" srcId="{AE41CB62-2D1A-41F4-B2C7-74C563B5210C}" destId="{1FE0E89B-6DA5-4A24-8370-5C1993DBC337}" srcOrd="0" destOrd="0" presId="urn:microsoft.com/office/officeart/2005/8/layout/hProcess11"/>
    <dgm:cxn modelId="{6AD101B1-059F-48F6-A024-B1A404D9992C}" type="presOf" srcId="{9C1DDC2C-9EC4-48A6-BA4D-8D970E99A3E5}" destId="{544CA1BE-2666-4BE9-A436-BE8EE2C5404E}" srcOrd="0" destOrd="0" presId="urn:microsoft.com/office/officeart/2005/8/layout/hProcess11"/>
    <dgm:cxn modelId="{B2DDC3BE-8A2C-44AD-84D5-83F78D619F17}" srcId="{51F668E0-2B29-4BF8-BB28-95AC442BD4DE}" destId="{104BF600-EA9C-4684-8906-5B955ACC3D93}" srcOrd="5" destOrd="0" parTransId="{0AEE3B17-0761-4266-8DA0-65E3962813AC}" sibTransId="{169F4712-5E5F-43E5-B629-14860437F3E8}"/>
    <dgm:cxn modelId="{B19F1733-C5C6-40E6-8508-E802EB2B72E1}" srcId="{51F668E0-2B29-4BF8-BB28-95AC442BD4DE}" destId="{6029EFDC-2467-4B79-9C8C-12C583D06459}" srcOrd="4" destOrd="0" parTransId="{A5B8D158-DD9C-4090-9E1D-02859A43F962}" sibTransId="{6F385496-04CA-4E27-AFBB-875F747D5D11}"/>
    <dgm:cxn modelId="{A98522D2-9F50-45DC-A830-C697F296A0E9}" type="presOf" srcId="{104BF600-EA9C-4684-8906-5B955ACC3D93}" destId="{75EA193D-6EFD-4873-AC3D-2469613243FE}" srcOrd="0" destOrd="0" presId="urn:microsoft.com/office/officeart/2005/8/layout/hProcess11"/>
    <dgm:cxn modelId="{0F670446-BC77-4D3B-BCB7-752388C6B7C9}" srcId="{51F668E0-2B29-4BF8-BB28-95AC442BD4DE}" destId="{43D6C648-35E1-4843-B5E0-A77573E6593D}" srcOrd="2" destOrd="0" parTransId="{7BD3A29E-F989-4DB5-8CA2-991AEC39C840}" sibTransId="{6FA76E90-A1AD-417A-8F54-1013D8D9547D}"/>
    <dgm:cxn modelId="{30779C1F-6378-48B8-9328-258E95BA5637}" type="presOf" srcId="{43D6C648-35E1-4843-B5E0-A77573E6593D}" destId="{F2572F2E-2FC2-4117-AB6E-A4F90FF543E3}" srcOrd="0" destOrd="0" presId="urn:microsoft.com/office/officeart/2005/8/layout/hProcess11"/>
    <dgm:cxn modelId="{19BA6121-108E-472A-8C6E-0B7FACE1CC9D}" type="presOf" srcId="{51F668E0-2B29-4BF8-BB28-95AC442BD4DE}" destId="{5ED4ACC9-686D-4482-A5EF-B7780E943444}" srcOrd="0" destOrd="0" presId="urn:microsoft.com/office/officeart/2005/8/layout/hProcess11"/>
    <dgm:cxn modelId="{453E41A0-A6EF-4CEF-A9AE-3BE4E303F63C}" srcId="{51F668E0-2B29-4BF8-BB28-95AC442BD4DE}" destId="{9C1DDC2C-9EC4-48A6-BA4D-8D970E99A3E5}" srcOrd="3" destOrd="0" parTransId="{B28FBF09-9076-4420-9DD0-4A665DFBF5EF}" sibTransId="{F4A526CB-A6EC-4E14-807C-C82A1D7E23FC}"/>
    <dgm:cxn modelId="{27085EEE-CBF0-4880-9D4E-E0AB379DB46B}" type="presParOf" srcId="{5ED4ACC9-686D-4482-A5EF-B7780E943444}" destId="{B1067B83-C381-4B4F-8DEA-DABA0B3C16DB}" srcOrd="0" destOrd="0" presId="urn:microsoft.com/office/officeart/2005/8/layout/hProcess11"/>
    <dgm:cxn modelId="{9F80DC57-9948-45F1-812C-3FB990476F86}" type="presParOf" srcId="{5ED4ACC9-686D-4482-A5EF-B7780E943444}" destId="{86F90FCD-A0D6-4B5D-80CB-13B774A1BF1E}" srcOrd="1" destOrd="0" presId="urn:microsoft.com/office/officeart/2005/8/layout/hProcess11"/>
    <dgm:cxn modelId="{FEEC3D4E-FF68-4F2A-9EBA-01FB15BB65DD}" type="presParOf" srcId="{86F90FCD-A0D6-4B5D-80CB-13B774A1BF1E}" destId="{84775B81-4278-4DC0-BAC7-829A34262039}" srcOrd="0" destOrd="0" presId="urn:microsoft.com/office/officeart/2005/8/layout/hProcess11"/>
    <dgm:cxn modelId="{2CE437D1-ADBE-4DB4-8387-56AC531D25A7}" type="presParOf" srcId="{84775B81-4278-4DC0-BAC7-829A34262039}" destId="{1FE0E89B-6DA5-4A24-8370-5C1993DBC337}" srcOrd="0" destOrd="0" presId="urn:microsoft.com/office/officeart/2005/8/layout/hProcess11"/>
    <dgm:cxn modelId="{E9A885C2-C66E-44D0-B10D-31F3922966BE}" type="presParOf" srcId="{84775B81-4278-4DC0-BAC7-829A34262039}" destId="{7896DB74-D951-43AC-BBF6-8C2B14384FBE}" srcOrd="1" destOrd="0" presId="urn:microsoft.com/office/officeart/2005/8/layout/hProcess11"/>
    <dgm:cxn modelId="{6CB5DC71-790D-4EAF-8FCD-5DB878477102}" type="presParOf" srcId="{84775B81-4278-4DC0-BAC7-829A34262039}" destId="{FB3E78FE-112B-4D2F-9104-CC561EB6D762}" srcOrd="2" destOrd="0" presId="urn:microsoft.com/office/officeart/2005/8/layout/hProcess11"/>
    <dgm:cxn modelId="{B1E5C56E-E3C6-487D-8001-BE8643E2DFC5}" type="presParOf" srcId="{86F90FCD-A0D6-4B5D-80CB-13B774A1BF1E}" destId="{F3CBA7A6-C0C6-4F4C-9E78-B34F9FA0189A}" srcOrd="1" destOrd="0" presId="urn:microsoft.com/office/officeart/2005/8/layout/hProcess11"/>
    <dgm:cxn modelId="{E99382FA-9DE2-4463-B6E5-B2D967742DE9}" type="presParOf" srcId="{86F90FCD-A0D6-4B5D-80CB-13B774A1BF1E}" destId="{1A741CFE-FC62-4830-BBEA-081D29C9A460}" srcOrd="2" destOrd="0" presId="urn:microsoft.com/office/officeart/2005/8/layout/hProcess11"/>
    <dgm:cxn modelId="{205F1CB2-F300-48FC-B640-F7D5CEB4E9CA}" type="presParOf" srcId="{1A741CFE-FC62-4830-BBEA-081D29C9A460}" destId="{B909B3C5-0FAA-4D04-B31F-168ACD31B128}" srcOrd="0" destOrd="0" presId="urn:microsoft.com/office/officeart/2005/8/layout/hProcess11"/>
    <dgm:cxn modelId="{1C515BF9-78FD-4CE4-B63D-C7B3767744A5}" type="presParOf" srcId="{1A741CFE-FC62-4830-BBEA-081D29C9A460}" destId="{597F6BF1-7DD6-409D-A4F8-71FA03B1E785}" srcOrd="1" destOrd="0" presId="urn:microsoft.com/office/officeart/2005/8/layout/hProcess11"/>
    <dgm:cxn modelId="{AA83F9C2-D78B-4473-8FD1-768A0620ABE3}" type="presParOf" srcId="{1A741CFE-FC62-4830-BBEA-081D29C9A460}" destId="{63116605-2487-4F74-A31C-9A80ACD49E94}" srcOrd="2" destOrd="0" presId="urn:microsoft.com/office/officeart/2005/8/layout/hProcess11"/>
    <dgm:cxn modelId="{3F04105C-B0A8-429B-BA79-B08AA7B647C7}" type="presParOf" srcId="{86F90FCD-A0D6-4B5D-80CB-13B774A1BF1E}" destId="{B3FD9BDC-5A3B-4E8A-954B-83F7E8914D16}" srcOrd="3" destOrd="0" presId="urn:microsoft.com/office/officeart/2005/8/layout/hProcess11"/>
    <dgm:cxn modelId="{2D77A668-4252-4E79-9ED2-B5D4DE5AA555}" type="presParOf" srcId="{86F90FCD-A0D6-4B5D-80CB-13B774A1BF1E}" destId="{539FDF30-5187-4D23-9E80-283E94DB7E98}" srcOrd="4" destOrd="0" presId="urn:microsoft.com/office/officeart/2005/8/layout/hProcess11"/>
    <dgm:cxn modelId="{332B5E06-ED57-42E1-9E80-4423C75845AD}" type="presParOf" srcId="{539FDF30-5187-4D23-9E80-283E94DB7E98}" destId="{F2572F2E-2FC2-4117-AB6E-A4F90FF543E3}" srcOrd="0" destOrd="0" presId="urn:microsoft.com/office/officeart/2005/8/layout/hProcess11"/>
    <dgm:cxn modelId="{0AC5EB33-C95D-4C02-908F-E486472E8EF8}" type="presParOf" srcId="{539FDF30-5187-4D23-9E80-283E94DB7E98}" destId="{130F33A9-9FA0-4F28-8247-E47A32A101F3}" srcOrd="1" destOrd="0" presId="urn:microsoft.com/office/officeart/2005/8/layout/hProcess11"/>
    <dgm:cxn modelId="{84F05417-E4B0-4B38-B617-5872CDA75A6A}" type="presParOf" srcId="{539FDF30-5187-4D23-9E80-283E94DB7E98}" destId="{47AC36EF-1FF2-494A-B83A-6AE30B53A586}" srcOrd="2" destOrd="0" presId="urn:microsoft.com/office/officeart/2005/8/layout/hProcess11"/>
    <dgm:cxn modelId="{43C9392F-1030-4237-A436-DBD7E1083953}" type="presParOf" srcId="{86F90FCD-A0D6-4B5D-80CB-13B774A1BF1E}" destId="{7E09AA73-324F-4E28-8E7E-457FB426DB67}" srcOrd="5" destOrd="0" presId="urn:microsoft.com/office/officeart/2005/8/layout/hProcess11"/>
    <dgm:cxn modelId="{385757D1-088E-4ED2-8A9E-4FBD175611DC}" type="presParOf" srcId="{86F90FCD-A0D6-4B5D-80CB-13B774A1BF1E}" destId="{C6283CBC-E9EE-4B4B-B1FC-85184B040D09}" srcOrd="6" destOrd="0" presId="urn:microsoft.com/office/officeart/2005/8/layout/hProcess11"/>
    <dgm:cxn modelId="{A9CCB95C-AC10-4FA8-8F81-B7921D0A13A6}" type="presParOf" srcId="{C6283CBC-E9EE-4B4B-B1FC-85184B040D09}" destId="{544CA1BE-2666-4BE9-A436-BE8EE2C5404E}" srcOrd="0" destOrd="0" presId="urn:microsoft.com/office/officeart/2005/8/layout/hProcess11"/>
    <dgm:cxn modelId="{375A0331-46D8-4C1B-88DD-8540CA96F235}" type="presParOf" srcId="{C6283CBC-E9EE-4B4B-B1FC-85184B040D09}" destId="{B195D7DE-DDC3-464D-A15F-C9A41EB3212C}" srcOrd="1" destOrd="0" presId="urn:microsoft.com/office/officeart/2005/8/layout/hProcess11"/>
    <dgm:cxn modelId="{1F426039-68C2-4FB3-B926-1607A7C66BD0}" type="presParOf" srcId="{C6283CBC-E9EE-4B4B-B1FC-85184B040D09}" destId="{E3835D0A-F301-46F6-A6C0-06A9D39B0A64}" srcOrd="2" destOrd="0" presId="urn:microsoft.com/office/officeart/2005/8/layout/hProcess11"/>
    <dgm:cxn modelId="{6E30A84E-7AB2-429E-A535-E8FACCA7F7C4}" type="presParOf" srcId="{86F90FCD-A0D6-4B5D-80CB-13B774A1BF1E}" destId="{66BF1BAA-5BA7-4D74-BF8B-85202475B593}" srcOrd="7" destOrd="0" presId="urn:microsoft.com/office/officeart/2005/8/layout/hProcess11"/>
    <dgm:cxn modelId="{93E0FBDD-E8B1-42B3-A126-412CBDDCBBD4}" type="presParOf" srcId="{86F90FCD-A0D6-4B5D-80CB-13B774A1BF1E}" destId="{BC178453-7587-4BBA-8EDA-0E360D2E5CDB}" srcOrd="8" destOrd="0" presId="urn:microsoft.com/office/officeart/2005/8/layout/hProcess11"/>
    <dgm:cxn modelId="{CEE04A8E-A659-4E1F-A960-59D09316DFF6}" type="presParOf" srcId="{BC178453-7587-4BBA-8EDA-0E360D2E5CDB}" destId="{DE10DF27-DB6B-4630-874F-EF30E8B14347}" srcOrd="0" destOrd="0" presId="urn:microsoft.com/office/officeart/2005/8/layout/hProcess11"/>
    <dgm:cxn modelId="{C81F1FDE-BFC9-427B-80EA-EAF2DB228D77}" type="presParOf" srcId="{BC178453-7587-4BBA-8EDA-0E360D2E5CDB}" destId="{01822137-459C-4271-9A24-4A6D19FEAE91}" srcOrd="1" destOrd="0" presId="urn:microsoft.com/office/officeart/2005/8/layout/hProcess11"/>
    <dgm:cxn modelId="{54E1275B-24BF-474E-AB7F-8704C74294E0}" type="presParOf" srcId="{BC178453-7587-4BBA-8EDA-0E360D2E5CDB}" destId="{DA549256-2806-46B1-B8E8-67C070F0EC65}" srcOrd="2" destOrd="0" presId="urn:microsoft.com/office/officeart/2005/8/layout/hProcess11"/>
    <dgm:cxn modelId="{5E49BF1E-7BCC-4FE8-9CFD-B7CB532A2AB4}" type="presParOf" srcId="{86F90FCD-A0D6-4B5D-80CB-13B774A1BF1E}" destId="{C7537366-BF28-438C-80A9-8F44FEE8B6A5}" srcOrd="9" destOrd="0" presId="urn:microsoft.com/office/officeart/2005/8/layout/hProcess11"/>
    <dgm:cxn modelId="{94BCFB1B-9A2D-408F-81C7-8482AC8EEE16}" type="presParOf" srcId="{86F90FCD-A0D6-4B5D-80CB-13B774A1BF1E}" destId="{AF6E928B-4769-461A-93A2-03581AD67228}" srcOrd="10" destOrd="0" presId="urn:microsoft.com/office/officeart/2005/8/layout/hProcess11"/>
    <dgm:cxn modelId="{A334C78A-7A24-4E98-8896-7FA6290BBE2A}" type="presParOf" srcId="{AF6E928B-4769-461A-93A2-03581AD67228}" destId="{75EA193D-6EFD-4873-AC3D-2469613243FE}" srcOrd="0" destOrd="0" presId="urn:microsoft.com/office/officeart/2005/8/layout/hProcess11"/>
    <dgm:cxn modelId="{0C9A61E9-D0A0-48F2-AAA6-EF5BCEAD4210}" type="presParOf" srcId="{AF6E928B-4769-461A-93A2-03581AD67228}" destId="{B528DF94-4A5F-486E-8E9F-23B79BE83FE5}" srcOrd="1" destOrd="0" presId="urn:microsoft.com/office/officeart/2005/8/layout/hProcess11"/>
    <dgm:cxn modelId="{7E847C6E-A83B-40F5-8E72-05C169827935}" type="presParOf" srcId="{AF6E928B-4769-461A-93A2-03581AD67228}" destId="{3F944B1E-FE1D-46BB-B40E-BD478553CAE7}" srcOrd="2" destOrd="0" presId="urn:microsoft.com/office/officeart/2005/8/layout/hProcess1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A779A7-9034-433F-81C1-42307E43EAFB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293D2423-0EC5-4BDC-9554-2A1C930AF086}">
      <dgm:prSet phldrT="[Текст]" custT="1"/>
      <dgm:spPr/>
      <dgm:t>
        <a:bodyPr/>
        <a:lstStyle/>
        <a:p>
          <a:pPr algn="ctr"/>
          <a:r>
            <a:rPr lang="uk-UA" sz="20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різнорівневі</a:t>
          </a:r>
          <a:endParaRPr lang="uk-UA" sz="2000" b="1" i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87F1407-C48B-466E-855B-B4FDC3FE4800}" type="parTrans" cxnId="{843FD6F3-4A67-4780-91A7-FE1B2460C3C0}">
      <dgm:prSet/>
      <dgm:spPr/>
      <dgm:t>
        <a:bodyPr/>
        <a:lstStyle/>
        <a:p>
          <a:endParaRPr lang="uk-UA"/>
        </a:p>
      </dgm:t>
    </dgm:pt>
    <dgm:pt modelId="{C1F1D7E6-795F-4E4E-8076-CD2BA4B7E539}" type="sibTrans" cxnId="{843FD6F3-4A67-4780-91A7-FE1B2460C3C0}">
      <dgm:prSet/>
      <dgm:spPr/>
      <dgm:t>
        <a:bodyPr/>
        <a:lstStyle/>
        <a:p>
          <a:endParaRPr lang="uk-UA"/>
        </a:p>
      </dgm:t>
    </dgm:pt>
    <dgm:pt modelId="{3EB25C80-3316-468B-A772-37F46520484C}">
      <dgm:prSet phldrT="[Текст]" custT="1"/>
      <dgm:spPr/>
      <dgm:t>
        <a:bodyPr/>
        <a:lstStyle/>
        <a:p>
          <a:pPr algn="ctr"/>
          <a:r>
            <a:rPr lang="uk-UA" sz="2000" b="1" i="1" baseline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випадкові</a:t>
          </a:r>
          <a:endParaRPr lang="uk-UA" sz="2000" b="1" i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6CB6C6D-A01E-41A3-ADDC-8CF1D24456ED}" type="parTrans" cxnId="{9F484645-8472-46DF-A48B-E9B6E6CD86EC}">
      <dgm:prSet/>
      <dgm:spPr/>
      <dgm:t>
        <a:bodyPr/>
        <a:lstStyle/>
        <a:p>
          <a:endParaRPr lang="uk-UA"/>
        </a:p>
      </dgm:t>
    </dgm:pt>
    <dgm:pt modelId="{11A8AC73-46CD-4D0D-9FD8-A1CB0D7BF4D9}" type="sibTrans" cxnId="{9F484645-8472-46DF-A48B-E9B6E6CD86EC}">
      <dgm:prSet/>
      <dgm:spPr/>
      <dgm:t>
        <a:bodyPr/>
        <a:lstStyle/>
        <a:p>
          <a:endParaRPr lang="uk-UA"/>
        </a:p>
      </dgm:t>
    </dgm:pt>
    <dgm:pt modelId="{D6A4E909-1C0E-4577-A9E8-16C8435D4501}">
      <dgm:prSet phldrT="[Текст]" custT="1"/>
      <dgm:spPr/>
      <dgm:t>
        <a:bodyPr/>
        <a:lstStyle/>
        <a:p>
          <a:pPr algn="ctr"/>
          <a:r>
            <a:rPr lang="ru-RU" sz="20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 </a:t>
          </a:r>
          <a:r>
            <a:rPr lang="uk-UA" sz="20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інтересами </a:t>
          </a:r>
          <a:endParaRPr lang="uk-UA" sz="2000" b="1" i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BA8D436D-6A41-4222-9BDA-932BC09AE739}" type="parTrans" cxnId="{397BFED7-98D6-4C7C-989C-802FDB3014E1}">
      <dgm:prSet/>
      <dgm:spPr/>
      <dgm:t>
        <a:bodyPr/>
        <a:lstStyle/>
        <a:p>
          <a:endParaRPr lang="uk-UA"/>
        </a:p>
      </dgm:t>
    </dgm:pt>
    <dgm:pt modelId="{FF812755-3FCD-4854-AA25-B8CAB8ABC552}" type="sibTrans" cxnId="{397BFED7-98D6-4C7C-989C-802FDB3014E1}">
      <dgm:prSet/>
      <dgm:spPr/>
      <dgm:t>
        <a:bodyPr/>
        <a:lstStyle/>
        <a:p>
          <a:endParaRPr lang="uk-UA"/>
        </a:p>
      </dgm:t>
    </dgm:pt>
    <dgm:pt modelId="{047A0ADF-0747-4F9D-A953-C9C09804303D}">
      <dgm:prSet phldrT="[Текст]" custT="1"/>
      <dgm:spPr/>
      <dgm:t>
        <a:bodyPr/>
        <a:lstStyle/>
        <a:p>
          <a:pPr algn="ctr"/>
          <a:r>
            <a:rPr lang="uk-UA" sz="2000" b="1" i="1" baseline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однорівневі</a:t>
          </a:r>
          <a:endParaRPr lang="uk-UA" sz="2000" b="1" i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C09BE1F-6B49-4A51-8EAC-558EA8B0AA0B}" type="parTrans" cxnId="{AA9EEC08-55D6-40B2-9BE6-0B9C5E4DE8C8}">
      <dgm:prSet/>
      <dgm:spPr/>
      <dgm:t>
        <a:bodyPr/>
        <a:lstStyle/>
        <a:p>
          <a:endParaRPr lang="uk-UA"/>
        </a:p>
      </dgm:t>
    </dgm:pt>
    <dgm:pt modelId="{B7D19128-3EC5-4FCC-A259-A3F0961F9634}" type="sibTrans" cxnId="{AA9EEC08-55D6-40B2-9BE6-0B9C5E4DE8C8}">
      <dgm:prSet/>
      <dgm:spPr/>
      <dgm:t>
        <a:bodyPr/>
        <a:lstStyle/>
        <a:p>
          <a:endParaRPr lang="uk-UA"/>
        </a:p>
      </dgm:t>
    </dgm:pt>
    <dgm:pt modelId="{9433C00F-5FF6-4B5E-B324-BA7755AA9B53}" type="pres">
      <dgm:prSet presAssocID="{35A779A7-9034-433F-81C1-42307E43EAF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141908-3ACE-4D62-9F68-0C0FA81E9B2A}" type="pres">
      <dgm:prSet presAssocID="{293D2423-0EC5-4BDC-9554-2A1C930AF086}" presName="parentLin" presStyleCnt="0"/>
      <dgm:spPr/>
      <dgm:t>
        <a:bodyPr/>
        <a:lstStyle/>
        <a:p>
          <a:endParaRPr lang="ru-RU"/>
        </a:p>
      </dgm:t>
    </dgm:pt>
    <dgm:pt modelId="{C14A0130-F9E0-4EB4-91E9-14BDFF8FA385}" type="pres">
      <dgm:prSet presAssocID="{293D2423-0EC5-4BDC-9554-2A1C930AF086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7E30D19-419E-4CA5-B838-54261BA3993E}" type="pres">
      <dgm:prSet presAssocID="{293D2423-0EC5-4BDC-9554-2A1C930AF08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678A90-2D37-459D-9E9C-707D3791FC69}" type="pres">
      <dgm:prSet presAssocID="{293D2423-0EC5-4BDC-9554-2A1C930AF086}" presName="negativeSpace" presStyleCnt="0"/>
      <dgm:spPr/>
      <dgm:t>
        <a:bodyPr/>
        <a:lstStyle/>
        <a:p>
          <a:endParaRPr lang="ru-RU"/>
        </a:p>
      </dgm:t>
    </dgm:pt>
    <dgm:pt modelId="{6E3E5FE0-5F39-4293-9694-28A342615DF8}" type="pres">
      <dgm:prSet presAssocID="{293D2423-0EC5-4BDC-9554-2A1C930AF086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B041BF-DE66-45EF-8838-6067CE677470}" type="pres">
      <dgm:prSet presAssocID="{C1F1D7E6-795F-4E4E-8076-CD2BA4B7E539}" presName="spaceBetweenRectangles" presStyleCnt="0"/>
      <dgm:spPr/>
      <dgm:t>
        <a:bodyPr/>
        <a:lstStyle/>
        <a:p>
          <a:endParaRPr lang="ru-RU"/>
        </a:p>
      </dgm:t>
    </dgm:pt>
    <dgm:pt modelId="{2D57125C-F0C5-4AF3-B0AF-A14F2702D66A}" type="pres">
      <dgm:prSet presAssocID="{3EB25C80-3316-468B-A772-37F46520484C}" presName="parentLin" presStyleCnt="0"/>
      <dgm:spPr/>
      <dgm:t>
        <a:bodyPr/>
        <a:lstStyle/>
        <a:p>
          <a:endParaRPr lang="ru-RU"/>
        </a:p>
      </dgm:t>
    </dgm:pt>
    <dgm:pt modelId="{FDD0BCF8-68E1-4B93-B88C-8E0EC978B030}" type="pres">
      <dgm:prSet presAssocID="{3EB25C80-3316-468B-A772-37F46520484C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8050D437-8FB5-414E-9B0B-D8833B09806E}" type="pres">
      <dgm:prSet presAssocID="{3EB25C80-3316-468B-A772-37F46520484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F474F2-C6C2-4BCE-B666-7014F6AB9093}" type="pres">
      <dgm:prSet presAssocID="{3EB25C80-3316-468B-A772-37F46520484C}" presName="negativeSpace" presStyleCnt="0"/>
      <dgm:spPr/>
      <dgm:t>
        <a:bodyPr/>
        <a:lstStyle/>
        <a:p>
          <a:endParaRPr lang="ru-RU"/>
        </a:p>
      </dgm:t>
    </dgm:pt>
    <dgm:pt modelId="{79569CAA-FFF7-4630-BF3E-A36AF1A03CA8}" type="pres">
      <dgm:prSet presAssocID="{3EB25C80-3316-468B-A772-37F46520484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16B309-6ED1-4980-815E-69C41E26A469}" type="pres">
      <dgm:prSet presAssocID="{11A8AC73-46CD-4D0D-9FD8-A1CB0D7BF4D9}" presName="spaceBetweenRectangles" presStyleCnt="0"/>
      <dgm:spPr/>
      <dgm:t>
        <a:bodyPr/>
        <a:lstStyle/>
        <a:p>
          <a:endParaRPr lang="ru-RU"/>
        </a:p>
      </dgm:t>
    </dgm:pt>
    <dgm:pt modelId="{5704CBDD-EE6D-4750-A6EF-DC9FE9FEFA5F}" type="pres">
      <dgm:prSet presAssocID="{D6A4E909-1C0E-4577-A9E8-16C8435D4501}" presName="parentLin" presStyleCnt="0"/>
      <dgm:spPr/>
      <dgm:t>
        <a:bodyPr/>
        <a:lstStyle/>
        <a:p>
          <a:endParaRPr lang="ru-RU"/>
        </a:p>
      </dgm:t>
    </dgm:pt>
    <dgm:pt modelId="{58CE55AA-3560-4BCB-A756-4FECAF4DEF99}" type="pres">
      <dgm:prSet presAssocID="{D6A4E909-1C0E-4577-A9E8-16C8435D4501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F9FA9E27-D58A-4D88-9EFA-6B1E97B4EF5F}" type="pres">
      <dgm:prSet presAssocID="{D6A4E909-1C0E-4577-A9E8-16C8435D450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D3B16-5374-45F6-A273-A873A0841181}" type="pres">
      <dgm:prSet presAssocID="{D6A4E909-1C0E-4577-A9E8-16C8435D4501}" presName="negativeSpace" presStyleCnt="0"/>
      <dgm:spPr/>
      <dgm:t>
        <a:bodyPr/>
        <a:lstStyle/>
        <a:p>
          <a:endParaRPr lang="ru-RU"/>
        </a:p>
      </dgm:t>
    </dgm:pt>
    <dgm:pt modelId="{8347AE0D-7340-47C9-88D1-BF73064C66F7}" type="pres">
      <dgm:prSet presAssocID="{D6A4E909-1C0E-4577-A9E8-16C8435D4501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5BD47B-BB0B-4B66-931C-BEE1ACCDF17B}" type="pres">
      <dgm:prSet presAssocID="{FF812755-3FCD-4854-AA25-B8CAB8ABC552}" presName="spaceBetweenRectangles" presStyleCnt="0"/>
      <dgm:spPr/>
      <dgm:t>
        <a:bodyPr/>
        <a:lstStyle/>
        <a:p>
          <a:endParaRPr lang="ru-RU"/>
        </a:p>
      </dgm:t>
    </dgm:pt>
    <dgm:pt modelId="{2627D19C-358B-43D3-B4F7-A4E47069C45A}" type="pres">
      <dgm:prSet presAssocID="{047A0ADF-0747-4F9D-A953-C9C09804303D}" presName="parentLin" presStyleCnt="0"/>
      <dgm:spPr/>
      <dgm:t>
        <a:bodyPr/>
        <a:lstStyle/>
        <a:p>
          <a:endParaRPr lang="ru-RU"/>
        </a:p>
      </dgm:t>
    </dgm:pt>
    <dgm:pt modelId="{F7D1D95C-C8B9-4C84-AB67-C06BC9D46637}" type="pres">
      <dgm:prSet presAssocID="{047A0ADF-0747-4F9D-A953-C9C09804303D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A2507E9-9606-417C-BB7D-8EC3A63815BF}" type="pres">
      <dgm:prSet presAssocID="{047A0ADF-0747-4F9D-A953-C9C09804303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72B5E0-3324-4E0B-92E3-AA307251865E}" type="pres">
      <dgm:prSet presAssocID="{047A0ADF-0747-4F9D-A953-C9C09804303D}" presName="negativeSpace" presStyleCnt="0"/>
      <dgm:spPr/>
      <dgm:t>
        <a:bodyPr/>
        <a:lstStyle/>
        <a:p>
          <a:endParaRPr lang="ru-RU"/>
        </a:p>
      </dgm:t>
    </dgm:pt>
    <dgm:pt modelId="{3F2CCBC2-DBB6-4183-B825-099BD63A4DF1}" type="pres">
      <dgm:prSet presAssocID="{047A0ADF-0747-4F9D-A953-C9C09804303D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F86121-A340-4828-9F70-F8BFAFE0ED13}" type="presOf" srcId="{35A779A7-9034-433F-81C1-42307E43EAFB}" destId="{9433C00F-5FF6-4B5E-B324-BA7755AA9B53}" srcOrd="0" destOrd="0" presId="urn:microsoft.com/office/officeart/2005/8/layout/list1"/>
    <dgm:cxn modelId="{BA5A4559-5921-4A39-9680-61C1757E0EB5}" type="presOf" srcId="{047A0ADF-0747-4F9D-A953-C9C09804303D}" destId="{7A2507E9-9606-417C-BB7D-8EC3A63815BF}" srcOrd="1" destOrd="0" presId="urn:microsoft.com/office/officeart/2005/8/layout/list1"/>
    <dgm:cxn modelId="{843FD6F3-4A67-4780-91A7-FE1B2460C3C0}" srcId="{35A779A7-9034-433F-81C1-42307E43EAFB}" destId="{293D2423-0EC5-4BDC-9554-2A1C930AF086}" srcOrd="0" destOrd="0" parTransId="{C87F1407-C48B-466E-855B-B4FDC3FE4800}" sibTransId="{C1F1D7E6-795F-4E4E-8076-CD2BA4B7E539}"/>
    <dgm:cxn modelId="{2B533931-4316-48C6-B5C0-EC191BAF8B72}" type="presOf" srcId="{3EB25C80-3316-468B-A772-37F46520484C}" destId="{FDD0BCF8-68E1-4B93-B88C-8E0EC978B030}" srcOrd="0" destOrd="0" presId="urn:microsoft.com/office/officeart/2005/8/layout/list1"/>
    <dgm:cxn modelId="{9F484645-8472-46DF-A48B-E9B6E6CD86EC}" srcId="{35A779A7-9034-433F-81C1-42307E43EAFB}" destId="{3EB25C80-3316-468B-A772-37F46520484C}" srcOrd="1" destOrd="0" parTransId="{86CB6C6D-A01E-41A3-ADDC-8CF1D24456ED}" sibTransId="{11A8AC73-46CD-4D0D-9FD8-A1CB0D7BF4D9}"/>
    <dgm:cxn modelId="{397BFED7-98D6-4C7C-989C-802FDB3014E1}" srcId="{35A779A7-9034-433F-81C1-42307E43EAFB}" destId="{D6A4E909-1C0E-4577-A9E8-16C8435D4501}" srcOrd="2" destOrd="0" parTransId="{BA8D436D-6A41-4222-9BDA-932BC09AE739}" sibTransId="{FF812755-3FCD-4854-AA25-B8CAB8ABC552}"/>
    <dgm:cxn modelId="{AA9EEC08-55D6-40B2-9BE6-0B9C5E4DE8C8}" srcId="{35A779A7-9034-433F-81C1-42307E43EAFB}" destId="{047A0ADF-0747-4F9D-A953-C9C09804303D}" srcOrd="3" destOrd="0" parTransId="{1C09BE1F-6B49-4A51-8EAC-558EA8B0AA0B}" sibTransId="{B7D19128-3EC5-4FCC-A259-A3F0961F9634}"/>
    <dgm:cxn modelId="{9BA32630-11B9-4EB0-9702-CDDF804A540C}" type="presOf" srcId="{D6A4E909-1C0E-4577-A9E8-16C8435D4501}" destId="{F9FA9E27-D58A-4D88-9EFA-6B1E97B4EF5F}" srcOrd="1" destOrd="0" presId="urn:microsoft.com/office/officeart/2005/8/layout/list1"/>
    <dgm:cxn modelId="{E373EABA-E6E6-4001-B89A-8A3A0358356A}" type="presOf" srcId="{293D2423-0EC5-4BDC-9554-2A1C930AF086}" destId="{C14A0130-F9E0-4EB4-91E9-14BDFF8FA385}" srcOrd="0" destOrd="0" presId="urn:microsoft.com/office/officeart/2005/8/layout/list1"/>
    <dgm:cxn modelId="{73E4DF89-EE8F-4ED1-AA9D-BCCC65B33F2E}" type="presOf" srcId="{047A0ADF-0747-4F9D-A953-C9C09804303D}" destId="{F7D1D95C-C8B9-4C84-AB67-C06BC9D46637}" srcOrd="0" destOrd="0" presId="urn:microsoft.com/office/officeart/2005/8/layout/list1"/>
    <dgm:cxn modelId="{83A1EF6D-CC3F-4ECD-A888-C5C6D9C56F9E}" type="presOf" srcId="{D6A4E909-1C0E-4577-A9E8-16C8435D4501}" destId="{58CE55AA-3560-4BCB-A756-4FECAF4DEF99}" srcOrd="0" destOrd="0" presId="urn:microsoft.com/office/officeart/2005/8/layout/list1"/>
    <dgm:cxn modelId="{C6642BD2-1C4E-483C-924C-6C62496070D7}" type="presOf" srcId="{293D2423-0EC5-4BDC-9554-2A1C930AF086}" destId="{A7E30D19-419E-4CA5-B838-54261BA3993E}" srcOrd="1" destOrd="0" presId="urn:microsoft.com/office/officeart/2005/8/layout/list1"/>
    <dgm:cxn modelId="{14C8C6F5-C681-4F5B-B89F-B84FD25E3065}" type="presOf" srcId="{3EB25C80-3316-468B-A772-37F46520484C}" destId="{8050D437-8FB5-414E-9B0B-D8833B09806E}" srcOrd="1" destOrd="0" presId="urn:microsoft.com/office/officeart/2005/8/layout/list1"/>
    <dgm:cxn modelId="{4E66B49C-2499-4780-B62E-19B8DFB7553A}" type="presParOf" srcId="{9433C00F-5FF6-4B5E-B324-BA7755AA9B53}" destId="{59141908-3ACE-4D62-9F68-0C0FA81E9B2A}" srcOrd="0" destOrd="0" presId="urn:microsoft.com/office/officeart/2005/8/layout/list1"/>
    <dgm:cxn modelId="{42FBCEE5-3EAC-4898-BA90-6F7E196256B6}" type="presParOf" srcId="{59141908-3ACE-4D62-9F68-0C0FA81E9B2A}" destId="{C14A0130-F9E0-4EB4-91E9-14BDFF8FA385}" srcOrd="0" destOrd="0" presId="urn:microsoft.com/office/officeart/2005/8/layout/list1"/>
    <dgm:cxn modelId="{C276AAA1-511E-46FB-9E01-8A591F3C86E8}" type="presParOf" srcId="{59141908-3ACE-4D62-9F68-0C0FA81E9B2A}" destId="{A7E30D19-419E-4CA5-B838-54261BA3993E}" srcOrd="1" destOrd="0" presId="urn:microsoft.com/office/officeart/2005/8/layout/list1"/>
    <dgm:cxn modelId="{6EA24B02-141B-476A-A920-2D1C6D00B9BB}" type="presParOf" srcId="{9433C00F-5FF6-4B5E-B324-BA7755AA9B53}" destId="{9B678A90-2D37-459D-9E9C-707D3791FC69}" srcOrd="1" destOrd="0" presId="urn:microsoft.com/office/officeart/2005/8/layout/list1"/>
    <dgm:cxn modelId="{284D8FC1-261D-49F9-83C6-E87966F5689B}" type="presParOf" srcId="{9433C00F-5FF6-4B5E-B324-BA7755AA9B53}" destId="{6E3E5FE0-5F39-4293-9694-28A342615DF8}" srcOrd="2" destOrd="0" presId="urn:microsoft.com/office/officeart/2005/8/layout/list1"/>
    <dgm:cxn modelId="{BBDAD543-AB66-4179-BD5B-6ABFD6FD3DD9}" type="presParOf" srcId="{9433C00F-5FF6-4B5E-B324-BA7755AA9B53}" destId="{B5B041BF-DE66-45EF-8838-6067CE677470}" srcOrd="3" destOrd="0" presId="urn:microsoft.com/office/officeart/2005/8/layout/list1"/>
    <dgm:cxn modelId="{2FD32A9D-04EC-4D87-A5DC-B732CD28DFF1}" type="presParOf" srcId="{9433C00F-5FF6-4B5E-B324-BA7755AA9B53}" destId="{2D57125C-F0C5-4AF3-B0AF-A14F2702D66A}" srcOrd="4" destOrd="0" presId="urn:microsoft.com/office/officeart/2005/8/layout/list1"/>
    <dgm:cxn modelId="{A8A4D7D4-DFC7-49F1-AA28-4D91B1FE5EB7}" type="presParOf" srcId="{2D57125C-F0C5-4AF3-B0AF-A14F2702D66A}" destId="{FDD0BCF8-68E1-4B93-B88C-8E0EC978B030}" srcOrd="0" destOrd="0" presId="urn:microsoft.com/office/officeart/2005/8/layout/list1"/>
    <dgm:cxn modelId="{22AAA9BE-817F-4D98-8C3F-B30F399139AA}" type="presParOf" srcId="{2D57125C-F0C5-4AF3-B0AF-A14F2702D66A}" destId="{8050D437-8FB5-414E-9B0B-D8833B09806E}" srcOrd="1" destOrd="0" presId="urn:microsoft.com/office/officeart/2005/8/layout/list1"/>
    <dgm:cxn modelId="{020D1F4F-D30E-41D6-A8C8-3F35AE08860B}" type="presParOf" srcId="{9433C00F-5FF6-4B5E-B324-BA7755AA9B53}" destId="{4EF474F2-C6C2-4BCE-B666-7014F6AB9093}" srcOrd="5" destOrd="0" presId="urn:microsoft.com/office/officeart/2005/8/layout/list1"/>
    <dgm:cxn modelId="{39BA6892-6007-498C-8A59-CF51EB56EDEA}" type="presParOf" srcId="{9433C00F-5FF6-4B5E-B324-BA7755AA9B53}" destId="{79569CAA-FFF7-4630-BF3E-A36AF1A03CA8}" srcOrd="6" destOrd="0" presId="urn:microsoft.com/office/officeart/2005/8/layout/list1"/>
    <dgm:cxn modelId="{629E54EE-0924-4E8F-B089-AB1800226C24}" type="presParOf" srcId="{9433C00F-5FF6-4B5E-B324-BA7755AA9B53}" destId="{7516B309-6ED1-4980-815E-69C41E26A469}" srcOrd="7" destOrd="0" presId="urn:microsoft.com/office/officeart/2005/8/layout/list1"/>
    <dgm:cxn modelId="{44D32001-7C42-41F9-A7D8-0A13DA304971}" type="presParOf" srcId="{9433C00F-5FF6-4B5E-B324-BA7755AA9B53}" destId="{5704CBDD-EE6D-4750-A6EF-DC9FE9FEFA5F}" srcOrd="8" destOrd="0" presId="urn:microsoft.com/office/officeart/2005/8/layout/list1"/>
    <dgm:cxn modelId="{3EB5B26F-5CA9-4F29-B91E-2883DDD860EC}" type="presParOf" srcId="{5704CBDD-EE6D-4750-A6EF-DC9FE9FEFA5F}" destId="{58CE55AA-3560-4BCB-A756-4FECAF4DEF99}" srcOrd="0" destOrd="0" presId="urn:microsoft.com/office/officeart/2005/8/layout/list1"/>
    <dgm:cxn modelId="{2CC570AE-BA71-41ED-8C0A-7949B6054549}" type="presParOf" srcId="{5704CBDD-EE6D-4750-A6EF-DC9FE9FEFA5F}" destId="{F9FA9E27-D58A-4D88-9EFA-6B1E97B4EF5F}" srcOrd="1" destOrd="0" presId="urn:microsoft.com/office/officeart/2005/8/layout/list1"/>
    <dgm:cxn modelId="{8D1B6C6C-4271-4EEF-9222-3283015BB3C1}" type="presParOf" srcId="{9433C00F-5FF6-4B5E-B324-BA7755AA9B53}" destId="{EFCD3B16-5374-45F6-A273-A873A0841181}" srcOrd="9" destOrd="0" presId="urn:microsoft.com/office/officeart/2005/8/layout/list1"/>
    <dgm:cxn modelId="{AA07A29A-7993-474B-A8F6-D3684B3DB008}" type="presParOf" srcId="{9433C00F-5FF6-4B5E-B324-BA7755AA9B53}" destId="{8347AE0D-7340-47C9-88D1-BF73064C66F7}" srcOrd="10" destOrd="0" presId="urn:microsoft.com/office/officeart/2005/8/layout/list1"/>
    <dgm:cxn modelId="{4BE42816-43E4-47BC-A9C0-8CB325A8855D}" type="presParOf" srcId="{9433C00F-5FF6-4B5E-B324-BA7755AA9B53}" destId="{E95BD47B-BB0B-4B66-931C-BEE1ACCDF17B}" srcOrd="11" destOrd="0" presId="urn:microsoft.com/office/officeart/2005/8/layout/list1"/>
    <dgm:cxn modelId="{9664D104-7615-4976-A13D-C60D95D7BD8D}" type="presParOf" srcId="{9433C00F-5FF6-4B5E-B324-BA7755AA9B53}" destId="{2627D19C-358B-43D3-B4F7-A4E47069C45A}" srcOrd="12" destOrd="0" presId="urn:microsoft.com/office/officeart/2005/8/layout/list1"/>
    <dgm:cxn modelId="{504C5532-B58D-49CE-9E4C-297C21B1E68E}" type="presParOf" srcId="{2627D19C-358B-43D3-B4F7-A4E47069C45A}" destId="{F7D1D95C-C8B9-4C84-AB67-C06BC9D46637}" srcOrd="0" destOrd="0" presId="urn:microsoft.com/office/officeart/2005/8/layout/list1"/>
    <dgm:cxn modelId="{13990E0D-17B0-45E7-A1D7-FBF3F1083F8D}" type="presParOf" srcId="{2627D19C-358B-43D3-B4F7-A4E47069C45A}" destId="{7A2507E9-9606-417C-BB7D-8EC3A63815BF}" srcOrd="1" destOrd="0" presId="urn:microsoft.com/office/officeart/2005/8/layout/list1"/>
    <dgm:cxn modelId="{188E7DC7-2167-4D96-B970-944DF09D08E4}" type="presParOf" srcId="{9433C00F-5FF6-4B5E-B324-BA7755AA9B53}" destId="{0F72B5E0-3324-4E0B-92E3-AA307251865E}" srcOrd="13" destOrd="0" presId="urn:microsoft.com/office/officeart/2005/8/layout/list1"/>
    <dgm:cxn modelId="{71DC2824-E112-4AF7-8828-07439DF76E00}" type="presParOf" srcId="{9433C00F-5FF6-4B5E-B324-BA7755AA9B53}" destId="{3F2CCBC2-DBB6-4183-B825-099BD63A4DF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5C7D7D-C4A9-40FA-BC59-E54EF902A57D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B70B0D96-E853-46C3-BC4B-6177C1ED7A7E}">
      <dgm:prSet phldrT="[Текст]" custT="1"/>
      <dgm:spPr/>
      <dgm:t>
        <a:bodyPr/>
        <a:lstStyle/>
        <a:p>
          <a:r>
            <a:rPr lang="ru-RU" sz="2000" b="0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Вербалізація</a:t>
          </a:r>
          <a:endParaRPr lang="uk-UA" sz="2000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BF4278D-E556-4F6C-9E71-3C953A73C3CC}" type="parTrans" cxnId="{DFB3B710-8E39-4EF6-8C36-B2D921E2611D}">
      <dgm:prSet/>
      <dgm:spPr/>
      <dgm:t>
        <a:bodyPr/>
        <a:lstStyle/>
        <a:p>
          <a:endParaRPr lang="uk-UA"/>
        </a:p>
      </dgm:t>
    </dgm:pt>
    <dgm:pt modelId="{8B51DD0F-F7F4-4C5F-AC1F-F2FF421D54C1}" type="sibTrans" cxnId="{DFB3B710-8E39-4EF6-8C36-B2D921E2611D}">
      <dgm:prSet/>
      <dgm:spPr/>
      <dgm:t>
        <a:bodyPr/>
        <a:lstStyle/>
        <a:p>
          <a:endParaRPr lang="uk-UA"/>
        </a:p>
      </dgm:t>
    </dgm:pt>
    <dgm:pt modelId="{55B7D810-5961-4DEB-80AC-C22C57D824C9}">
      <dgm:prSet phldrT="[Текст]" custT="1"/>
      <dgm:spPr/>
      <dgm:t>
        <a:bodyPr/>
        <a:lstStyle/>
        <a:p>
          <a:r>
            <a:rPr lang="ru-RU" sz="2000" b="0" i="1" baseline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</a:t>
          </a:r>
          <a:r>
            <a:rPr lang="uk-UA" sz="2000" b="0" i="1" baseline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’</a:t>
          </a:r>
          <a:r>
            <a:rPr lang="ru-RU" sz="2000" b="0" i="1" baseline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ясування</a:t>
          </a:r>
          <a:endParaRPr lang="uk-UA" sz="2000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E8E66EA-246D-401D-BE52-90C9B52E0EF8}" type="parTrans" cxnId="{A5B0CAC2-560A-4129-98B7-5F4264A96A28}">
      <dgm:prSet/>
      <dgm:spPr/>
      <dgm:t>
        <a:bodyPr/>
        <a:lstStyle/>
        <a:p>
          <a:endParaRPr lang="uk-UA"/>
        </a:p>
      </dgm:t>
    </dgm:pt>
    <dgm:pt modelId="{E778E2E6-93BD-45AA-AE92-4A6827957693}" type="sibTrans" cxnId="{A5B0CAC2-560A-4129-98B7-5F4264A96A28}">
      <dgm:prSet/>
      <dgm:spPr/>
      <dgm:t>
        <a:bodyPr/>
        <a:lstStyle/>
        <a:p>
          <a:endParaRPr lang="uk-UA"/>
        </a:p>
      </dgm:t>
    </dgm:pt>
    <dgm:pt modelId="{091FCEA8-74AC-4DD2-B44A-2A41E4FFBBEE}">
      <dgm:prSet phldrT="[Текст]" custT="1"/>
      <dgm:spPr/>
      <dgm:t>
        <a:bodyPr/>
        <a:lstStyle/>
        <a:p>
          <a:r>
            <a:rPr lang="ru-RU" sz="2000" b="0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Перефразування</a:t>
          </a:r>
          <a:endParaRPr lang="uk-UA" sz="2000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286D544-3842-4EF9-9E7B-A889629763AE}" type="parTrans" cxnId="{145F1BAA-9F93-482A-863E-6AF71CC9340A}">
      <dgm:prSet/>
      <dgm:spPr/>
      <dgm:t>
        <a:bodyPr/>
        <a:lstStyle/>
        <a:p>
          <a:endParaRPr lang="uk-UA"/>
        </a:p>
      </dgm:t>
    </dgm:pt>
    <dgm:pt modelId="{D6D96C47-A4C8-42E3-B295-A6320DA55FF9}" type="sibTrans" cxnId="{145F1BAA-9F93-482A-863E-6AF71CC9340A}">
      <dgm:prSet/>
      <dgm:spPr/>
      <dgm:t>
        <a:bodyPr/>
        <a:lstStyle/>
        <a:p>
          <a:endParaRPr lang="uk-UA"/>
        </a:p>
      </dgm:t>
    </dgm:pt>
    <dgm:pt modelId="{0B578978-AF40-42B6-96F5-95D73906EF95}">
      <dgm:prSet phldrT="[Текст]" custT="1"/>
      <dgm:spPr/>
      <dgm:t>
        <a:bodyPr/>
        <a:lstStyle/>
        <a:p>
          <a:r>
            <a:rPr lang="ru-RU" sz="2000" b="0" i="1" baseline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Віддзеркалення</a:t>
          </a:r>
          <a:endParaRPr lang="uk-UA" sz="2000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53B121A-F34B-4EC9-9A1D-203DBAC85C90}" type="parTrans" cxnId="{7AA6B080-03C2-4BFF-8259-A385D968B425}">
      <dgm:prSet/>
      <dgm:spPr/>
      <dgm:t>
        <a:bodyPr/>
        <a:lstStyle/>
        <a:p>
          <a:endParaRPr lang="uk-UA"/>
        </a:p>
      </dgm:t>
    </dgm:pt>
    <dgm:pt modelId="{432938F9-E3DA-49FD-9016-2160F70DE907}" type="sibTrans" cxnId="{7AA6B080-03C2-4BFF-8259-A385D968B425}">
      <dgm:prSet/>
      <dgm:spPr/>
      <dgm:t>
        <a:bodyPr/>
        <a:lstStyle/>
        <a:p>
          <a:endParaRPr lang="uk-UA"/>
        </a:p>
      </dgm:t>
    </dgm:pt>
    <dgm:pt modelId="{96A00649-AB1B-444E-BCC5-45D3401010EC}">
      <dgm:prSet phldrT="[Текст]" custT="1"/>
      <dgm:spPr/>
      <dgm:t>
        <a:bodyPr/>
        <a:lstStyle/>
        <a:p>
          <a:r>
            <a:rPr lang="ru-RU" sz="2000" b="0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Резюмування</a:t>
          </a:r>
          <a:endParaRPr lang="uk-UA" sz="2000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B7E11EBA-1339-4804-AB71-AFC83CF917AF}" type="parTrans" cxnId="{00C27DAF-2435-4114-A7B0-7B78A4389297}">
      <dgm:prSet/>
      <dgm:spPr/>
      <dgm:t>
        <a:bodyPr/>
        <a:lstStyle/>
        <a:p>
          <a:endParaRPr lang="uk-UA"/>
        </a:p>
      </dgm:t>
    </dgm:pt>
    <dgm:pt modelId="{CEA55A33-B895-4A6C-9C06-E393FC384FD9}" type="sibTrans" cxnId="{00C27DAF-2435-4114-A7B0-7B78A4389297}">
      <dgm:prSet/>
      <dgm:spPr/>
      <dgm:t>
        <a:bodyPr/>
        <a:lstStyle/>
        <a:p>
          <a:endParaRPr lang="uk-UA"/>
        </a:p>
      </dgm:t>
    </dgm:pt>
    <dgm:pt modelId="{00E08E25-A109-4C0E-A876-329E47D3BEAF}" type="pres">
      <dgm:prSet presAssocID="{865C7D7D-C4A9-40FA-BC59-E54EF902A57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F544CF-0516-454B-8572-C4870C59EF9B}" type="pres">
      <dgm:prSet presAssocID="{B70B0D96-E853-46C3-BC4B-6177C1ED7A7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85B663-FCEA-41E1-B7A9-E8960B29738B}" type="pres">
      <dgm:prSet presAssocID="{8B51DD0F-F7F4-4C5F-AC1F-F2FF421D54C1}" presName="sibTrans" presStyleCnt="0"/>
      <dgm:spPr/>
      <dgm:t>
        <a:bodyPr/>
        <a:lstStyle/>
        <a:p>
          <a:endParaRPr lang="ru-RU"/>
        </a:p>
      </dgm:t>
    </dgm:pt>
    <dgm:pt modelId="{3994B57D-50AE-40E0-BAC8-D333B56004F0}" type="pres">
      <dgm:prSet presAssocID="{55B7D810-5961-4DEB-80AC-C22C57D824C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767954-1318-4595-9ECC-8E7384C3CAE7}" type="pres">
      <dgm:prSet presAssocID="{E778E2E6-93BD-45AA-AE92-4A6827957693}" presName="sibTrans" presStyleCnt="0"/>
      <dgm:spPr/>
      <dgm:t>
        <a:bodyPr/>
        <a:lstStyle/>
        <a:p>
          <a:endParaRPr lang="ru-RU"/>
        </a:p>
      </dgm:t>
    </dgm:pt>
    <dgm:pt modelId="{F1EA1CD4-02EE-4276-8EDF-3747E6B6A793}" type="pres">
      <dgm:prSet presAssocID="{091FCEA8-74AC-4DD2-B44A-2A41E4FFBBE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05E906-3BBF-4299-973E-3D74AA396C1E}" type="pres">
      <dgm:prSet presAssocID="{D6D96C47-A4C8-42E3-B295-A6320DA55FF9}" presName="sibTrans" presStyleCnt="0"/>
      <dgm:spPr/>
      <dgm:t>
        <a:bodyPr/>
        <a:lstStyle/>
        <a:p>
          <a:endParaRPr lang="ru-RU"/>
        </a:p>
      </dgm:t>
    </dgm:pt>
    <dgm:pt modelId="{79D62660-5938-4718-8E0C-F94E5DD035B3}" type="pres">
      <dgm:prSet presAssocID="{0B578978-AF40-42B6-96F5-95D73906EF9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17EA5D-4BCD-4C12-8A85-D85E20F6FD43}" type="pres">
      <dgm:prSet presAssocID="{432938F9-E3DA-49FD-9016-2160F70DE907}" presName="sibTrans" presStyleCnt="0"/>
      <dgm:spPr/>
      <dgm:t>
        <a:bodyPr/>
        <a:lstStyle/>
        <a:p>
          <a:endParaRPr lang="ru-RU"/>
        </a:p>
      </dgm:t>
    </dgm:pt>
    <dgm:pt modelId="{CB38DBC9-3622-49DD-AAF3-24EFDD731054}" type="pres">
      <dgm:prSet presAssocID="{96A00649-AB1B-444E-BCC5-45D3401010E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CFF9EF-82DF-4634-92C2-21EC9AB137B9}" type="presOf" srcId="{B70B0D96-E853-46C3-BC4B-6177C1ED7A7E}" destId="{1EF544CF-0516-454B-8572-C4870C59EF9B}" srcOrd="0" destOrd="0" presId="urn:microsoft.com/office/officeart/2005/8/layout/default"/>
    <dgm:cxn modelId="{3256A282-938B-4C81-8165-DCCFD8AE8E52}" type="presOf" srcId="{865C7D7D-C4A9-40FA-BC59-E54EF902A57D}" destId="{00E08E25-A109-4C0E-A876-329E47D3BEAF}" srcOrd="0" destOrd="0" presId="urn:microsoft.com/office/officeart/2005/8/layout/default"/>
    <dgm:cxn modelId="{C589D1D0-26A8-4041-B608-E4EB112F983E}" type="presOf" srcId="{0B578978-AF40-42B6-96F5-95D73906EF95}" destId="{79D62660-5938-4718-8E0C-F94E5DD035B3}" srcOrd="0" destOrd="0" presId="urn:microsoft.com/office/officeart/2005/8/layout/default"/>
    <dgm:cxn modelId="{03932C95-E28E-4A43-ADFD-C213A43B2C5D}" type="presOf" srcId="{091FCEA8-74AC-4DD2-B44A-2A41E4FFBBEE}" destId="{F1EA1CD4-02EE-4276-8EDF-3747E6B6A793}" srcOrd="0" destOrd="0" presId="urn:microsoft.com/office/officeart/2005/8/layout/default"/>
    <dgm:cxn modelId="{A5B0CAC2-560A-4129-98B7-5F4264A96A28}" srcId="{865C7D7D-C4A9-40FA-BC59-E54EF902A57D}" destId="{55B7D810-5961-4DEB-80AC-C22C57D824C9}" srcOrd="1" destOrd="0" parTransId="{6E8E66EA-246D-401D-BE52-90C9B52E0EF8}" sibTransId="{E778E2E6-93BD-45AA-AE92-4A6827957693}"/>
    <dgm:cxn modelId="{DFB3B710-8E39-4EF6-8C36-B2D921E2611D}" srcId="{865C7D7D-C4A9-40FA-BC59-E54EF902A57D}" destId="{B70B0D96-E853-46C3-BC4B-6177C1ED7A7E}" srcOrd="0" destOrd="0" parTransId="{0BF4278D-E556-4F6C-9E71-3C953A73C3CC}" sibTransId="{8B51DD0F-F7F4-4C5F-AC1F-F2FF421D54C1}"/>
    <dgm:cxn modelId="{145F1BAA-9F93-482A-863E-6AF71CC9340A}" srcId="{865C7D7D-C4A9-40FA-BC59-E54EF902A57D}" destId="{091FCEA8-74AC-4DD2-B44A-2A41E4FFBBEE}" srcOrd="2" destOrd="0" parTransId="{4286D544-3842-4EF9-9E7B-A889629763AE}" sibTransId="{D6D96C47-A4C8-42E3-B295-A6320DA55FF9}"/>
    <dgm:cxn modelId="{7AA6B080-03C2-4BFF-8259-A385D968B425}" srcId="{865C7D7D-C4A9-40FA-BC59-E54EF902A57D}" destId="{0B578978-AF40-42B6-96F5-95D73906EF95}" srcOrd="3" destOrd="0" parTransId="{D53B121A-F34B-4EC9-9A1D-203DBAC85C90}" sibTransId="{432938F9-E3DA-49FD-9016-2160F70DE907}"/>
    <dgm:cxn modelId="{00C27DAF-2435-4114-A7B0-7B78A4389297}" srcId="{865C7D7D-C4A9-40FA-BC59-E54EF902A57D}" destId="{96A00649-AB1B-444E-BCC5-45D3401010EC}" srcOrd="4" destOrd="0" parTransId="{B7E11EBA-1339-4804-AB71-AFC83CF917AF}" sibTransId="{CEA55A33-B895-4A6C-9C06-E393FC384FD9}"/>
    <dgm:cxn modelId="{C920C3FC-BA37-4FDF-8F82-F1CB06CBC304}" type="presOf" srcId="{55B7D810-5961-4DEB-80AC-C22C57D824C9}" destId="{3994B57D-50AE-40E0-BAC8-D333B56004F0}" srcOrd="0" destOrd="0" presId="urn:microsoft.com/office/officeart/2005/8/layout/default"/>
    <dgm:cxn modelId="{D5418C1C-5ECD-4688-A166-EC979CE221BD}" type="presOf" srcId="{96A00649-AB1B-444E-BCC5-45D3401010EC}" destId="{CB38DBC9-3622-49DD-AAF3-24EFDD731054}" srcOrd="0" destOrd="0" presId="urn:microsoft.com/office/officeart/2005/8/layout/default"/>
    <dgm:cxn modelId="{81E79523-A95E-461C-B8E1-4D2C70145B7F}" type="presParOf" srcId="{00E08E25-A109-4C0E-A876-329E47D3BEAF}" destId="{1EF544CF-0516-454B-8572-C4870C59EF9B}" srcOrd="0" destOrd="0" presId="urn:microsoft.com/office/officeart/2005/8/layout/default"/>
    <dgm:cxn modelId="{8CF3A169-AEC7-41A2-8201-E7404ABC9AFB}" type="presParOf" srcId="{00E08E25-A109-4C0E-A876-329E47D3BEAF}" destId="{1085B663-FCEA-41E1-B7A9-E8960B29738B}" srcOrd="1" destOrd="0" presId="urn:microsoft.com/office/officeart/2005/8/layout/default"/>
    <dgm:cxn modelId="{FC1F553E-35A7-4631-8C0D-BA6D5CE652CE}" type="presParOf" srcId="{00E08E25-A109-4C0E-A876-329E47D3BEAF}" destId="{3994B57D-50AE-40E0-BAC8-D333B56004F0}" srcOrd="2" destOrd="0" presId="urn:microsoft.com/office/officeart/2005/8/layout/default"/>
    <dgm:cxn modelId="{178853DF-47F1-4397-ADFE-F0B5F61AFDE2}" type="presParOf" srcId="{00E08E25-A109-4C0E-A876-329E47D3BEAF}" destId="{53767954-1318-4595-9ECC-8E7384C3CAE7}" srcOrd="3" destOrd="0" presId="urn:microsoft.com/office/officeart/2005/8/layout/default"/>
    <dgm:cxn modelId="{36F69516-3118-433F-A97A-A32C61A2B71A}" type="presParOf" srcId="{00E08E25-A109-4C0E-A876-329E47D3BEAF}" destId="{F1EA1CD4-02EE-4276-8EDF-3747E6B6A793}" srcOrd="4" destOrd="0" presId="urn:microsoft.com/office/officeart/2005/8/layout/default"/>
    <dgm:cxn modelId="{8FAED299-CBC9-40B6-9009-261F0F38AED7}" type="presParOf" srcId="{00E08E25-A109-4C0E-A876-329E47D3BEAF}" destId="{BC05E906-3BBF-4299-973E-3D74AA396C1E}" srcOrd="5" destOrd="0" presId="urn:microsoft.com/office/officeart/2005/8/layout/default"/>
    <dgm:cxn modelId="{694B992A-A830-461D-B028-EC9AE5486D13}" type="presParOf" srcId="{00E08E25-A109-4C0E-A876-329E47D3BEAF}" destId="{79D62660-5938-4718-8E0C-F94E5DD035B3}" srcOrd="6" destOrd="0" presId="urn:microsoft.com/office/officeart/2005/8/layout/default"/>
    <dgm:cxn modelId="{D396940B-E016-41DB-95E0-E352AF4FFF98}" type="presParOf" srcId="{00E08E25-A109-4C0E-A876-329E47D3BEAF}" destId="{E217EA5D-4BCD-4C12-8A85-D85E20F6FD43}" srcOrd="7" destOrd="0" presId="urn:microsoft.com/office/officeart/2005/8/layout/default"/>
    <dgm:cxn modelId="{D0ACE989-A1FD-4CE6-9D31-AD95CD3FF2A7}" type="presParOf" srcId="{00E08E25-A109-4C0E-A876-329E47D3BEAF}" destId="{CB38DBC9-3622-49DD-AAF3-24EFDD73105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A1F86-1CB5-40CF-9007-2AEF24895E53}" type="datetimeFigureOut">
              <a:rPr lang="ru-RU" smtClean="0"/>
              <a:pPr/>
              <a:t>20.10.2020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95391-92AC-4EA3-B394-C93C7D0216B6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2857520"/>
          </a:xfrm>
        </p:spPr>
        <p:txBody>
          <a:bodyPr anchor="ctr">
            <a:normAutofit/>
          </a:bodyPr>
          <a:lstStyle/>
          <a:p>
            <a:r>
              <a:rPr lang="uk-UA" b="1" i="1" dirty="0">
                <a:latin typeface="Arial" pitchFamily="34" charset="0"/>
                <a:cs typeface="Arial" pitchFamily="34" charset="0"/>
              </a:rPr>
              <a:t>ІННОВАЦІЙНІ ТЕХНОЛОГІЇ НАВЧАННЯ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noAutofit/>
          </a:bodyPr>
          <a:lstStyle/>
          <a:p>
            <a:pPr indent="355600" algn="l"/>
            <a:r>
              <a:rPr lang="uk-UA" sz="2800" b="1" i="1" dirty="0" smtClean="0">
                <a:latin typeface="Arial" pitchFamily="34" charset="0"/>
                <a:cs typeface="Arial" pitchFamily="34" charset="0"/>
              </a:rPr>
              <a:t>Педагогічна інновація</a:t>
            </a:r>
            <a:r>
              <a:rPr lang="uk-UA" sz="2800" i="1" dirty="0" smtClean="0">
                <a:latin typeface="Arial" pitchFamily="34" charset="0"/>
                <a:cs typeface="Arial" pitchFamily="34" charset="0"/>
              </a:rPr>
              <a:t> - це особлива форма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педагогічної діяльності і мислення, які спрямовані на організацію нововведень в освітньому просторі, або як процес створення, упровадження і поширення нового в </a:t>
            </a:r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осві</a:t>
            </a:r>
            <a:r>
              <a:rPr lang="uk-UA" sz="2500" i="1" dirty="0" smtClean="0">
                <a:latin typeface="Arial" pitchFamily="34" charset="0"/>
                <a:cs typeface="Arial" pitchFamily="34" charset="0"/>
              </a:rPr>
              <a:t>ті</a:t>
            </a:r>
            <a:endParaRPr lang="uk-UA" sz="25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2928934"/>
            <a:ext cx="4320480" cy="287633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Критерії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педагогічних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інновацій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i="1" dirty="0">
                <a:latin typeface="Arial" pitchFamily="34" charset="0"/>
                <a:cs typeface="Arial" pitchFamily="34" charset="0"/>
              </a:rPr>
              <a:t>Інновації конкретизуються як у цілісній конструкції педагогічного процесу, так і у кожному його елементі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9288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latin typeface="Arial" pitchFamily="34" charset="0"/>
                <a:cs typeface="Arial" pitchFamily="34" charset="0"/>
              </a:rPr>
              <a:t>Інноваційний процес розгортається за такою логікою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071678"/>
          <a:ext cx="8229600" cy="3411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869160"/>
            <a:ext cx="4359998" cy="1448710"/>
          </a:xfrm>
        </p:spPr>
        <p:txBody>
          <a:bodyPr>
            <a:noAutofit/>
          </a:bodyPr>
          <a:lstStyle/>
          <a:p>
            <a:r>
              <a:rPr lang="uk-UA" sz="2800" b="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Інноваційний потенціал педагога </a:t>
            </a:r>
            <a:r>
              <a:rPr lang="uk-UA" sz="2800" b="0" i="1" dirty="0">
                <a:latin typeface="Arial" pitchFamily="34" charset="0"/>
                <a:cs typeface="Arial" pitchFamily="34" charset="0"/>
              </a:rPr>
              <a:t>– сукупність соціокультурних і творчих характеристик особистості педагога, який виявляє готовність вдосконалювати педагогічну діяльність, наявність внутрішніх засобів та методів, здатних забезпечити цю готовність</a:t>
            </a:r>
            <a:r>
              <a:rPr lang="uk-UA" sz="2800" b="0" i="1" dirty="0" smtClean="0">
                <a:latin typeface="Arial" pitchFamily="34" charset="0"/>
                <a:cs typeface="Arial" pitchFamily="34" charset="0"/>
              </a:rPr>
              <a:t>. </a:t>
            </a:r>
            <a:endParaRPr lang="uk-UA" sz="2800" b="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Содержимое 8" descr="images67JXWF3J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48064" y="980728"/>
            <a:ext cx="3283868" cy="432048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Чинники, що визначають наявність інноваційного потенціалу педагога</a:t>
            </a:r>
            <a:endParaRPr lang="uk-UA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</a:pPr>
            <a:r>
              <a:rPr lang="uk-UA" i="1" dirty="0">
                <a:latin typeface="Arial" pitchFamily="34" charset="0"/>
                <a:cs typeface="Arial" pitchFamily="34" charset="0"/>
              </a:rPr>
              <a:t>творча здатність генерувати нові ідеї;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10000"/>
              </a:lnSpc>
              <a:spcBef>
                <a:spcPts val="600"/>
              </a:spcBef>
            </a:pPr>
            <a:r>
              <a:rPr lang="uk-UA" i="1" dirty="0">
                <a:latin typeface="Arial" pitchFamily="34" charset="0"/>
                <a:cs typeface="Arial" pitchFamily="34" charset="0"/>
              </a:rPr>
              <a:t>високий культурно-естетичний рівень, освіченість, інтелектуальна глибина і різнобічність інтересів;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10000"/>
              </a:lnSpc>
              <a:spcBef>
                <a:spcPts val="600"/>
              </a:spcBef>
            </a:pPr>
            <a:r>
              <a:rPr lang="uk-UA" i="1" dirty="0">
                <a:latin typeface="Arial" pitchFamily="34" charset="0"/>
                <a:cs typeface="Arial" pitchFamily="34" charset="0"/>
              </a:rPr>
              <a:t>відкритість особистості педагога новому розумінню і сприйняття різних ідей, думок, поглядів, концепцій, що базується на толерантності особистості, гнучкості та широті мислення</a:t>
            </a:r>
            <a:r>
              <a:rPr lang="uk-UA" dirty="0"/>
              <a:t>.</a:t>
            </a:r>
            <a:endParaRPr lang="ru-RU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Критерії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готовності викладача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ЗВО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до інноваційної педагогічної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діяльності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301038" cy="4525963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200" i="1" dirty="0">
                <a:latin typeface="Arial" pitchFamily="34" charset="0"/>
                <a:cs typeface="Arial" pitchFamily="34" charset="0"/>
              </a:rPr>
              <a:t>усвідомлення необхідності інноваційної діяльності;</a:t>
            </a:r>
            <a:endParaRPr lang="ru-RU" sz="2200" i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2200" i="1" dirty="0">
                <a:latin typeface="Arial" pitchFamily="34" charset="0"/>
                <a:cs typeface="Arial" pitchFamily="34" charset="0"/>
              </a:rPr>
              <a:t>готовність до творчої діяльності щодо нововведень у 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ЗВО;</a:t>
            </a:r>
            <a:endParaRPr lang="ru-RU" sz="2200" i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2200" i="1" dirty="0">
                <a:latin typeface="Arial" pitchFamily="34" charset="0"/>
                <a:cs typeface="Arial" pitchFamily="34" charset="0"/>
              </a:rPr>
              <a:t>упевненість у тому, що зусилля, спрямовані на нововведення, принесуть позитивний результат;</a:t>
            </a:r>
            <a:endParaRPr lang="ru-RU" sz="2200" i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2200" i="1" dirty="0">
                <a:latin typeface="Arial" pitchFamily="34" charset="0"/>
                <a:cs typeface="Arial" pitchFamily="34" charset="0"/>
              </a:rPr>
              <a:t>узгодженість особистих цілей з інноваційною діяльністю;</a:t>
            </a:r>
            <a:endParaRPr lang="ru-RU" sz="2200" i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2200" i="1" dirty="0">
                <a:latin typeface="Arial" pitchFamily="34" charset="0"/>
                <a:cs typeface="Arial" pitchFamily="34" charset="0"/>
              </a:rPr>
              <a:t>готовність до подолання творчих невдач;</a:t>
            </a:r>
            <a:endParaRPr lang="ru-RU" sz="2200" i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2200" i="1" dirty="0">
                <a:latin typeface="Arial" pitchFamily="34" charset="0"/>
                <a:cs typeface="Arial" pitchFamily="34" charset="0"/>
              </a:rPr>
              <a:t>органічність поєднання інноваційної діяльності, особистої, фахової та педагогічної культури;</a:t>
            </a:r>
            <a:endParaRPr lang="ru-RU" sz="2200" i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2200" i="1" dirty="0">
                <a:latin typeface="Arial" pitchFamily="34" charset="0"/>
                <a:cs typeface="Arial" pitchFamily="34" charset="0"/>
              </a:rPr>
              <a:t>рівень психолого-педагогічної та методичної готовності до інноваційної діяльності;</a:t>
            </a:r>
            <a:endParaRPr lang="ru-RU" sz="2200" i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2200" i="1" dirty="0">
                <a:latin typeface="Arial" pitchFamily="34" charset="0"/>
                <a:cs typeface="Arial" pitchFamily="34" charset="0"/>
              </a:rPr>
              <a:t>позитивне сприйняття, переосмислення свого минулого досвіду і його залучення до розробки інновації;</a:t>
            </a:r>
            <a:endParaRPr lang="ru-RU" sz="2200" i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uk-UA" sz="2200" i="1" dirty="0">
                <a:latin typeface="Arial" pitchFamily="34" charset="0"/>
                <a:cs typeface="Arial" pitchFamily="34" charset="0"/>
              </a:rPr>
              <a:t>здатність до фахової рефлексії.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28596" y="836712"/>
            <a:ext cx="8229600" cy="4878304"/>
          </a:xfrm>
        </p:spPr>
        <p:txBody>
          <a:bodyPr>
            <a:noAutofit/>
          </a:bodyPr>
          <a:lstStyle/>
          <a:p>
            <a:r>
              <a:rPr lang="uk-UA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Сутність інтерактивного навчання </a:t>
            </a:r>
            <a:r>
              <a:rPr lang="uk-UA" sz="3000" i="1" dirty="0">
                <a:latin typeface="Arial" pitchFamily="34" charset="0"/>
                <a:cs typeface="Arial" pitchFamily="34" charset="0"/>
              </a:rPr>
              <a:t>полягає в тому, що навчальний процес відбувається за умови постійної, активної взаємодії всіх учнів. </a:t>
            </a:r>
            <a:r>
              <a:rPr lang="uk-UA" sz="3000" i="1" dirty="0" smtClean="0">
                <a:latin typeface="Arial" pitchFamily="34" charset="0"/>
                <a:cs typeface="Arial" pitchFamily="34" charset="0"/>
              </a:rPr>
              <a:t>Це </a:t>
            </a:r>
            <a:r>
              <a:rPr lang="uk-UA" sz="3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співнавчання</a:t>
            </a:r>
            <a:r>
              <a:rPr lang="uk-UA" sz="3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000" i="1" dirty="0">
                <a:latin typeface="Arial" pitchFamily="34" charset="0"/>
                <a:cs typeface="Arial" pitchFamily="34" charset="0"/>
              </a:rPr>
              <a:t>та </a:t>
            </a:r>
            <a:r>
              <a:rPr lang="uk-UA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взаємонавчання</a:t>
            </a:r>
            <a:r>
              <a:rPr lang="uk-UA" sz="3000" i="1" dirty="0">
                <a:latin typeface="Arial" pitchFamily="34" charset="0"/>
                <a:cs typeface="Arial" pitchFamily="34" charset="0"/>
              </a:rPr>
              <a:t> (колективне, групове, навчання у співпраці), де й учень і вчитель є </a:t>
            </a:r>
            <a:r>
              <a:rPr lang="uk-UA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рівноправними</a:t>
            </a:r>
            <a:r>
              <a:rPr lang="uk-UA" sz="3000" i="1" dirty="0">
                <a:latin typeface="Arial" pitchFamily="34" charset="0"/>
                <a:cs typeface="Arial" pitchFamily="34" charset="0"/>
              </a:rPr>
              <a:t>, </a:t>
            </a:r>
            <a:r>
              <a:rPr lang="uk-UA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рівнозначними</a:t>
            </a:r>
            <a:r>
              <a:rPr lang="uk-UA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суб’єктами</a:t>
            </a:r>
            <a:r>
              <a:rPr lang="uk-UA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навчання</a:t>
            </a:r>
            <a:r>
              <a:rPr lang="uk-UA" sz="3000" i="1" dirty="0">
                <a:latin typeface="Arial" pitchFamily="34" charset="0"/>
                <a:cs typeface="Arial" pitchFamily="34" charset="0"/>
              </a:rPr>
              <a:t>, розуміють, що вони роблять, рефлектують з приводу того, що вони знають, уміють і здійснюють</a:t>
            </a:r>
            <a:r>
              <a:rPr lang="uk-UA" sz="2000" i="1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Технології кооперативного навчання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14480" y="1643050"/>
            <a:ext cx="5572164" cy="4214842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Технології колективно-групового навчання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Q8SUIM2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00232" y="1643050"/>
            <a:ext cx="5000659" cy="421484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i="1" dirty="0" smtClean="0">
                <a:latin typeface="Arial" pitchFamily="34" charset="0"/>
                <a:cs typeface="Arial" pitchFamily="34" charset="0"/>
              </a:rPr>
              <a:t>План</a:t>
            </a:r>
            <a:endParaRPr lang="uk-UA" sz="4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uk-UA" i="1" dirty="0">
                <a:latin typeface="Arial" pitchFamily="34" charset="0"/>
                <a:cs typeface="Arial" pitchFamily="34" charset="0"/>
              </a:rPr>
              <a:t>Сучасні технології в освіті.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i="1" dirty="0">
                <a:latin typeface="Arial" pitchFamily="34" charset="0"/>
                <a:cs typeface="Arial" pitchFamily="34" charset="0"/>
              </a:rPr>
              <a:t>Поняття педагогічної інновації.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i="1" dirty="0">
                <a:latin typeface="Arial" pitchFamily="34" charset="0"/>
                <a:cs typeface="Arial" pitchFamily="34" charset="0"/>
              </a:rPr>
              <a:t>Інтерактивні технології навчання.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i="1" dirty="0">
                <a:latin typeface="Arial" pitchFamily="34" charset="0"/>
                <a:cs typeface="Arial" pitchFamily="34" charset="0"/>
              </a:rPr>
              <a:t>Інтерактивне навчання у вищий школі.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i="1" dirty="0">
                <a:latin typeface="Arial" pitchFamily="34" charset="0"/>
                <a:cs typeface="Arial" pitchFamily="34" charset="0"/>
              </a:rPr>
              <a:t>Групова робота студентів на заняттях з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екологічних </a:t>
            </a:r>
            <a:r>
              <a:rPr lang="uk-UA" i="1" dirty="0">
                <a:latin typeface="Arial" pitchFamily="34" charset="0"/>
                <a:cs typeface="Arial" pitchFamily="34" charset="0"/>
              </a:rPr>
              <a:t>дисциплін</a:t>
            </a:r>
            <a:r>
              <a:rPr lang="uk-UA"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Технології ситуативного моделювання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TEA4PW2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9" y="1785927"/>
            <a:ext cx="5429288" cy="3786214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Технології опрацювання дискусійних питань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7VWPKH3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28794" y="1928802"/>
            <a:ext cx="5357850" cy="3714776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500034" y="1142984"/>
            <a:ext cx="4038600" cy="4525963"/>
          </a:xfrm>
        </p:spPr>
        <p:txBody>
          <a:bodyPr>
            <a:normAutofit fontScale="77500" lnSpcReduction="20000"/>
          </a:bodyPr>
          <a:lstStyle/>
          <a:p>
            <a:r>
              <a:rPr lang="uk-UA" b="1" i="1" cap="small" dirty="0">
                <a:latin typeface="Arial" pitchFamily="34" charset="0"/>
                <a:cs typeface="Arial" pitchFamily="34" charset="0"/>
              </a:rPr>
              <a:t>Те, що я чую, я </a:t>
            </a:r>
            <a:r>
              <a:rPr lang="uk-UA" b="1" i="1" cap="small" dirty="0" smtClean="0">
                <a:latin typeface="Arial" pitchFamily="34" charset="0"/>
                <a:cs typeface="Arial" pitchFamily="34" charset="0"/>
              </a:rPr>
              <a:t>забуваю.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  <a:p>
            <a:r>
              <a:rPr lang="uk-UA" b="1" i="1" cap="small" dirty="0">
                <a:latin typeface="Arial" pitchFamily="34" charset="0"/>
                <a:cs typeface="Arial" pitchFamily="34" charset="0"/>
              </a:rPr>
              <a:t>Те, що я бачу, я </a:t>
            </a:r>
            <a:r>
              <a:rPr lang="uk-UA" b="1" i="1" cap="small" dirty="0" smtClean="0">
                <a:latin typeface="Arial" pitchFamily="34" charset="0"/>
                <a:cs typeface="Arial" pitchFamily="34" charset="0"/>
              </a:rPr>
              <a:t>пам’ятаю.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  <a:p>
            <a:r>
              <a:rPr lang="uk-UA" b="1" i="1" cap="small" dirty="0">
                <a:latin typeface="Arial" pitchFamily="34" charset="0"/>
                <a:cs typeface="Arial" pitchFamily="34" charset="0"/>
              </a:rPr>
              <a:t>Те, що я роблю, я </a:t>
            </a:r>
            <a:r>
              <a:rPr lang="uk-UA" b="1" i="1" cap="small" dirty="0" smtClean="0">
                <a:latin typeface="Arial" pitchFamily="34" charset="0"/>
                <a:cs typeface="Arial" pitchFamily="34" charset="0"/>
              </a:rPr>
              <a:t>розумію.</a:t>
            </a:r>
            <a:endParaRPr lang="uk-UA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4355976" y="1071546"/>
            <a:ext cx="4326062" cy="4525963"/>
          </a:xfrm>
        </p:spPr>
        <p:txBody>
          <a:bodyPr>
            <a:noAutofit/>
          </a:bodyPr>
          <a:lstStyle/>
          <a:p>
            <a:r>
              <a:rPr lang="uk-UA" sz="2400" b="1" i="1" cap="small" dirty="0">
                <a:latin typeface="Arial" pitchFamily="34" charset="0"/>
                <a:cs typeface="Arial" pitchFamily="34" charset="0"/>
              </a:rPr>
              <a:t>Те, що я чую, я </a:t>
            </a:r>
            <a:r>
              <a:rPr lang="uk-UA" sz="2400" b="1" i="1" cap="small" dirty="0" smtClean="0">
                <a:latin typeface="Arial" pitchFamily="34" charset="0"/>
                <a:cs typeface="Arial" pitchFamily="34" charset="0"/>
              </a:rPr>
              <a:t>забуваю.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r>
              <a:rPr lang="uk-UA" sz="2400" b="1" i="1" cap="small" dirty="0">
                <a:latin typeface="Arial" pitchFamily="34" charset="0"/>
                <a:cs typeface="Arial" pitchFamily="34" charset="0"/>
              </a:rPr>
              <a:t>Те, що я бачу й чую, я трохи </a:t>
            </a:r>
            <a:r>
              <a:rPr lang="uk-UA" sz="2400" b="1" i="1" cap="small" dirty="0" smtClean="0">
                <a:latin typeface="Arial" pitchFamily="34" charset="0"/>
                <a:cs typeface="Arial" pitchFamily="34" charset="0"/>
              </a:rPr>
              <a:t>пам’ятаю.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r>
              <a:rPr lang="uk-UA" sz="2400" b="1" i="1" cap="small" dirty="0">
                <a:latin typeface="Arial" pitchFamily="34" charset="0"/>
                <a:cs typeface="Arial" pitchFamily="34" charset="0"/>
              </a:rPr>
              <a:t>Те, що я чую, бачу й обговорюю, я починаю </a:t>
            </a:r>
            <a:r>
              <a:rPr lang="uk-UA" sz="2400" b="1" i="1" cap="small" dirty="0" smtClean="0">
                <a:latin typeface="Arial" pitchFamily="34" charset="0"/>
                <a:cs typeface="Arial" pitchFamily="34" charset="0"/>
              </a:rPr>
              <a:t>розуміти.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r>
              <a:rPr lang="uk-UA" sz="2400" b="1" i="1" cap="small" dirty="0">
                <a:latin typeface="Arial" pitchFamily="34" charset="0"/>
                <a:cs typeface="Arial" pitchFamily="34" charset="0"/>
              </a:rPr>
              <a:t>Коли я чую, обговорюю і роблю,я набуваю знань і </a:t>
            </a:r>
            <a:r>
              <a:rPr lang="uk-UA" sz="2400" b="1" i="1" cap="small" dirty="0" smtClean="0">
                <a:latin typeface="Arial" pitchFamily="34" charset="0"/>
                <a:cs typeface="Arial" pitchFamily="34" charset="0"/>
              </a:rPr>
              <a:t>навичок.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  <a:p>
            <a:r>
              <a:rPr lang="uk-UA" sz="2400" b="1" i="1" cap="small" dirty="0">
                <a:latin typeface="Arial" pitchFamily="34" charset="0"/>
                <a:cs typeface="Arial" pitchFamily="34" charset="0"/>
              </a:rPr>
              <a:t>Коли я передаю знання іншим, я стаю знавцем – майстром своєї </a:t>
            </a:r>
            <a:r>
              <a:rPr lang="uk-UA" sz="2400" b="1" i="1" cap="small" dirty="0" smtClean="0">
                <a:latin typeface="Arial" pitchFamily="34" charset="0"/>
                <a:cs typeface="Arial" pitchFamily="34" charset="0"/>
              </a:rPr>
              <a:t>справи.</a:t>
            </a:r>
            <a:endParaRPr lang="uk-UA" sz="24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Порівняльна характеристика моделей навчання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43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0541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Критерії порівняння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«Пасивна»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Активна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Інтерактивна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989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Arial"/>
                          <a:ea typeface="Calibri"/>
                          <a:cs typeface="Times New Roman"/>
                        </a:rPr>
                        <a:t>1. Обсяг інформації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Arial"/>
                          <a:ea typeface="Calibri"/>
                          <a:cs typeface="Times New Roman"/>
                        </a:rPr>
                        <a:t>Великий обсяг інформації можна подати за короткий час у структурованому вигляді великій кількості студентів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Arial"/>
                          <a:ea typeface="Calibri"/>
                          <a:cs typeface="Times New Roman"/>
                        </a:rPr>
                        <a:t>Великий обсяг інформації. Велика кількість студентів, які можуть одночасно отримувати інформацію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Arial"/>
                          <a:ea typeface="Calibri"/>
                          <a:cs typeface="Times New Roman"/>
                        </a:rPr>
                        <a:t>На вивчення невеликого обсягу інформації витрачається значний час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0063" y="500062"/>
          <a:ext cx="8229600" cy="5961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63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Критерії порівняння</a:t>
                      </a:r>
                      <a:endParaRPr lang="ru-RU" sz="14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«Пасивна» модель</a:t>
                      </a:r>
                      <a:endParaRPr lang="ru-RU" sz="14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Активна модель</a:t>
                      </a:r>
                      <a:endParaRPr lang="ru-RU" sz="14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Інтерактивна модель</a:t>
                      </a:r>
                      <a:endParaRPr lang="ru-RU" sz="14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794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i="1" dirty="0">
                          <a:latin typeface="Arial"/>
                          <a:ea typeface="Calibri"/>
                          <a:cs typeface="Times New Roman"/>
                        </a:rPr>
                        <a:t>2. Рівень засвоєння знань та результати навчання</a:t>
                      </a:r>
                      <a:endParaRPr lang="ru-RU" sz="15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i="1" dirty="0">
                          <a:latin typeface="Arial"/>
                          <a:ea typeface="Calibri"/>
                          <a:cs typeface="Times New Roman"/>
                        </a:rPr>
                        <a:t>Орієнтована на рівень сприйняття і розуміння, розвиток уміння слухати, записувати, конспектувати велику кількість інформації та вміння відтворювати її.</a:t>
                      </a:r>
                      <a:endParaRPr lang="ru-RU" sz="15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i="1" dirty="0">
                          <a:latin typeface="Arial"/>
                          <a:ea typeface="Calibri"/>
                          <a:cs typeface="Times New Roman"/>
                        </a:rPr>
                        <a:t>Орієнтована на розвиток широкого спектру пізнавальних умінь і навичок. Передбачає диференціацію навчання шляхом індивідуальних програм і завдань</a:t>
                      </a:r>
                      <a:endParaRPr lang="ru-RU" sz="15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Можливість розвитку соціальної та громадської компетентності студентів з усіх предметів. Розширення пізнавальних можливостей студентів, зокрема у здобуванні, аналізі та застосуванні інформації з різних джерел. Можливість перенесення отриманих умінь, навичок і способів пізнавальної діяльності на різні предмети та в поза аудиторне життя студентів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00061"/>
          <a:ext cx="8229600" cy="5572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9950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Критерії порівняння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«Пасивна»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Активна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Інтерактивна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62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3. Частка засвоєння матеріалу 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Як правило, незначна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Досить значна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Як правило, значна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142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4. Контроль над процесом навчання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Викладач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систематично контролює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обсяг і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глибину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вивчення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навчального матеріалу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, час і хід навчання.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Результати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роботи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студентів передбачені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. Зворотний зв’язок викладача зі студентами майже відсутній.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Можливість співпраці викладача з кожним студентом окремо. Постійний зворотний зв’язок викладача зі студентами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Опосередкований контроль викладача за обсягом і глибиною засвоєння. Результати роботи студентів менш прогнозовані. Є необхідність подальшої корекції ЗУН студентів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71500"/>
          <a:ext cx="8229600" cy="6148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508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Критерії порівняння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«Пасивна»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Активна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Інтерактивна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892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5. Роль особистості викладача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Безпосередній вплив викладача на студентів. Особисті якості викладача залишаються «в тіні», він виступає як «джерело» знань та їх контролер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Особистісні якості викладача та його майстерність є однією з умов функціонування цієї моделі. Високий рівень навантаження на викладача. Викладач – консультант і контролер знань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Викладач відкритий перед студентами як особистість і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фахівець-профе-сіонал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. Виступає як організатор, консультант, фасилітатор (людина, що забезпечує успішну групову комунікацію)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навчально-пізна-вальної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діяльності. Забезпечується можливість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демо-кратичного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, рівноправного партнерства між викладачем і студентами та у студентському колективі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00062"/>
          <a:ext cx="8229600" cy="622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111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Критерії порівняння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«Пасивна»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Активна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cap="none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Інтерактивна модель</a:t>
                      </a:r>
                      <a:endParaRPr lang="ru-RU" sz="1800" cap="non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7985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6. Роль студентів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Відносно пасивна. Студенти не приймають рішень у процесі навчання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Можлива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відсутність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педагогічної взаємодії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всередині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студентського колективу. Небезпека вилучення частини студентів з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навчального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процесу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Студенти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прий-мають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важливі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рі-шення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в процесі навчання, мають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можливість спілку-вання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і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розвитку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комунікативних умінь і навичок. Відбувається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поєд-нання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різноманітних видів навчальної </a:t>
                      </a:r>
                      <a:r>
                        <a:rPr lang="uk-UA" sz="1400" b="1" i="1" dirty="0" smtClean="0">
                          <a:latin typeface="Arial"/>
                          <a:ea typeface="Calibri"/>
                          <a:cs typeface="Times New Roman"/>
                        </a:rPr>
                        <a:t>діяльності </a:t>
                      </a: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студентів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3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7. Джерело мотивації навчання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Зовнішнє: оцінки, викладач, батьки, працедавці, суспільство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Поєднання зовніш-ніх та внутрішніх (інтелект самого студента, певних мотивів)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Глибока внутрішня мотивація (пізнавальний інтерес самого студента)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2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8. Навчально-методичне забезпечення навчального процесу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Arial"/>
                          <a:ea typeface="Calibri"/>
                          <a:cs typeface="Times New Roman"/>
                        </a:rPr>
                        <a:t>Спільне для всіх моделей навчання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Групова робота студентів на заняттях 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imagesTIO8S4Y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556792"/>
            <a:ext cx="4507260" cy="4104456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Основні елементи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кооперативного навчання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позитивна взаємозалежність </a:t>
            </a:r>
          </a:p>
        </p:txBody>
      </p:sp>
      <p:pic>
        <p:nvPicPr>
          <p:cNvPr id="4" name="Рисунок 3" descr="imagesNQL56Y5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2609850"/>
            <a:ext cx="5643602" cy="310516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76672"/>
            <a:ext cx="8229600" cy="1728192"/>
          </a:xfrm>
        </p:spPr>
        <p:txBody>
          <a:bodyPr>
            <a:normAutofit fontScale="90000"/>
          </a:bodyPr>
          <a:lstStyle/>
          <a:p>
            <a:r>
              <a:rPr lang="uk-UA" sz="3100" b="1" i="1" dirty="0">
                <a:latin typeface="Arial" pitchFamily="34" charset="0"/>
                <a:cs typeface="Arial" pitchFamily="34" charset="0"/>
              </a:rPr>
              <a:t>У новій національній системі освіти пріоритетного значення набуває особистість учня і вчителя, </a:t>
            </a:r>
            <a:r>
              <a:rPr lang="uk-UA" sz="3100" b="1" i="1" dirty="0" smtClean="0">
                <a:latin typeface="Arial" pitchFamily="34" charset="0"/>
                <a:cs typeface="Arial" pitchFamily="34" charset="0"/>
              </a:rPr>
              <a:t>здатного виховувати </a:t>
            </a:r>
            <a:r>
              <a:rPr lang="uk-UA" sz="3100" b="1" i="1" dirty="0">
                <a:latin typeface="Arial" pitchFamily="34" charset="0"/>
                <a:cs typeface="Arial" pitchFamily="34" charset="0"/>
              </a:rPr>
              <a:t>особистість</a:t>
            </a:r>
            <a:r>
              <a:rPr lang="uk-UA" sz="3100" b="1" dirty="0"/>
              <a:t>.</a:t>
            </a:r>
            <a:r>
              <a:rPr lang="uk-UA" dirty="0"/>
              <a:t> </a:t>
            </a:r>
          </a:p>
        </p:txBody>
      </p:sp>
      <p:pic>
        <p:nvPicPr>
          <p:cNvPr id="4" name="Содержимое 3" descr="9302305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7224" y="2332038"/>
            <a:ext cx="7072361" cy="3954462"/>
          </a:xfr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особиста </a:t>
            </a:r>
            <a:r>
              <a:rPr lang="uk-UA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відповідальність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8K6CGPL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2143116"/>
            <a:ext cx="6357982" cy="3857652"/>
          </a:xfr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особистісна взаємодія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200" b="1" i="1" dirty="0" smtClean="0">
                <a:latin typeface="Arial" pitchFamily="34" charset="0"/>
                <a:cs typeface="Arial" pitchFamily="34" charset="0"/>
              </a:rPr>
            </a:b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обличчям до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обличчя)</a:t>
            </a:r>
            <a:endParaRPr lang="uk-UA" sz="32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TXOL1Z4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3042" y="1785926"/>
            <a:ext cx="5786478" cy="4143404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соціальні навичк</a:t>
            </a:r>
            <a:r>
              <a:rPr lang="uk-UA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1928802"/>
            <a:ext cx="5357850" cy="4071966"/>
          </a:xfr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групова обробка результатів </a:t>
            </a:r>
          </a:p>
        </p:txBody>
      </p:sp>
      <p:pic>
        <p:nvPicPr>
          <p:cNvPr id="4" name="Содержимое 3" descr="imagesQDPIB0J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1857364"/>
            <a:ext cx="4929213" cy="3786214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Принцип «взаємодоповнення» в парній роботі</a:t>
            </a:r>
            <a:endParaRPr lang="uk-UA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uk-UA" i="1" dirty="0">
                <a:latin typeface="Arial" pitchFamily="34" charset="0"/>
                <a:cs typeface="Arial" pitchFamily="34" charset="0"/>
              </a:rPr>
              <a:t>1) холерик + сангвінік;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i="1" dirty="0">
                <a:latin typeface="Arial" pitchFamily="34" charset="0"/>
                <a:cs typeface="Arial" pitchFamily="34" charset="0"/>
              </a:rPr>
              <a:t>2) сангвінік + меланхолік;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i="1" dirty="0">
                <a:latin typeface="Arial" pitchFamily="34" charset="0"/>
                <a:cs typeface="Arial" pitchFamily="34" charset="0"/>
              </a:rPr>
              <a:t>3) меланхолік + флегматик;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i="1" dirty="0">
                <a:latin typeface="Arial" pitchFamily="34" charset="0"/>
                <a:cs typeface="Arial" pitchFamily="34" charset="0"/>
              </a:rPr>
              <a:t>4) сангвінік + флегмат</a:t>
            </a:r>
            <a:r>
              <a:rPr lang="uk-UA" sz="3500" i="1" dirty="0">
                <a:latin typeface="Arial" pitchFamily="34" charset="0"/>
                <a:cs typeface="Arial" pitchFamily="34" charset="0"/>
              </a:rPr>
              <a:t>ик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Інструкції учасників парної роботи</a:t>
            </a:r>
            <a:endParaRPr lang="uk-UA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28596" y="1142984"/>
            <a:ext cx="4040188" cy="639762"/>
          </a:xfrm>
        </p:spPr>
        <p:txBody>
          <a:bodyPr/>
          <a:lstStyle/>
          <a:p>
            <a:pPr algn="ctr"/>
            <a:r>
              <a:rPr lang="uk-UA" i="1" dirty="0" smtClean="0">
                <a:latin typeface="Arial" pitchFamily="34" charset="0"/>
                <a:cs typeface="Arial" pitchFamily="34" charset="0"/>
              </a:rPr>
              <a:t>Що можна робити</a:t>
            </a:r>
            <a:endParaRPr lang="uk-UA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3438" y="1142984"/>
            <a:ext cx="4041775" cy="639762"/>
          </a:xfrm>
        </p:spPr>
        <p:txBody>
          <a:bodyPr/>
          <a:lstStyle/>
          <a:p>
            <a:pPr algn="ctr"/>
            <a:r>
              <a:rPr lang="uk-UA" i="1" dirty="0" smtClean="0">
                <a:latin typeface="Arial" pitchFamily="34" charset="0"/>
                <a:cs typeface="Arial" pitchFamily="34" charset="0"/>
              </a:rPr>
              <a:t>Що не слід робити</a:t>
            </a:r>
            <a:endParaRPr lang="uk-UA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Содержимое 12" descr="images7BJQW5WD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143504" y="2571744"/>
            <a:ext cx="3000396" cy="3429024"/>
          </a:xfrm>
        </p:spPr>
      </p:pic>
      <p:pic>
        <p:nvPicPr>
          <p:cNvPr id="14" name="Содержимое 13" descr="images0T15Y8YF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857224" y="2571744"/>
            <a:ext cx="3571899" cy="3429024"/>
          </a:xfr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500" b="1" i="1" dirty="0" smtClean="0">
                <a:latin typeface="Arial" pitchFamily="34" charset="0"/>
                <a:cs typeface="Arial" pitchFamily="34" charset="0"/>
              </a:rPr>
              <a:t>Класифікація груп за способом формування </a:t>
            </a:r>
            <a:endParaRPr lang="uk-UA" sz="35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500034" y="164305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Специфічні принципи групової взаємодії</a:t>
            </a:r>
            <a:endParaRPr lang="uk-UA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>
                <a:latin typeface="Arial" pitchFamily="34" charset="0"/>
                <a:cs typeface="Arial" pitchFamily="34" charset="0"/>
              </a:rPr>
              <a:t>принцип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добровільної участі </a:t>
            </a:r>
          </a:p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принцип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активності</a:t>
            </a:r>
          </a:p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принцип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дослідницької (творчої) людини</a:t>
            </a:r>
          </a:p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принцип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об</a:t>
            </a:r>
            <a:r>
              <a:rPr lang="uk-UA" i="1" dirty="0" err="1" smtClean="0">
                <a:latin typeface="Arial" pitchFamily="34" charset="0"/>
                <a:cs typeface="Arial" pitchFamily="34" charset="0"/>
              </a:rPr>
              <a:t>’єктивності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усвідомлення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поведінки</a:t>
            </a:r>
          </a:p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принцип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партнерської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(суб</a:t>
            </a:r>
            <a:r>
              <a:rPr lang="uk-UA" i="1" dirty="0">
                <a:latin typeface="Arial" pitchFamily="34" charset="0"/>
                <a:cs typeface="Arial" pitchFamily="34" charset="0"/>
              </a:rPr>
              <a:t>’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єкт</a:t>
            </a:r>
            <a:r>
              <a:rPr lang="uk-UA" i="1" dirty="0">
                <a:latin typeface="Arial" pitchFamily="34" charset="0"/>
                <a:cs typeface="Arial" pitchFamily="34" charset="0"/>
              </a:rPr>
              <a:t>-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суб</a:t>
            </a:r>
            <a:r>
              <a:rPr lang="uk-UA" i="1" dirty="0">
                <a:latin typeface="Arial" pitchFamily="34" charset="0"/>
                <a:cs typeface="Arial" pitchFamily="34" charset="0"/>
              </a:rPr>
              <a:t>’</a:t>
            </a:r>
            <a:r>
              <a:rPr lang="ru-RU" i="1" dirty="0" err="1">
                <a:latin typeface="Arial" pitchFamily="34" charset="0"/>
                <a:cs typeface="Arial" pitchFamily="34" charset="0"/>
              </a:rPr>
              <a:t>єктної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)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взаємодії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принцип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гармонізації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інтелектуальної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>
                <a:latin typeface="Arial" pitchFamily="34" charset="0"/>
                <a:cs typeface="Arial" pitchFamily="34" charset="0"/>
              </a:rPr>
              <a:t>і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 емоційної сфер </a:t>
            </a:r>
            <a:endParaRPr lang="ru-RU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принцип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спрямованості на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застосування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результатів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i="1" dirty="0">
                <a:latin typeface="Arial" pitchFamily="34" charset="0"/>
                <a:cs typeface="Arial" pitchFamily="34" charset="0"/>
              </a:rPr>
              <a:t>роботи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 в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житті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принцип </a:t>
            </a:r>
            <a:r>
              <a:rPr lang="uk-UA" i="1" dirty="0" err="1" smtClean="0">
                <a:latin typeface="Arial" pitchFamily="34" charset="0"/>
                <a:cs typeface="Arial" pitchFamily="34" charset="0"/>
              </a:rPr>
              <a:t>фасилітаційної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позиції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endParaRPr lang="uk-UA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Основні прийоми рефлексивного слухання</a:t>
            </a:r>
            <a:r>
              <a:rPr lang="uk-UA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Емпатичне слухання</a:t>
            </a:r>
            <a:endParaRPr lang="uk-UA" sz="32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1571612"/>
            <a:ext cx="6286544" cy="464347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Якості учня ЗЗСО:</a:t>
            </a:r>
            <a:endParaRPr lang="uk-UA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fontAlgn="base">
              <a:spcBef>
                <a:spcPts val="0"/>
              </a:spcBef>
            </a:pP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гнучко адаптуватись у мінливих життєвих ситуаціях;</a:t>
            </a:r>
            <a:endParaRPr lang="ru-RU" sz="2300" i="1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ts val="0"/>
              </a:spcBef>
            </a:pP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самостійно та критично мислити;</a:t>
            </a:r>
            <a:endParaRPr lang="ru-RU" sz="2300" i="1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ts val="0"/>
              </a:spcBef>
            </a:pP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уміти бачити та формувати проблему (в особистому та професійному плані), знаходити шляхи її раціонального вирішення;</a:t>
            </a:r>
            <a:endParaRPr lang="ru-RU" sz="2300" i="1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ts val="0"/>
              </a:spcBef>
            </a:pP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усвідомлювати, де і яким чином здобуті знання можуть бути використані в оточуючій його дійсності;</a:t>
            </a:r>
            <a:endParaRPr lang="ru-RU" sz="2300" i="1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ts val="0"/>
              </a:spcBef>
            </a:pP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бути здатним генерувати нові ідеї, творчо мислити;</a:t>
            </a:r>
            <a:endParaRPr lang="ru-RU" sz="2300" i="1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ts val="0"/>
              </a:spcBef>
            </a:pP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грамотно працювати з інформацією;</a:t>
            </a:r>
            <a:endParaRPr lang="ru-RU" sz="2300" i="1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ts val="0"/>
              </a:spcBef>
            </a:pP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бути комунікабельним, уміти працювати в колективі;</a:t>
            </a:r>
            <a:endParaRPr lang="ru-RU" sz="2300" i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уміти самостійно працювати над розвитком особистої моральності, інтелекту, культурного рівня</a:t>
            </a:r>
            <a:endParaRPr lang="uk-UA" sz="23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Переваги парної та групової роботи студентів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i="1" dirty="0">
                <a:latin typeface="Arial" pitchFamily="34" charset="0"/>
                <a:cs typeface="Arial" pitchFamily="34" charset="0"/>
              </a:rPr>
              <a:t>Викладач отримує можливість раціонально розподілити час, допомагаючи студентам активно діяти при вирішенні навчальних проблем та ситуацій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r>
              <a:rPr lang="uk-UA" i="1" dirty="0">
                <a:latin typeface="Arial" pitchFamily="34" charset="0"/>
                <a:cs typeface="Arial" pitchFamily="34" charset="0"/>
              </a:rPr>
              <a:t>Викладач менше часу змушений витрачати на подолання труднощів з дисципліною студентів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r>
              <a:rPr lang="uk-UA" i="1" dirty="0">
                <a:latin typeface="Arial" pitchFamily="34" charset="0"/>
                <a:cs typeface="Arial" pitchFamily="34" charset="0"/>
              </a:rPr>
              <a:t>Студенти, які мають досвід взаємонавчання, ставляться до викладача з більшою повагою, працюють із задоволенням, підвищується рівень інтересу до навчання і пізнавальна мотивація</a:t>
            </a:r>
            <a:endParaRPr lang="ru-RU" i="1" dirty="0">
              <a:latin typeface="Arial" pitchFamily="34" charset="0"/>
              <a:cs typeface="Arial" pitchFamily="34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Недоліки парної та групової роботи студентів</a:t>
            </a:r>
            <a:endParaRPr lang="uk-UA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900" i="1" dirty="0">
                <a:latin typeface="Arial" pitchFamily="34" charset="0"/>
                <a:cs typeface="Arial" pitchFamily="34" charset="0"/>
              </a:rPr>
              <a:t>Проблематично налагодити взаємонавчання як постійно діючий навчально-педагогічний механізм</a:t>
            </a:r>
            <a:endParaRPr lang="ru-RU" sz="2900" i="1" dirty="0">
              <a:latin typeface="Arial" pitchFamily="34" charset="0"/>
              <a:cs typeface="Arial" pitchFamily="34" charset="0"/>
            </a:endParaRPr>
          </a:p>
          <a:p>
            <a:r>
              <a:rPr lang="uk-UA" sz="2900" i="1" dirty="0">
                <a:latin typeface="Arial" pitchFamily="34" charset="0"/>
                <a:cs typeface="Arial" pitchFamily="34" charset="0"/>
              </a:rPr>
              <a:t>Важко контролювати процес взаємонавчання, а результати не завжди ефективні</a:t>
            </a:r>
            <a:endParaRPr lang="ru-RU" sz="2900" i="1" dirty="0">
              <a:latin typeface="Arial" pitchFamily="34" charset="0"/>
              <a:cs typeface="Arial" pitchFamily="34" charset="0"/>
            </a:endParaRPr>
          </a:p>
          <a:p>
            <a:r>
              <a:rPr lang="uk-UA" sz="2900" i="1" dirty="0">
                <a:latin typeface="Arial" pitchFamily="34" charset="0"/>
                <a:cs typeface="Arial" pitchFamily="34" charset="0"/>
              </a:rPr>
              <a:t>За невдалого попереднього навчання у групах необхідно здійснити корекцію знань студентів, що потребує додаткового часу та педагогічних зусиль</a:t>
            </a:r>
            <a:endParaRPr lang="ru-RU" sz="2900" i="1" dirty="0">
              <a:latin typeface="Arial" pitchFamily="34" charset="0"/>
              <a:cs typeface="Arial" pitchFamily="34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/>
          <a:lstStyle/>
          <a:p>
            <a:r>
              <a:rPr lang="uk-UA" b="1" i="1" dirty="0" smtClean="0">
                <a:latin typeface="Arial" pitchFamily="34" charset="0"/>
                <a:cs typeface="Arial" pitchFamily="34" charset="0"/>
              </a:rPr>
              <a:t>Дякую за увагу</a:t>
            </a:r>
            <a:endParaRPr lang="uk-UA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Сучасні технології в освіті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imagesNEMPQS3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28794" y="1785926"/>
            <a:ext cx="5500725" cy="428628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>
            <a:noAutofit/>
          </a:bodyPr>
          <a:lstStyle/>
          <a:p>
            <a:pPr indent="192088">
              <a:buNone/>
            </a:pPr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Поняття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«</a:t>
            </a:r>
            <a:r>
              <a:rPr lang="uk-UA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технологія</a:t>
            </a:r>
            <a:r>
              <a:rPr lang="uk-UA" sz="2800" i="1" dirty="0" smtClean="0">
                <a:latin typeface="Arial" pitchFamily="34" charset="0"/>
                <a:cs typeface="Arial" pitchFamily="34" charset="0"/>
              </a:rPr>
              <a:t>» походить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із грецьких слів –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techno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(мистецтво, майстерність) і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logos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 (слово, навчання). </a:t>
            </a:r>
            <a:endParaRPr lang="uk-UA" sz="2800" i="1" dirty="0" smtClean="0">
              <a:latin typeface="Arial" pitchFamily="34" charset="0"/>
              <a:cs typeface="Arial" pitchFamily="34" charset="0"/>
            </a:endParaRPr>
          </a:p>
          <a:p>
            <a:pPr indent="192088">
              <a:buNone/>
            </a:pPr>
            <a:r>
              <a:rPr lang="uk-UA" sz="2800" i="1" dirty="0" smtClean="0">
                <a:latin typeface="Arial" pitchFamily="34" charset="0"/>
                <a:cs typeface="Arial" pitchFamily="34" charset="0"/>
              </a:rPr>
              <a:t>Таким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чином, технологію можна визначити як усвідомлене практичне мистецтво, усвідомлене майстерність. </a:t>
            </a:r>
            <a:endParaRPr lang="uk-UA" sz="2800" i="1" dirty="0" smtClean="0">
              <a:latin typeface="Arial" pitchFamily="34" charset="0"/>
              <a:cs typeface="Arial" pitchFamily="34" charset="0"/>
            </a:endParaRPr>
          </a:p>
          <a:p>
            <a:pPr indent="192088">
              <a:buNone/>
            </a:pPr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означенням ЮНЕСКО – </a:t>
            </a:r>
            <a:r>
              <a:rPr lang="uk-UA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технологія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 – це в загальному розумінні системний метод створення, застосування й визначення всього процесу навчання і засвоєння знань, з урахуванням технічних і людських ресурсів та їх взаємодій, який ставить своїм завданням оптимізацію освіти.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i="1" dirty="0">
                <a:latin typeface="Arial" pitchFamily="34" charset="0"/>
                <a:cs typeface="Arial" pitchFamily="34" charset="0"/>
              </a:rPr>
              <a:t>Взаємозв’язок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поняття </a:t>
            </a:r>
            <a:r>
              <a:rPr lang="uk-UA" sz="3200" b="1" i="1" dirty="0" err="1" smtClean="0">
                <a:latin typeface="Arial" pitchFamily="34" charset="0"/>
                <a:cs typeface="Arial" pitchFamily="34" charset="0"/>
              </a:rPr>
              <a:t>“технологія”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освіті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Ознаки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технології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Ø"/>
            </a:pPr>
            <a:r>
              <a:rPr lang="uk-UA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доцільність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, тобто будь-яка технологія повинна містити опис цілей і задач, на рішення яких спрямовані проектовані способи і дії; </a:t>
            </a:r>
            <a:endParaRPr lang="ru-RU" sz="2300" i="1" dirty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результативність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– опис результатів;</a:t>
            </a:r>
            <a:endParaRPr lang="ru-RU" sz="2300" i="1" dirty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алгоритмізацію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– фіксація послідовності дій вчителів й учнів;</a:t>
            </a:r>
            <a:endParaRPr lang="ru-RU" sz="2300" i="1" dirty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відтворюваність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– систематичне використання алгоритму дій в організації педагогічного процесу;</a:t>
            </a:r>
            <a:endParaRPr lang="ru-RU" sz="2300" i="1" dirty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керованість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– можливість планування, організації, контролю і коректування дій;</a:t>
            </a:r>
            <a:endParaRPr lang="ru-RU" sz="2300" i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проектованість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– технологія створюється і реалізується штучним способом, підлягає модернізації та коректуванню з урахуванням конкретних умов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Класифікація педагогічних технологій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1466</Words>
  <Application>Microsoft Office PowerPoint</Application>
  <PresentationFormat>Экран (4:3)</PresentationFormat>
  <Paragraphs>178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ІННОВАЦІЙНІ ТЕХНОЛОГІЇ НАВЧАННЯ</vt:lpstr>
      <vt:lpstr>План</vt:lpstr>
      <vt:lpstr>У новій національній системі освіти пріоритетного значення набуває особистість учня і вчителя, здатного виховувати особистість. </vt:lpstr>
      <vt:lpstr>Якості учня ЗЗСО:</vt:lpstr>
      <vt:lpstr>Сучасні технології в освіті</vt:lpstr>
      <vt:lpstr>Слайд 6</vt:lpstr>
      <vt:lpstr>Взаємозв’язок поняття “технологія” в освіті</vt:lpstr>
      <vt:lpstr>Ознаки технології</vt:lpstr>
      <vt:lpstr>Класифікація педагогічних технологій</vt:lpstr>
      <vt:lpstr>Педагогічна інновація - це особлива форма педагогічної діяльності і мислення, які спрямовані на організацію нововведень в освітньому просторі, або як процес створення, упровадження і поширення нового в освіті</vt:lpstr>
      <vt:lpstr>Критерії педагогічних інновацій</vt:lpstr>
      <vt:lpstr>Інновації конкретизуються як у цілісній конструкції педагогічного процесу, так і у кожному його елементі</vt:lpstr>
      <vt:lpstr>Інноваційний процес розгортається за такою логікою</vt:lpstr>
      <vt:lpstr>Інноваційний потенціал педагога – сукупність соціокультурних і творчих характеристик особистості педагога, який виявляє готовність вдосконалювати педагогічну діяльність, наявність внутрішніх засобів та методів, здатних забезпечити цю готовність. </vt:lpstr>
      <vt:lpstr>Чинники, що визначають наявність інноваційного потенціалу педагога</vt:lpstr>
      <vt:lpstr>Критерії готовності викладача ЗВО до інноваційної педагогічної діяльності</vt:lpstr>
      <vt:lpstr>Сутність інтерактивного навчання полягає в тому, що навчальний процес відбувається за умови постійної, активної взаємодії всіх учнів. Це співнавчання та взаємонавчання (колективне, групове, навчання у співпраці), де й учень і вчитель є рівноправними, рівнозначними суб’єктами навчання, розуміють, що вони роблять, рефлектують з приводу того, що вони знають, уміють і здійснюють. </vt:lpstr>
      <vt:lpstr>Технології кооперативного навчання</vt:lpstr>
      <vt:lpstr>Технології колективно-групового навчання</vt:lpstr>
      <vt:lpstr>Технології ситуативного моделювання</vt:lpstr>
      <vt:lpstr>Технології опрацювання дискусійних питань</vt:lpstr>
      <vt:lpstr>Слайд 22</vt:lpstr>
      <vt:lpstr>Порівняльна характеристика моделей навчання</vt:lpstr>
      <vt:lpstr>Слайд 24</vt:lpstr>
      <vt:lpstr>Слайд 25</vt:lpstr>
      <vt:lpstr>Слайд 26</vt:lpstr>
      <vt:lpstr>Слайд 27</vt:lpstr>
      <vt:lpstr>Групова робота студентів на заняттях </vt:lpstr>
      <vt:lpstr>Основні елементи кооперативного навчання </vt:lpstr>
      <vt:lpstr>особиста відповідальність</vt:lpstr>
      <vt:lpstr>особистісна взаємодія  (обличчям до обличчя)</vt:lpstr>
      <vt:lpstr>соціальні навички</vt:lpstr>
      <vt:lpstr>групова обробка результатів </vt:lpstr>
      <vt:lpstr>Принцип «взаємодоповнення» в парній роботі</vt:lpstr>
      <vt:lpstr>Інструкції учасників парної роботи</vt:lpstr>
      <vt:lpstr>Класифікація груп за способом формування </vt:lpstr>
      <vt:lpstr>Специфічні принципи групової взаємодії</vt:lpstr>
      <vt:lpstr>Основні прийоми рефлексивного слухання </vt:lpstr>
      <vt:lpstr>Емпатичне слухання</vt:lpstr>
      <vt:lpstr>Переваги парної та групової роботи студентів </vt:lpstr>
      <vt:lpstr>Недоліки парної та групової роботи студентів</vt:lpstr>
      <vt:lpstr>Дякую за увагу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ІННОВАЦІЙНІ ТЕХНОЛОГІЇ НАВЧАННЯ</dc:title>
  <dc:creator>User</dc:creator>
  <cp:lastModifiedBy>User</cp:lastModifiedBy>
  <cp:revision>41</cp:revision>
  <dcterms:created xsi:type="dcterms:W3CDTF">2018-10-10T17:04:51Z</dcterms:created>
  <dcterms:modified xsi:type="dcterms:W3CDTF">2020-10-20T09:53:12Z</dcterms:modified>
</cp:coreProperties>
</file>