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7" r:id="rId4"/>
    <p:sldId id="258" r:id="rId5"/>
    <p:sldId id="260" r:id="rId6"/>
    <p:sldId id="284" r:id="rId7"/>
    <p:sldId id="259" r:id="rId8"/>
    <p:sldId id="283" r:id="rId9"/>
    <p:sldId id="285" r:id="rId10"/>
    <p:sldId id="261" r:id="rId11"/>
    <p:sldId id="262" r:id="rId12"/>
    <p:sldId id="275" r:id="rId13"/>
    <p:sldId id="263" r:id="rId14"/>
    <p:sldId id="264" r:id="rId15"/>
    <p:sldId id="265" r:id="rId16"/>
    <p:sldId id="266" r:id="rId17"/>
    <p:sldId id="288" r:id="rId18"/>
    <p:sldId id="267" r:id="rId19"/>
    <p:sldId id="268" r:id="rId20"/>
    <p:sldId id="269" r:id="rId21"/>
    <p:sldId id="272" r:id="rId22"/>
    <p:sldId id="270" r:id="rId23"/>
    <p:sldId id="271" r:id="rId24"/>
    <p:sldId id="286" r:id="rId25"/>
    <p:sldId id="273" r:id="rId26"/>
    <p:sldId id="274" r:id="rId27"/>
    <p:sldId id="289" r:id="rId28"/>
    <p:sldId id="276" r:id="rId29"/>
    <p:sldId id="277" r:id="rId30"/>
    <p:sldId id="278" r:id="rId31"/>
    <p:sldId id="280" r:id="rId32"/>
    <p:sldId id="279" r:id="rId33"/>
    <p:sldId id="281" r:id="rId34"/>
    <p:sldId id="28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2" d="100"/>
          <a:sy n="92" d="100"/>
        </p:scale>
        <p:origin x="-19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9CB64-610B-4E64-A821-D3E33C021A7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3D4CAAF-8E6A-4DE6-9D2A-596B1D286703}">
      <dgm:prSet phldrT="[Текст]"/>
      <dgm:spPr/>
      <dgm:t>
        <a:bodyPr/>
        <a:lstStyle/>
        <a:p>
          <a:r>
            <a:rPr lang="uk-UA" dirty="0" smtClean="0"/>
            <a:t>воїни, чиновники, знать </a:t>
          </a:r>
          <a:endParaRPr lang="ru-RU" dirty="0"/>
        </a:p>
      </dgm:t>
    </dgm:pt>
    <dgm:pt modelId="{C7B6DE13-93FD-4D5D-8AE5-D0768DCD7DEA}" type="parTrans" cxnId="{2FBDEE60-7C26-45D2-B4D6-5F1C2EF3B776}">
      <dgm:prSet/>
      <dgm:spPr/>
      <dgm:t>
        <a:bodyPr/>
        <a:lstStyle/>
        <a:p>
          <a:endParaRPr lang="ru-RU"/>
        </a:p>
      </dgm:t>
    </dgm:pt>
    <dgm:pt modelId="{3A1B1EEB-9ACD-4340-9B52-A19533E8AEC7}" type="sibTrans" cxnId="{2FBDEE60-7C26-45D2-B4D6-5F1C2EF3B776}">
      <dgm:prSet/>
      <dgm:spPr/>
      <dgm:t>
        <a:bodyPr/>
        <a:lstStyle/>
        <a:p>
          <a:endParaRPr lang="ru-RU"/>
        </a:p>
      </dgm:t>
    </dgm:pt>
    <dgm:pt modelId="{320A3DF0-D99E-4078-85EE-F698FCFB96E2}">
      <dgm:prSet phldrT="[Текст]"/>
      <dgm:spPr/>
      <dgm:t>
        <a:bodyPr/>
        <a:lstStyle/>
        <a:p>
          <a:r>
            <a:rPr lang="uk-UA" dirty="0" smtClean="0"/>
            <a:t>Селяни, ремісники, торговці, музиканти</a:t>
          </a:r>
          <a:endParaRPr lang="ru-RU" dirty="0"/>
        </a:p>
      </dgm:t>
    </dgm:pt>
    <dgm:pt modelId="{B5E92C87-1941-46E9-852E-128DCDB6B10A}" type="parTrans" cxnId="{1969D624-2A2C-4049-9FC9-D81C469C2282}">
      <dgm:prSet/>
      <dgm:spPr/>
      <dgm:t>
        <a:bodyPr/>
        <a:lstStyle/>
        <a:p>
          <a:endParaRPr lang="ru-RU"/>
        </a:p>
      </dgm:t>
    </dgm:pt>
    <dgm:pt modelId="{EEF3D0C8-2A9C-4DD2-AAD1-FC04F10C82C5}" type="sibTrans" cxnId="{1969D624-2A2C-4049-9FC9-D81C469C2282}">
      <dgm:prSet/>
      <dgm:spPr/>
      <dgm:t>
        <a:bodyPr/>
        <a:lstStyle/>
        <a:p>
          <a:endParaRPr lang="ru-RU"/>
        </a:p>
      </dgm:t>
    </dgm:pt>
    <dgm:pt modelId="{B6954650-1502-40ED-B5D0-344378A527C0}">
      <dgm:prSet phldrT="[Текст]"/>
      <dgm:spPr/>
      <dgm:t>
        <a:bodyPr/>
        <a:lstStyle/>
        <a:p>
          <a:r>
            <a:rPr lang="uk-UA" dirty="0" smtClean="0"/>
            <a:t>правителі</a:t>
          </a:r>
          <a:endParaRPr lang="ru-RU" dirty="0"/>
        </a:p>
      </dgm:t>
    </dgm:pt>
    <dgm:pt modelId="{7D44FF84-B1D7-4027-A462-70E0E57D4532}" type="parTrans" cxnId="{A656EB79-48F3-4874-9A0A-369FB7CE18ED}">
      <dgm:prSet/>
      <dgm:spPr/>
      <dgm:t>
        <a:bodyPr/>
        <a:lstStyle/>
        <a:p>
          <a:endParaRPr lang="ru-RU"/>
        </a:p>
      </dgm:t>
    </dgm:pt>
    <dgm:pt modelId="{2C439B39-8E84-4211-96BE-A97DD69B2D3D}" type="sibTrans" cxnId="{A656EB79-48F3-4874-9A0A-369FB7CE18ED}">
      <dgm:prSet/>
      <dgm:spPr/>
      <dgm:t>
        <a:bodyPr/>
        <a:lstStyle/>
        <a:p>
          <a:endParaRPr lang="ru-RU"/>
        </a:p>
      </dgm:t>
    </dgm:pt>
    <dgm:pt modelId="{632392A3-2578-401A-86EB-18A5F1418595}" type="pres">
      <dgm:prSet presAssocID="{F7A9CB64-610B-4E64-A821-D3E33C021A76}" presName="compositeShape" presStyleCnt="0">
        <dgm:presLayoutVars>
          <dgm:chMax val="7"/>
          <dgm:dir/>
          <dgm:resizeHandles val="exact"/>
        </dgm:presLayoutVars>
      </dgm:prSet>
      <dgm:spPr/>
    </dgm:pt>
    <dgm:pt modelId="{DA3C4DB0-B806-45EF-8C14-4A714877DBC5}" type="pres">
      <dgm:prSet presAssocID="{F7A9CB64-610B-4E64-A821-D3E33C021A76}" presName="wedge1" presStyleLbl="node1" presStyleIdx="0" presStyleCnt="3"/>
      <dgm:spPr/>
      <dgm:t>
        <a:bodyPr/>
        <a:lstStyle/>
        <a:p>
          <a:endParaRPr lang="ru-RU"/>
        </a:p>
      </dgm:t>
    </dgm:pt>
    <dgm:pt modelId="{FEF84560-CAEB-4FEA-A1BE-E6F4F93C98EB}" type="pres">
      <dgm:prSet presAssocID="{F7A9CB64-610B-4E64-A821-D3E33C021A76}" presName="dummy1a" presStyleCnt="0"/>
      <dgm:spPr/>
    </dgm:pt>
    <dgm:pt modelId="{58B937AA-9A01-46F4-BBBA-31EFFAB9B93B}" type="pres">
      <dgm:prSet presAssocID="{F7A9CB64-610B-4E64-A821-D3E33C021A76}" presName="dummy1b" presStyleCnt="0"/>
      <dgm:spPr/>
    </dgm:pt>
    <dgm:pt modelId="{43961110-20B9-4699-ABAA-69738F2DC929}" type="pres">
      <dgm:prSet presAssocID="{F7A9CB64-610B-4E64-A821-D3E33C021A7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F5754-0A4F-4B6A-B3A8-5C6C497107A0}" type="pres">
      <dgm:prSet presAssocID="{F7A9CB64-610B-4E64-A821-D3E33C021A76}" presName="wedge2" presStyleLbl="node1" presStyleIdx="1" presStyleCnt="3"/>
      <dgm:spPr/>
      <dgm:t>
        <a:bodyPr/>
        <a:lstStyle/>
        <a:p>
          <a:endParaRPr lang="ru-RU"/>
        </a:p>
      </dgm:t>
    </dgm:pt>
    <dgm:pt modelId="{56F9F5F7-F1FA-422E-AA95-B05947115E25}" type="pres">
      <dgm:prSet presAssocID="{F7A9CB64-610B-4E64-A821-D3E33C021A76}" presName="dummy2a" presStyleCnt="0"/>
      <dgm:spPr/>
    </dgm:pt>
    <dgm:pt modelId="{F4E8A958-34DB-4EFD-8CF2-3547306F3BB7}" type="pres">
      <dgm:prSet presAssocID="{F7A9CB64-610B-4E64-A821-D3E33C021A76}" presName="dummy2b" presStyleCnt="0"/>
      <dgm:spPr/>
    </dgm:pt>
    <dgm:pt modelId="{9A858400-B452-4FBA-B962-05C06DCB758C}" type="pres">
      <dgm:prSet presAssocID="{F7A9CB64-610B-4E64-A821-D3E33C021A7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0009A-2728-44C8-B26B-97BCB9471C18}" type="pres">
      <dgm:prSet presAssocID="{F7A9CB64-610B-4E64-A821-D3E33C021A76}" presName="wedge3" presStyleLbl="node1" presStyleIdx="2" presStyleCnt="3"/>
      <dgm:spPr/>
      <dgm:t>
        <a:bodyPr/>
        <a:lstStyle/>
        <a:p>
          <a:endParaRPr lang="ru-RU"/>
        </a:p>
      </dgm:t>
    </dgm:pt>
    <dgm:pt modelId="{C0EC2442-4C97-4B63-8EA7-E06425B69E0B}" type="pres">
      <dgm:prSet presAssocID="{F7A9CB64-610B-4E64-A821-D3E33C021A76}" presName="dummy3a" presStyleCnt="0"/>
      <dgm:spPr/>
    </dgm:pt>
    <dgm:pt modelId="{8356AA3E-579A-4524-B32E-69EBD31C0257}" type="pres">
      <dgm:prSet presAssocID="{F7A9CB64-610B-4E64-A821-D3E33C021A76}" presName="dummy3b" presStyleCnt="0"/>
      <dgm:spPr/>
    </dgm:pt>
    <dgm:pt modelId="{FF05CB6B-8A09-4239-A4DB-5EA9BEE90364}" type="pres">
      <dgm:prSet presAssocID="{F7A9CB64-610B-4E64-A821-D3E33C021A7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BB219-8721-4D4C-A289-E4709CE78D15}" type="pres">
      <dgm:prSet presAssocID="{3A1B1EEB-9ACD-4340-9B52-A19533E8AEC7}" presName="arrowWedge1" presStyleLbl="fgSibTrans2D1" presStyleIdx="0" presStyleCnt="3"/>
      <dgm:spPr/>
    </dgm:pt>
    <dgm:pt modelId="{33C7BE7A-1529-482B-BC6E-C7872DD4895F}" type="pres">
      <dgm:prSet presAssocID="{EEF3D0C8-2A9C-4DD2-AAD1-FC04F10C82C5}" presName="arrowWedge2" presStyleLbl="fgSibTrans2D1" presStyleIdx="1" presStyleCnt="3"/>
      <dgm:spPr/>
    </dgm:pt>
    <dgm:pt modelId="{92B790AE-8075-4457-88E9-F7A130668B87}" type="pres">
      <dgm:prSet presAssocID="{2C439B39-8E84-4211-96BE-A97DD69B2D3D}" presName="arrowWedge3" presStyleLbl="fgSibTrans2D1" presStyleIdx="2" presStyleCnt="3"/>
      <dgm:spPr/>
    </dgm:pt>
  </dgm:ptLst>
  <dgm:cxnLst>
    <dgm:cxn modelId="{1969D624-2A2C-4049-9FC9-D81C469C2282}" srcId="{F7A9CB64-610B-4E64-A821-D3E33C021A76}" destId="{320A3DF0-D99E-4078-85EE-F698FCFB96E2}" srcOrd="1" destOrd="0" parTransId="{B5E92C87-1941-46E9-852E-128DCDB6B10A}" sibTransId="{EEF3D0C8-2A9C-4DD2-AAD1-FC04F10C82C5}"/>
    <dgm:cxn modelId="{2FBDEE60-7C26-45D2-B4D6-5F1C2EF3B776}" srcId="{F7A9CB64-610B-4E64-A821-D3E33C021A76}" destId="{73D4CAAF-8E6A-4DE6-9D2A-596B1D286703}" srcOrd="0" destOrd="0" parTransId="{C7B6DE13-93FD-4D5D-8AE5-D0768DCD7DEA}" sibTransId="{3A1B1EEB-9ACD-4340-9B52-A19533E8AEC7}"/>
    <dgm:cxn modelId="{A656EB79-48F3-4874-9A0A-369FB7CE18ED}" srcId="{F7A9CB64-610B-4E64-A821-D3E33C021A76}" destId="{B6954650-1502-40ED-B5D0-344378A527C0}" srcOrd="2" destOrd="0" parTransId="{7D44FF84-B1D7-4027-A462-70E0E57D4532}" sibTransId="{2C439B39-8E84-4211-96BE-A97DD69B2D3D}"/>
    <dgm:cxn modelId="{6DF9BB2D-1463-4AB9-A0B7-F05973049E3F}" type="presOf" srcId="{B6954650-1502-40ED-B5D0-344378A527C0}" destId="{B2F0009A-2728-44C8-B26B-97BCB9471C18}" srcOrd="0" destOrd="0" presId="urn:microsoft.com/office/officeart/2005/8/layout/cycle8"/>
    <dgm:cxn modelId="{9BFE9BC9-337A-4F2E-979F-9C7577B9D088}" type="presOf" srcId="{B6954650-1502-40ED-B5D0-344378A527C0}" destId="{FF05CB6B-8A09-4239-A4DB-5EA9BEE90364}" srcOrd="1" destOrd="0" presId="urn:microsoft.com/office/officeart/2005/8/layout/cycle8"/>
    <dgm:cxn modelId="{F388FFA3-9A73-458B-93A0-C0E5C3189114}" type="presOf" srcId="{320A3DF0-D99E-4078-85EE-F698FCFB96E2}" destId="{1FCF5754-0A4F-4B6A-B3A8-5C6C497107A0}" srcOrd="0" destOrd="0" presId="urn:microsoft.com/office/officeart/2005/8/layout/cycle8"/>
    <dgm:cxn modelId="{1969089D-4780-4966-911C-170239889745}" type="presOf" srcId="{320A3DF0-D99E-4078-85EE-F698FCFB96E2}" destId="{9A858400-B452-4FBA-B962-05C06DCB758C}" srcOrd="1" destOrd="0" presId="urn:microsoft.com/office/officeart/2005/8/layout/cycle8"/>
    <dgm:cxn modelId="{434FFE98-E874-4159-9E7F-E2BCB371A450}" type="presOf" srcId="{73D4CAAF-8E6A-4DE6-9D2A-596B1D286703}" destId="{DA3C4DB0-B806-45EF-8C14-4A714877DBC5}" srcOrd="0" destOrd="0" presId="urn:microsoft.com/office/officeart/2005/8/layout/cycle8"/>
    <dgm:cxn modelId="{E992BE62-4A00-4865-9B48-49E93A5972B9}" type="presOf" srcId="{F7A9CB64-610B-4E64-A821-D3E33C021A76}" destId="{632392A3-2578-401A-86EB-18A5F1418595}" srcOrd="0" destOrd="0" presId="urn:microsoft.com/office/officeart/2005/8/layout/cycle8"/>
    <dgm:cxn modelId="{50E46380-D740-47D6-B344-DD0999878EA3}" type="presOf" srcId="{73D4CAAF-8E6A-4DE6-9D2A-596B1D286703}" destId="{43961110-20B9-4699-ABAA-69738F2DC929}" srcOrd="1" destOrd="0" presId="urn:microsoft.com/office/officeart/2005/8/layout/cycle8"/>
    <dgm:cxn modelId="{BD975B32-4E4C-47E8-A266-1DA3B235BC5D}" type="presParOf" srcId="{632392A3-2578-401A-86EB-18A5F1418595}" destId="{DA3C4DB0-B806-45EF-8C14-4A714877DBC5}" srcOrd="0" destOrd="0" presId="urn:microsoft.com/office/officeart/2005/8/layout/cycle8"/>
    <dgm:cxn modelId="{D866081E-DCC4-42C9-B5D9-B4074548B3AD}" type="presParOf" srcId="{632392A3-2578-401A-86EB-18A5F1418595}" destId="{FEF84560-CAEB-4FEA-A1BE-E6F4F93C98EB}" srcOrd="1" destOrd="0" presId="urn:microsoft.com/office/officeart/2005/8/layout/cycle8"/>
    <dgm:cxn modelId="{09ACC4ED-2613-4345-AA99-4E198A6363C1}" type="presParOf" srcId="{632392A3-2578-401A-86EB-18A5F1418595}" destId="{58B937AA-9A01-46F4-BBBA-31EFFAB9B93B}" srcOrd="2" destOrd="0" presId="urn:microsoft.com/office/officeart/2005/8/layout/cycle8"/>
    <dgm:cxn modelId="{402BD44C-248D-46FD-8F6A-89075667AFBE}" type="presParOf" srcId="{632392A3-2578-401A-86EB-18A5F1418595}" destId="{43961110-20B9-4699-ABAA-69738F2DC929}" srcOrd="3" destOrd="0" presId="urn:microsoft.com/office/officeart/2005/8/layout/cycle8"/>
    <dgm:cxn modelId="{EEF5A6DA-1815-4E4D-8E95-32BDB82E675A}" type="presParOf" srcId="{632392A3-2578-401A-86EB-18A5F1418595}" destId="{1FCF5754-0A4F-4B6A-B3A8-5C6C497107A0}" srcOrd="4" destOrd="0" presId="urn:microsoft.com/office/officeart/2005/8/layout/cycle8"/>
    <dgm:cxn modelId="{B48C46AC-41FF-47B6-9CD5-4AE7ED4B6095}" type="presParOf" srcId="{632392A3-2578-401A-86EB-18A5F1418595}" destId="{56F9F5F7-F1FA-422E-AA95-B05947115E25}" srcOrd="5" destOrd="0" presId="urn:microsoft.com/office/officeart/2005/8/layout/cycle8"/>
    <dgm:cxn modelId="{2EAC817A-AAF7-48BD-8195-7AFD8702965C}" type="presParOf" srcId="{632392A3-2578-401A-86EB-18A5F1418595}" destId="{F4E8A958-34DB-4EFD-8CF2-3547306F3BB7}" srcOrd="6" destOrd="0" presId="urn:microsoft.com/office/officeart/2005/8/layout/cycle8"/>
    <dgm:cxn modelId="{372FC7AA-421C-4CBC-A4AD-5162C501CE3C}" type="presParOf" srcId="{632392A3-2578-401A-86EB-18A5F1418595}" destId="{9A858400-B452-4FBA-B962-05C06DCB758C}" srcOrd="7" destOrd="0" presId="urn:microsoft.com/office/officeart/2005/8/layout/cycle8"/>
    <dgm:cxn modelId="{0C1D3D51-23C6-4721-9696-AA1F183F0419}" type="presParOf" srcId="{632392A3-2578-401A-86EB-18A5F1418595}" destId="{B2F0009A-2728-44C8-B26B-97BCB9471C18}" srcOrd="8" destOrd="0" presId="urn:microsoft.com/office/officeart/2005/8/layout/cycle8"/>
    <dgm:cxn modelId="{98E3BD57-68E8-48B8-8657-9313D5B48A1F}" type="presParOf" srcId="{632392A3-2578-401A-86EB-18A5F1418595}" destId="{C0EC2442-4C97-4B63-8EA7-E06425B69E0B}" srcOrd="9" destOrd="0" presId="urn:microsoft.com/office/officeart/2005/8/layout/cycle8"/>
    <dgm:cxn modelId="{6F580D57-53B6-4BA7-840E-9B49248CD56E}" type="presParOf" srcId="{632392A3-2578-401A-86EB-18A5F1418595}" destId="{8356AA3E-579A-4524-B32E-69EBD31C0257}" srcOrd="10" destOrd="0" presId="urn:microsoft.com/office/officeart/2005/8/layout/cycle8"/>
    <dgm:cxn modelId="{C997D825-518C-4C5D-8ADE-3444FF5CBC31}" type="presParOf" srcId="{632392A3-2578-401A-86EB-18A5F1418595}" destId="{FF05CB6B-8A09-4239-A4DB-5EA9BEE90364}" srcOrd="11" destOrd="0" presId="urn:microsoft.com/office/officeart/2005/8/layout/cycle8"/>
    <dgm:cxn modelId="{3AE8DC50-DD02-4B2B-AE82-AD037B9652E0}" type="presParOf" srcId="{632392A3-2578-401A-86EB-18A5F1418595}" destId="{E9BBB219-8721-4D4C-A289-E4709CE78D15}" srcOrd="12" destOrd="0" presId="urn:microsoft.com/office/officeart/2005/8/layout/cycle8"/>
    <dgm:cxn modelId="{228DAC10-22F7-4417-89DE-CA581C10275C}" type="presParOf" srcId="{632392A3-2578-401A-86EB-18A5F1418595}" destId="{33C7BE7A-1529-482B-BC6E-C7872DD4895F}" srcOrd="13" destOrd="0" presId="urn:microsoft.com/office/officeart/2005/8/layout/cycle8"/>
    <dgm:cxn modelId="{FB4EA240-F58F-4E18-96DA-B4A6ADC98657}" type="presParOf" srcId="{632392A3-2578-401A-86EB-18A5F1418595}" destId="{92B790AE-8075-4457-88E9-F7A130668B8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CE2759-971F-4654-98CA-45A9813A6389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645E8F-DE85-4A12-B0F1-C6A56FD569AD}">
      <dgm:prSet phldrT="[Текст]"/>
      <dgm:spPr/>
      <dgm:t>
        <a:bodyPr/>
        <a:lstStyle/>
        <a:p>
          <a:r>
            <a:rPr lang="uk-UA" dirty="0" smtClean="0"/>
            <a:t>природне</a:t>
          </a:r>
          <a:endParaRPr lang="ru-RU" dirty="0"/>
        </a:p>
      </dgm:t>
    </dgm:pt>
    <dgm:pt modelId="{366C141A-0DE3-4618-9EF3-2BABCF35569B}" type="parTrans" cxnId="{09F560BC-2414-43A4-8418-C26A58F46D21}">
      <dgm:prSet/>
      <dgm:spPr/>
      <dgm:t>
        <a:bodyPr/>
        <a:lstStyle/>
        <a:p>
          <a:endParaRPr lang="ru-RU"/>
        </a:p>
      </dgm:t>
    </dgm:pt>
    <dgm:pt modelId="{316BC914-B385-4B03-9255-217E36C11532}" type="sibTrans" cxnId="{09F560BC-2414-43A4-8418-C26A58F46D21}">
      <dgm:prSet/>
      <dgm:spPr/>
      <dgm:t>
        <a:bodyPr/>
        <a:lstStyle/>
        <a:p>
          <a:endParaRPr lang="ru-RU"/>
        </a:p>
      </dgm:t>
    </dgm:pt>
    <dgm:pt modelId="{EB5E3429-5C41-42E3-921C-2A96868F40EE}">
      <dgm:prSet phldrT="[Текст]"/>
      <dgm:spPr/>
      <dgm:t>
        <a:bodyPr/>
        <a:lstStyle/>
        <a:p>
          <a:r>
            <a:rPr lang="uk-UA" dirty="0" smtClean="0"/>
            <a:t>Ґрунтується на природі речей</a:t>
          </a:r>
          <a:endParaRPr lang="ru-RU" dirty="0"/>
        </a:p>
      </dgm:t>
    </dgm:pt>
    <dgm:pt modelId="{A971F528-4F2A-40D4-AAE7-F490FBB44DF0}" type="parTrans" cxnId="{F0D11236-2CE6-4DEF-9F3D-4F01A305BEF5}">
      <dgm:prSet/>
      <dgm:spPr/>
      <dgm:t>
        <a:bodyPr/>
        <a:lstStyle/>
        <a:p>
          <a:endParaRPr lang="ru-RU"/>
        </a:p>
      </dgm:t>
    </dgm:pt>
    <dgm:pt modelId="{CBBAC0D1-628A-4B47-A08C-80F909C92FCA}" type="sibTrans" cxnId="{F0D11236-2CE6-4DEF-9F3D-4F01A305BEF5}">
      <dgm:prSet/>
      <dgm:spPr/>
      <dgm:t>
        <a:bodyPr/>
        <a:lstStyle/>
        <a:p>
          <a:endParaRPr lang="ru-RU"/>
        </a:p>
      </dgm:t>
    </dgm:pt>
    <dgm:pt modelId="{DF9EB4F0-8BCD-4243-90DC-A4F8B1FC7B7A}">
      <dgm:prSet phldrT="[Текст]"/>
      <dgm:spPr/>
      <dgm:t>
        <a:bodyPr/>
        <a:lstStyle/>
        <a:p>
          <a:r>
            <a:rPr lang="uk-UA" dirty="0" smtClean="0"/>
            <a:t>позитивне</a:t>
          </a:r>
          <a:endParaRPr lang="ru-RU" dirty="0"/>
        </a:p>
      </dgm:t>
    </dgm:pt>
    <dgm:pt modelId="{5A716D2C-3570-44C1-AD94-932E1608B7B7}" type="parTrans" cxnId="{9BBC564F-D3B8-42C4-9D05-FE59A43F9BDA}">
      <dgm:prSet/>
      <dgm:spPr/>
      <dgm:t>
        <a:bodyPr/>
        <a:lstStyle/>
        <a:p>
          <a:endParaRPr lang="ru-RU"/>
        </a:p>
      </dgm:t>
    </dgm:pt>
    <dgm:pt modelId="{9F9A2BDC-21F3-45C8-AC2F-7D1DDBAB2951}" type="sibTrans" cxnId="{9BBC564F-D3B8-42C4-9D05-FE59A43F9BDA}">
      <dgm:prSet/>
      <dgm:spPr/>
      <dgm:t>
        <a:bodyPr/>
        <a:lstStyle/>
        <a:p>
          <a:endParaRPr lang="ru-RU"/>
        </a:p>
      </dgm:t>
    </dgm:pt>
    <dgm:pt modelId="{544621D8-0753-491B-BFB6-1936124625B4}">
      <dgm:prSet phldrT="[Текст]"/>
      <dgm:spPr/>
      <dgm:t>
        <a:bodyPr/>
        <a:lstStyle/>
        <a:p>
          <a:r>
            <a:rPr lang="uk-UA" dirty="0" smtClean="0"/>
            <a:t>Ґрунтується на згоді людей (конвенції)</a:t>
          </a:r>
          <a:endParaRPr lang="ru-RU" dirty="0"/>
        </a:p>
      </dgm:t>
    </dgm:pt>
    <dgm:pt modelId="{3C561DAF-0D8E-4A0D-9992-E49359992A4F}" type="parTrans" cxnId="{3E0B3703-2F59-4A58-BE86-E22C1BECB9D2}">
      <dgm:prSet/>
      <dgm:spPr/>
      <dgm:t>
        <a:bodyPr/>
        <a:lstStyle/>
        <a:p>
          <a:endParaRPr lang="ru-RU"/>
        </a:p>
      </dgm:t>
    </dgm:pt>
    <dgm:pt modelId="{1E3C0549-BCED-462C-B2B9-C21B104748CC}" type="sibTrans" cxnId="{3E0B3703-2F59-4A58-BE86-E22C1BECB9D2}">
      <dgm:prSet/>
      <dgm:spPr/>
      <dgm:t>
        <a:bodyPr/>
        <a:lstStyle/>
        <a:p>
          <a:endParaRPr lang="ru-RU"/>
        </a:p>
      </dgm:t>
    </dgm:pt>
    <dgm:pt modelId="{EFEC9E4E-0151-450C-A604-5769ED93BB31}" type="pres">
      <dgm:prSet presAssocID="{A7CE2759-971F-4654-98CA-45A9813A6389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1E1BC5-AB0B-4F1F-A9DF-C5989D86207F}" type="pres">
      <dgm:prSet presAssocID="{A7CE2759-971F-4654-98CA-45A9813A6389}" presName="Background" presStyleLbl="node1" presStyleIdx="0" presStyleCnt="1"/>
      <dgm:spPr/>
    </dgm:pt>
    <dgm:pt modelId="{521A4E1D-3268-4720-B09B-F8B775EB8B31}" type="pres">
      <dgm:prSet presAssocID="{A7CE2759-971F-4654-98CA-45A9813A6389}" presName="Divider" presStyleLbl="callout" presStyleIdx="0" presStyleCnt="1"/>
      <dgm:spPr/>
    </dgm:pt>
    <dgm:pt modelId="{F2126FCD-02F7-4B54-9672-272B6C943EC7}" type="pres">
      <dgm:prSet presAssocID="{A7CE2759-971F-4654-98CA-45A9813A6389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02CAD-3322-4C09-A73D-11DDC56C1E18}" type="pres">
      <dgm:prSet presAssocID="{A7CE2759-971F-4654-98CA-45A9813A6389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31B17-FF3D-4DD5-8AD3-13943171F663}" type="pres">
      <dgm:prSet presAssocID="{A7CE2759-971F-4654-98CA-45A9813A6389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623A0946-DCD5-4DF5-8A61-17496C5F8876}" type="pres">
      <dgm:prSet presAssocID="{A7CE2759-971F-4654-98CA-45A9813A6389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CC8E0D4F-9D3F-4F12-A048-506400E342E9}" type="pres">
      <dgm:prSet presAssocID="{A7CE2759-971F-4654-98CA-45A9813A6389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43CE2F78-5367-4D52-96DB-49F6E1FC17EC}" type="pres">
      <dgm:prSet presAssocID="{A7CE2759-971F-4654-98CA-45A9813A6389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3E0B3703-2F59-4A58-BE86-E22C1BECB9D2}" srcId="{DF9EB4F0-8BCD-4243-90DC-A4F8B1FC7B7A}" destId="{544621D8-0753-491B-BFB6-1936124625B4}" srcOrd="0" destOrd="0" parTransId="{3C561DAF-0D8E-4A0D-9992-E49359992A4F}" sibTransId="{1E3C0549-BCED-462C-B2B9-C21B104748CC}"/>
    <dgm:cxn modelId="{09F560BC-2414-43A4-8418-C26A58F46D21}" srcId="{A7CE2759-971F-4654-98CA-45A9813A6389}" destId="{34645E8F-DE85-4A12-B0F1-C6A56FD569AD}" srcOrd="0" destOrd="0" parTransId="{366C141A-0DE3-4618-9EF3-2BABCF35569B}" sibTransId="{316BC914-B385-4B03-9255-217E36C11532}"/>
    <dgm:cxn modelId="{C050F82B-3955-4A9F-BD42-2154118B1BEC}" type="presOf" srcId="{DF9EB4F0-8BCD-4243-90DC-A4F8B1FC7B7A}" destId="{43CE2F78-5367-4D52-96DB-49F6E1FC17EC}" srcOrd="1" destOrd="0" presId="urn:microsoft.com/office/officeart/2009/3/layout/OpposingIdeas"/>
    <dgm:cxn modelId="{DA6B3D9C-9531-495E-B51B-14F49442D09E}" type="presOf" srcId="{544621D8-0753-491B-BFB6-1936124625B4}" destId="{E7E02CAD-3322-4C09-A73D-11DDC56C1E18}" srcOrd="0" destOrd="0" presId="urn:microsoft.com/office/officeart/2009/3/layout/OpposingIdeas"/>
    <dgm:cxn modelId="{F0D11236-2CE6-4DEF-9F3D-4F01A305BEF5}" srcId="{34645E8F-DE85-4A12-B0F1-C6A56FD569AD}" destId="{EB5E3429-5C41-42E3-921C-2A96868F40EE}" srcOrd="0" destOrd="0" parTransId="{A971F528-4F2A-40D4-AAE7-F490FBB44DF0}" sibTransId="{CBBAC0D1-628A-4B47-A08C-80F909C92FCA}"/>
    <dgm:cxn modelId="{591089F4-85A6-4B2D-A806-E91E78CD75C9}" type="presOf" srcId="{EB5E3429-5C41-42E3-921C-2A96868F40EE}" destId="{F2126FCD-02F7-4B54-9672-272B6C943EC7}" srcOrd="0" destOrd="0" presId="urn:microsoft.com/office/officeart/2009/3/layout/OpposingIdeas"/>
    <dgm:cxn modelId="{B8CD3C63-11E9-4FC9-94A4-DC8A77A7DEC8}" type="presOf" srcId="{34645E8F-DE85-4A12-B0F1-C6A56FD569AD}" destId="{FE631B17-FF3D-4DD5-8AD3-13943171F663}" srcOrd="0" destOrd="0" presId="urn:microsoft.com/office/officeart/2009/3/layout/OpposingIdeas"/>
    <dgm:cxn modelId="{9BBC564F-D3B8-42C4-9D05-FE59A43F9BDA}" srcId="{A7CE2759-971F-4654-98CA-45A9813A6389}" destId="{DF9EB4F0-8BCD-4243-90DC-A4F8B1FC7B7A}" srcOrd="1" destOrd="0" parTransId="{5A716D2C-3570-44C1-AD94-932E1608B7B7}" sibTransId="{9F9A2BDC-21F3-45C8-AC2F-7D1DDBAB2951}"/>
    <dgm:cxn modelId="{96968B7F-AE8E-48F9-8426-7B9FBBBBD3A0}" type="presOf" srcId="{DF9EB4F0-8BCD-4243-90DC-A4F8B1FC7B7A}" destId="{CC8E0D4F-9D3F-4F12-A048-506400E342E9}" srcOrd="0" destOrd="0" presId="urn:microsoft.com/office/officeart/2009/3/layout/OpposingIdeas"/>
    <dgm:cxn modelId="{5862694A-F317-49C6-8871-B86C62CA0997}" type="presOf" srcId="{A7CE2759-971F-4654-98CA-45A9813A6389}" destId="{EFEC9E4E-0151-450C-A604-5769ED93BB31}" srcOrd="0" destOrd="0" presId="urn:microsoft.com/office/officeart/2009/3/layout/OpposingIdeas"/>
    <dgm:cxn modelId="{BE50CC58-0C07-4554-973A-02491DE1631B}" type="presOf" srcId="{34645E8F-DE85-4A12-B0F1-C6A56FD569AD}" destId="{623A0946-DCD5-4DF5-8A61-17496C5F8876}" srcOrd="1" destOrd="0" presId="urn:microsoft.com/office/officeart/2009/3/layout/OpposingIdeas"/>
    <dgm:cxn modelId="{1C11D07F-EE3B-4F97-AD70-937E294638EA}" type="presParOf" srcId="{EFEC9E4E-0151-450C-A604-5769ED93BB31}" destId="{7A1E1BC5-AB0B-4F1F-A9DF-C5989D86207F}" srcOrd="0" destOrd="0" presId="urn:microsoft.com/office/officeart/2009/3/layout/OpposingIdeas"/>
    <dgm:cxn modelId="{52CA0358-3B6B-47E9-9259-581A9C446EA2}" type="presParOf" srcId="{EFEC9E4E-0151-450C-A604-5769ED93BB31}" destId="{521A4E1D-3268-4720-B09B-F8B775EB8B31}" srcOrd="1" destOrd="0" presId="urn:microsoft.com/office/officeart/2009/3/layout/OpposingIdeas"/>
    <dgm:cxn modelId="{9243F018-EE33-49F6-A381-D6349DB282E4}" type="presParOf" srcId="{EFEC9E4E-0151-450C-A604-5769ED93BB31}" destId="{F2126FCD-02F7-4B54-9672-272B6C943EC7}" srcOrd="2" destOrd="0" presId="urn:microsoft.com/office/officeart/2009/3/layout/OpposingIdeas"/>
    <dgm:cxn modelId="{23C93F99-3C90-4C48-AE3B-A44777C91D2B}" type="presParOf" srcId="{EFEC9E4E-0151-450C-A604-5769ED93BB31}" destId="{E7E02CAD-3322-4C09-A73D-11DDC56C1E18}" srcOrd="3" destOrd="0" presId="urn:microsoft.com/office/officeart/2009/3/layout/OpposingIdeas"/>
    <dgm:cxn modelId="{C72D804D-4D9B-42C7-BA2F-6D54B5D2BC11}" type="presParOf" srcId="{EFEC9E4E-0151-450C-A604-5769ED93BB31}" destId="{FE631B17-FF3D-4DD5-8AD3-13943171F663}" srcOrd="4" destOrd="0" presId="urn:microsoft.com/office/officeart/2009/3/layout/OpposingIdeas"/>
    <dgm:cxn modelId="{CA5B44E4-84C3-4A36-A6F9-4F0EB91AFCED}" type="presParOf" srcId="{EFEC9E4E-0151-450C-A604-5769ED93BB31}" destId="{623A0946-DCD5-4DF5-8A61-17496C5F8876}" srcOrd="5" destOrd="0" presId="urn:microsoft.com/office/officeart/2009/3/layout/OpposingIdeas"/>
    <dgm:cxn modelId="{51677A49-C738-40E4-A575-1D2D66E4EC0A}" type="presParOf" srcId="{EFEC9E4E-0151-450C-A604-5769ED93BB31}" destId="{CC8E0D4F-9D3F-4F12-A048-506400E342E9}" srcOrd="6" destOrd="0" presId="urn:microsoft.com/office/officeart/2009/3/layout/OpposingIdeas"/>
    <dgm:cxn modelId="{A5CC7F81-9C42-4E9F-9AC3-5FB0990B288E}" type="presParOf" srcId="{EFEC9E4E-0151-450C-A604-5769ED93BB31}" destId="{43CE2F78-5367-4D52-96DB-49F6E1FC17EC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C4DB0-B806-45EF-8C14-4A714877DBC5}">
      <dsp:nvSpPr>
        <dsp:cNvPr id="0" name=""/>
        <dsp:cNvSpPr/>
      </dsp:nvSpPr>
      <dsp:spPr>
        <a:xfrm>
          <a:off x="1646826" y="234235"/>
          <a:ext cx="3027045" cy="302704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воїни, чиновники, знать </a:t>
          </a:r>
          <a:endParaRPr lang="ru-RU" sz="1400" kern="1200" dirty="0"/>
        </a:p>
      </dsp:txBody>
      <dsp:txXfrm>
        <a:off x="3242151" y="875680"/>
        <a:ext cx="1081087" cy="900906"/>
      </dsp:txXfrm>
    </dsp:sp>
    <dsp:sp modelId="{1FCF5754-0A4F-4B6A-B3A8-5C6C497107A0}">
      <dsp:nvSpPr>
        <dsp:cNvPr id="0" name=""/>
        <dsp:cNvSpPr/>
      </dsp:nvSpPr>
      <dsp:spPr>
        <a:xfrm>
          <a:off x="1584484" y="342344"/>
          <a:ext cx="3027045" cy="302704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Селяни, ремісники, торговці, музиканти</a:t>
          </a:r>
          <a:endParaRPr lang="ru-RU" sz="1400" kern="1200" dirty="0"/>
        </a:p>
      </dsp:txBody>
      <dsp:txXfrm>
        <a:off x="2305209" y="2306320"/>
        <a:ext cx="1621631" cy="792797"/>
      </dsp:txXfrm>
    </dsp:sp>
    <dsp:sp modelId="{B2F0009A-2728-44C8-B26B-97BCB9471C18}">
      <dsp:nvSpPr>
        <dsp:cNvPr id="0" name=""/>
        <dsp:cNvSpPr/>
      </dsp:nvSpPr>
      <dsp:spPr>
        <a:xfrm>
          <a:off x="1522141" y="234235"/>
          <a:ext cx="3027045" cy="302704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правителі</a:t>
          </a:r>
          <a:endParaRPr lang="ru-RU" sz="1400" kern="1200" dirty="0"/>
        </a:p>
      </dsp:txBody>
      <dsp:txXfrm>
        <a:off x="1872773" y="875680"/>
        <a:ext cx="1081087" cy="900906"/>
      </dsp:txXfrm>
    </dsp:sp>
    <dsp:sp modelId="{E9BBB219-8721-4D4C-A289-E4709CE78D15}">
      <dsp:nvSpPr>
        <dsp:cNvPr id="0" name=""/>
        <dsp:cNvSpPr/>
      </dsp:nvSpPr>
      <dsp:spPr>
        <a:xfrm>
          <a:off x="1459688" y="46847"/>
          <a:ext cx="3401822" cy="34018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7BE7A-1529-482B-BC6E-C7872DD4895F}">
      <dsp:nvSpPr>
        <dsp:cNvPr id="0" name=""/>
        <dsp:cNvSpPr/>
      </dsp:nvSpPr>
      <dsp:spPr>
        <a:xfrm>
          <a:off x="1397095" y="154764"/>
          <a:ext cx="3401822" cy="34018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790AE-8075-4457-88E9-F7A130668B87}">
      <dsp:nvSpPr>
        <dsp:cNvPr id="0" name=""/>
        <dsp:cNvSpPr/>
      </dsp:nvSpPr>
      <dsp:spPr>
        <a:xfrm>
          <a:off x="1334502" y="46847"/>
          <a:ext cx="3401822" cy="34018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E1BC5-AB0B-4F1F-A9DF-C5989D86207F}">
      <dsp:nvSpPr>
        <dsp:cNvPr id="0" name=""/>
        <dsp:cNvSpPr/>
      </dsp:nvSpPr>
      <dsp:spPr>
        <a:xfrm>
          <a:off x="886642" y="612616"/>
          <a:ext cx="4422728" cy="2378392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A4E1D-3268-4720-B09B-F8B775EB8B31}">
      <dsp:nvSpPr>
        <dsp:cNvPr id="0" name=""/>
        <dsp:cNvSpPr/>
      </dsp:nvSpPr>
      <dsp:spPr>
        <a:xfrm>
          <a:off x="3098006" y="864869"/>
          <a:ext cx="589" cy="187388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26FCD-02F7-4B54-9672-272B6C943EC7}">
      <dsp:nvSpPr>
        <dsp:cNvPr id="0" name=""/>
        <dsp:cNvSpPr/>
      </dsp:nvSpPr>
      <dsp:spPr>
        <a:xfrm>
          <a:off x="1034066" y="792797"/>
          <a:ext cx="1916515" cy="20180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Ґрунтується на природі речей</a:t>
          </a:r>
          <a:endParaRPr lang="ru-RU" sz="2400" kern="1200" dirty="0"/>
        </a:p>
      </dsp:txBody>
      <dsp:txXfrm>
        <a:off x="1034066" y="792797"/>
        <a:ext cx="1916515" cy="2018030"/>
      </dsp:txXfrm>
    </dsp:sp>
    <dsp:sp modelId="{E7E02CAD-3322-4C09-A73D-11DDC56C1E18}">
      <dsp:nvSpPr>
        <dsp:cNvPr id="0" name=""/>
        <dsp:cNvSpPr/>
      </dsp:nvSpPr>
      <dsp:spPr>
        <a:xfrm>
          <a:off x="3245430" y="792797"/>
          <a:ext cx="1916515" cy="20180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Ґрунтується на згоді людей (конвенції)</a:t>
          </a:r>
          <a:endParaRPr lang="ru-RU" sz="2400" kern="1200" dirty="0"/>
        </a:p>
      </dsp:txBody>
      <dsp:txXfrm>
        <a:off x="3245430" y="792797"/>
        <a:ext cx="1916515" cy="2018030"/>
      </dsp:txXfrm>
    </dsp:sp>
    <dsp:sp modelId="{623A0946-DCD5-4DF5-8A61-17496C5F8876}">
      <dsp:nvSpPr>
        <dsp:cNvPr id="0" name=""/>
        <dsp:cNvSpPr/>
      </dsp:nvSpPr>
      <dsp:spPr>
        <a:xfrm rot="16200000">
          <a:off x="-779223" y="928744"/>
          <a:ext cx="2594610" cy="73712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природне</a:t>
          </a:r>
          <a:endParaRPr lang="ru-RU" sz="1700" kern="1200" dirty="0"/>
        </a:p>
      </dsp:txBody>
      <dsp:txXfrm>
        <a:off x="-667819" y="1225056"/>
        <a:ext cx="2371801" cy="367307"/>
      </dsp:txXfrm>
    </dsp:sp>
    <dsp:sp modelId="{43CE2F78-5367-4D52-96DB-49F6E1FC17EC}">
      <dsp:nvSpPr>
        <dsp:cNvPr id="0" name=""/>
        <dsp:cNvSpPr/>
      </dsp:nvSpPr>
      <dsp:spPr>
        <a:xfrm rot="5400000">
          <a:off x="4380626" y="1937759"/>
          <a:ext cx="2594610" cy="73712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позитивне</a:t>
          </a:r>
          <a:endParaRPr lang="ru-RU" sz="1700" kern="1200" dirty="0"/>
        </a:p>
      </dsp:txBody>
      <dsp:txXfrm>
        <a:off x="4492031" y="2011262"/>
        <a:ext cx="2371801" cy="367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Політична думка у добу Пізнього Середньовіччя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82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Ідея згоди двох істин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493336" cy="3603812"/>
          </a:xfrm>
        </p:spPr>
        <p:txBody>
          <a:bodyPr>
            <a:normAutofit fontScale="85000" lnSpcReduction="10000"/>
          </a:bodyPr>
          <a:lstStyle/>
          <a:p>
            <a:r>
              <a:rPr lang="uk-UA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Божа істина</a:t>
            </a:r>
            <a:r>
              <a:rPr lang="uk-UA" dirty="0" smtClean="0"/>
              <a:t>		</a:t>
            </a:r>
          </a:p>
          <a:p>
            <a:pPr lvl="8"/>
            <a:r>
              <a:rPr lang="uk-U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Земна істина</a:t>
            </a:r>
          </a:p>
          <a:p>
            <a:r>
              <a:rPr lang="uk-UA" sz="3000" dirty="0" smtClean="0"/>
              <a:t>Одкровення</a:t>
            </a:r>
            <a:r>
              <a:rPr lang="uk-UA" dirty="0" smtClean="0"/>
              <a:t>	  </a:t>
            </a:r>
          </a:p>
          <a:p>
            <a:pPr lvl="8"/>
            <a:r>
              <a:rPr lang="uk-UA" sz="3200" dirty="0" smtClean="0"/>
              <a:t>Виведена людським розумом</a:t>
            </a:r>
          </a:p>
          <a:p>
            <a:endParaRPr lang="uk-UA" dirty="0" smtClean="0"/>
          </a:p>
          <a:p>
            <a:endParaRPr lang="uk-UA" dirty="0"/>
          </a:p>
          <a:p>
            <a:r>
              <a:rPr lang="uk-UA" sz="2800" b="1" dirty="0" smtClean="0"/>
              <a:t>Наука – служниця богослов’я</a:t>
            </a:r>
            <a:endParaRPr lang="ru-RU" sz="28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067944" y="4437112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2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П’ять доказів буття Бога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1) є рух – є </a:t>
            </a:r>
            <a:r>
              <a:rPr lang="uk-UA" dirty="0" err="1" smtClean="0"/>
              <a:t>першодвигун</a:t>
            </a:r>
            <a:endParaRPr lang="uk-UA" dirty="0" smtClean="0"/>
          </a:p>
          <a:p>
            <a:r>
              <a:rPr lang="uk-UA" dirty="0" smtClean="0"/>
              <a:t>2) у всього є першопричина</a:t>
            </a:r>
          </a:p>
          <a:p>
            <a:r>
              <a:rPr lang="uk-UA" dirty="0" smtClean="0"/>
              <a:t>3) існує випадкове і необхідне, саме необхідне є першочерговим</a:t>
            </a:r>
          </a:p>
          <a:p>
            <a:r>
              <a:rPr lang="uk-UA" dirty="0" smtClean="0"/>
              <a:t>4) є ступені якості, отже, є вища досконалість – Бог</a:t>
            </a:r>
          </a:p>
          <a:p>
            <a:r>
              <a:rPr lang="uk-UA" dirty="0" smtClean="0"/>
              <a:t>5) існує мета, до якої направляє Бог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774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128791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530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Людина – істота політична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Люди об’єднуються в державу об’єктивно, але створює її Бог</a:t>
            </a:r>
          </a:p>
          <a:p>
            <a:r>
              <a:rPr lang="uk-UA" sz="3200" dirty="0" smtClean="0"/>
              <a:t>Процедура утворення держави така ж, як і світу: монарх організовує державу, потім управляє</a:t>
            </a:r>
          </a:p>
          <a:p>
            <a:r>
              <a:rPr lang="uk-UA" sz="3200" dirty="0" smtClean="0"/>
              <a:t>Мета держави – загальне благо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76178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Форми держави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565344" cy="360381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Правильні і неправильні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Найкраща – монархія</a:t>
            </a:r>
            <a:r>
              <a:rPr lang="uk-UA" dirty="0" smtClean="0"/>
              <a:t>,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найгірша - тиранія</a:t>
            </a:r>
          </a:p>
          <a:p>
            <a:pPr algn="ctr"/>
            <a:endParaRPr lang="uk-UA" b="1" u="sng" dirty="0" smtClean="0"/>
          </a:p>
          <a:p>
            <a:pPr algn="ctr"/>
            <a:r>
              <a:rPr lang="uk-UA" b="1" u="sng" dirty="0" smtClean="0"/>
              <a:t>Види монархії</a:t>
            </a:r>
          </a:p>
          <a:p>
            <a:r>
              <a:rPr lang="uk-UA" dirty="0" smtClean="0"/>
              <a:t>Абсолютна 	</a:t>
            </a:r>
            <a:r>
              <a:rPr lang="uk-UA" dirty="0" smtClean="0"/>
              <a:t>	Політична </a:t>
            </a:r>
            <a:r>
              <a:rPr lang="uk-UA" dirty="0" smtClean="0"/>
              <a:t>(обмежена)</a:t>
            </a:r>
          </a:p>
          <a:p>
            <a:endParaRPr lang="uk-UA" dirty="0" smtClean="0"/>
          </a:p>
          <a:p>
            <a:endParaRPr lang="uk-UA" dirty="0"/>
          </a:p>
          <a:p>
            <a:pPr algn="just"/>
            <a:r>
              <a:rPr lang="uk-UA" sz="2800" dirty="0" smtClean="0"/>
              <a:t>Якість влади зворотно пропорційна кількості правлячих осіб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99446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Розмір держави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Такий, щоб країна живила народ і забезпечувала захист від ворога</a:t>
            </a:r>
          </a:p>
          <a:p>
            <a:r>
              <a:rPr lang="uk-UA" dirty="0" smtClean="0"/>
              <a:t>Прибережне розташування держав – </a:t>
            </a:r>
            <a:r>
              <a:rPr lang="uk-UA" dirty="0" smtClean="0">
                <a:solidFill>
                  <a:srgbClr val="FF0000"/>
                </a:solidFill>
              </a:rPr>
              <a:t>неправильне!!!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RegioniIrredenteIta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356992"/>
            <a:ext cx="270529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Соціальна структура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871723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472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Ставлення до приватної власності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Позитивне – все належить Богу, але люди краще управляють тим, що їм належить</a:t>
            </a:r>
          </a:p>
          <a:p>
            <a:endParaRPr lang="uk-UA" dirty="0"/>
          </a:p>
          <a:p>
            <a:r>
              <a:rPr lang="uk-UA" dirty="0"/>
              <a:t>Схвальне ставлення до феодальної системи, поділ на стани походить від Бога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6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Взаємовідносини світської і церковної влади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Автономія, кожна робить свою справу, піклується про душу чи тіло</a:t>
            </a:r>
          </a:p>
          <a:p>
            <a:endParaRPr lang="uk-UA" dirty="0"/>
          </a:p>
          <a:p>
            <a:r>
              <a:rPr lang="uk-UA" dirty="0" smtClean="0"/>
              <a:t>Духовна влада вища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402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Політична влада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Походить від Бога, але відхилення від Божих заповідей робить її недосконалою</a:t>
            </a:r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Люди мають право на опір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355976" y="3429000"/>
            <a:ext cx="79208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7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Політичні ідеї Фоми Аквінського.</a:t>
            </a:r>
          </a:p>
          <a:p>
            <a:r>
              <a:rPr lang="uk-UA" dirty="0" smtClean="0"/>
              <a:t>2. Політична теорія Марсилія </a:t>
            </a:r>
            <a:r>
              <a:rPr lang="uk-UA" dirty="0" smtClean="0"/>
              <a:t>   </a:t>
            </a:r>
            <a:r>
              <a:rPr lang="uk-UA" dirty="0" err="1" smtClean="0"/>
              <a:t>Падуанського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632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Образ правителя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Глибокі знання</a:t>
            </a:r>
          </a:p>
          <a:p>
            <a:r>
              <a:rPr lang="uk-UA" dirty="0" smtClean="0"/>
              <a:t>Істинна віра</a:t>
            </a:r>
          </a:p>
          <a:p>
            <a:r>
              <a:rPr lang="uk-UA" dirty="0" smtClean="0"/>
              <a:t>Дбає про народ</a:t>
            </a:r>
          </a:p>
          <a:p>
            <a:r>
              <a:rPr lang="uk-UA" dirty="0" smtClean="0"/>
              <a:t>Захищає державні кордони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674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Право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383982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85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Правові погляди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Закон – загальне правило, яке впорядковує життя людей</a:t>
            </a:r>
          </a:p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© «Закон є відоме встановлення розуму для загального блага, оприлюднене тими, хто піклується про суспільство»</a:t>
            </a:r>
          </a:p>
          <a:p>
            <a:r>
              <a:rPr lang="uk-UA" b="1" dirty="0" smtClean="0"/>
              <a:t>Існує «логіка законів», їх ієрархія, яку ніхто не може порушити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3970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законів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Природні (моральні, усні) й позитивні (писані)</a:t>
            </a:r>
          </a:p>
          <a:p>
            <a:pPr algn="ctr"/>
            <a:r>
              <a:rPr lang="uk-UA" sz="4200" dirty="0" smtClean="0"/>
              <a:t>Чотири групи законів:</a:t>
            </a:r>
          </a:p>
          <a:p>
            <a:r>
              <a:rPr lang="uk-UA" dirty="0" smtClean="0"/>
              <a:t>1) божественний природний – Божий задум про світ</a:t>
            </a:r>
          </a:p>
          <a:p>
            <a:r>
              <a:rPr lang="uk-UA" dirty="0" smtClean="0"/>
              <a:t>2) божественний позитивний – Біблія, житія святих</a:t>
            </a:r>
          </a:p>
          <a:p>
            <a:r>
              <a:rPr lang="uk-UA" dirty="0" smtClean="0"/>
              <a:t>3) людський природний – моральні настанови</a:t>
            </a:r>
          </a:p>
          <a:p>
            <a:r>
              <a:rPr lang="uk-UA" dirty="0" smtClean="0"/>
              <a:t>4) людський позитивний – державні закони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71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lid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84213"/>
            <a:ext cx="6912767" cy="51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slide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4" y="1057275"/>
            <a:ext cx="6810201" cy="46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97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Марсилій </a:t>
            </a:r>
            <a:r>
              <a:rPr lang="uk-UA" dirty="0" err="1" smtClean="0"/>
              <a:t>Падуанський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1275 – 1343</a:t>
            </a:r>
          </a:p>
          <a:p>
            <a:r>
              <a:rPr lang="uk-UA" dirty="0" smtClean="0"/>
              <a:t>Праця: </a:t>
            </a:r>
          </a:p>
          <a:p>
            <a:r>
              <a:rPr lang="uk-UA" dirty="0" smtClean="0"/>
              <a:t>«Захисник миру» - </a:t>
            </a:r>
            <a:endParaRPr lang="ru-RU" dirty="0"/>
          </a:p>
        </p:txBody>
      </p:sp>
      <p:pic>
        <p:nvPicPr>
          <p:cNvPr id="10242" name="Picture 2" descr="C:\Users\User\Desktop\Marsile_de_Padoue_1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1916113"/>
            <a:ext cx="31877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84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640px-Marsilius,_Defensor_pacis,_Paris,_Lat._14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74650"/>
            <a:ext cx="4064000" cy="52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Marsil_Paduan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4" y="2204864"/>
            <a:ext cx="2612727" cy="38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344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Ідея боротьби світської і духовної влади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Світська влада – вища</a:t>
            </a:r>
          </a:p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Спирається на ідею Аристотеля про </a:t>
            </a:r>
            <a:r>
              <a:rPr lang="uk-U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самодостатність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суспільства</a:t>
            </a:r>
          </a:p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Секуляризація влади – майже повне підпорядкування церкви державі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39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Держава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/>
              <a:t>Форма досконалого устрою суспільства, це союз, у якому люди досягають самодостатнього життя</a:t>
            </a:r>
          </a:p>
          <a:p>
            <a:r>
              <a:rPr lang="uk-UA" sz="3600" b="1" dirty="0" smtClean="0"/>
              <a:t>Держава виникає на основі сімей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0972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41350"/>
            <a:ext cx="6696744" cy="516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897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Якою повинна бути держава?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Добре управлятися</a:t>
            </a:r>
          </a:p>
          <a:p>
            <a:r>
              <a:rPr lang="uk-UA" sz="3600" dirty="0" smtClean="0"/>
              <a:t>Кожен виконує свою справу</a:t>
            </a:r>
          </a:p>
          <a:p>
            <a:r>
              <a:rPr lang="uk-UA" sz="3600" dirty="0" smtClean="0"/>
              <a:t>Мир – засіб для досягнення «громадянського щастя»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44208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Форми правління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5"/>
            <a:r>
              <a:rPr lang="uk-UA" sz="3600" dirty="0" smtClean="0">
                <a:solidFill>
                  <a:srgbClr val="FF0000"/>
                </a:solidFill>
              </a:rPr>
              <a:t>Монархія</a:t>
            </a:r>
          </a:p>
          <a:p>
            <a:endParaRPr lang="uk-UA" sz="3600" dirty="0" smtClean="0"/>
          </a:p>
          <a:p>
            <a:r>
              <a:rPr lang="uk-UA" sz="3600" dirty="0" smtClean="0"/>
              <a:t>виборна(краща) спадкова</a:t>
            </a:r>
          </a:p>
          <a:p>
            <a:endParaRPr lang="uk-UA" sz="3600" dirty="0" smtClean="0"/>
          </a:p>
          <a:p>
            <a:r>
              <a:rPr lang="uk-UA" sz="3600" dirty="0" smtClean="0"/>
              <a:t>Олігархія</a:t>
            </a:r>
          </a:p>
          <a:p>
            <a:r>
              <a:rPr lang="uk-UA" sz="3600" dirty="0" smtClean="0"/>
              <a:t>демократія</a:t>
            </a:r>
            <a:endParaRPr lang="ru-RU" sz="3600" dirty="0"/>
          </a:p>
        </p:txBody>
      </p:sp>
      <p:sp>
        <p:nvSpPr>
          <p:cNvPr id="4" name="Стрелка влево 3"/>
          <p:cNvSpPr/>
          <p:nvPr/>
        </p:nvSpPr>
        <p:spPr>
          <a:xfrm rot="18796342">
            <a:off x="2231237" y="2713399"/>
            <a:ext cx="839802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3138321">
            <a:off x="5472153" y="2690497"/>
            <a:ext cx="909074" cy="650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34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Народний суверенітет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Суверен-народ</a:t>
            </a:r>
          </a:p>
          <a:p>
            <a:r>
              <a:rPr lang="uk-UA" sz="3600" b="1" dirty="0" smtClean="0"/>
              <a:t>Призначає уряд, контролює його</a:t>
            </a:r>
          </a:p>
          <a:p>
            <a:r>
              <a:rPr lang="uk-UA" sz="3600" b="1" dirty="0" smtClean="0"/>
              <a:t>Народ – всі, крім жінок, дітей, рабів, іноземців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75485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Правові погляди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Закони</a:t>
            </a:r>
            <a:r>
              <a:rPr lang="ru-RU" dirty="0" smtClean="0"/>
              <a:t> – </a:t>
            </a:r>
            <a:r>
              <a:rPr lang="ru-RU" dirty="0" err="1" smtClean="0"/>
              <a:t>обов’язков</a:t>
            </a:r>
            <a:r>
              <a:rPr lang="uk-UA" dirty="0" smtClean="0"/>
              <a:t>і для всіх</a:t>
            </a:r>
          </a:p>
          <a:p>
            <a:r>
              <a:rPr lang="uk-UA" b="1" dirty="0" smtClean="0"/>
              <a:t>«Де немає верховенства права, немає й держави»</a:t>
            </a:r>
          </a:p>
          <a:p>
            <a:pPr marL="2514600" lvl="7" indent="0">
              <a:buNone/>
            </a:pPr>
            <a:r>
              <a:rPr lang="uk-UA" sz="3200" b="1" dirty="0" smtClean="0"/>
              <a:t>Закони</a:t>
            </a:r>
          </a:p>
          <a:p>
            <a:pPr lvl="7"/>
            <a:endParaRPr lang="uk-UA" dirty="0"/>
          </a:p>
          <a:p>
            <a:pPr lvl="7"/>
            <a:endParaRPr lang="uk-UA" dirty="0" smtClean="0"/>
          </a:p>
          <a:p>
            <a:r>
              <a:rPr lang="uk-UA" dirty="0" smtClean="0"/>
              <a:t>Людські 			</a:t>
            </a:r>
            <a:r>
              <a:rPr lang="uk-UA" dirty="0"/>
              <a:t>Б</a:t>
            </a:r>
            <a:r>
              <a:rPr lang="uk-UA" dirty="0" smtClean="0"/>
              <a:t>ожественні</a:t>
            </a:r>
            <a:endParaRPr lang="ru-RU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2735796" y="3861048"/>
            <a:ext cx="504056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6012160" y="3861048"/>
            <a:ext cx="531052" cy="648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06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Революційні ідеї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!!! </a:t>
            </a:r>
            <a:r>
              <a:rPr lang="uk-UA" sz="3600" b="1" dirty="0" smtClean="0"/>
              <a:t>Розмежування влади на законодавчу і виконавчу</a:t>
            </a:r>
          </a:p>
          <a:p>
            <a:endParaRPr lang="uk-UA" sz="3600" b="1" dirty="0"/>
          </a:p>
          <a:p>
            <a:r>
              <a:rPr lang="uk-UA" sz="3600" b="1" dirty="0" smtClean="0">
                <a:solidFill>
                  <a:srgbClr val="FF0000"/>
                </a:solidFill>
              </a:rPr>
              <a:t>!!!</a:t>
            </a:r>
            <a:r>
              <a:rPr lang="uk-UA" sz="3600" b="1" dirty="0" smtClean="0"/>
              <a:t> Принцип виборності влади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4331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Фома Аквінський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1225/1226 - 1274</a:t>
            </a:r>
          </a:p>
          <a:p>
            <a:endParaRPr lang="uk-UA" dirty="0"/>
          </a:p>
          <a:p>
            <a:r>
              <a:rPr lang="uk-UA" dirty="0" smtClean="0"/>
              <a:t>Домініканський монах, </a:t>
            </a:r>
          </a:p>
          <a:p>
            <a:r>
              <a:rPr lang="uk-UA" dirty="0" smtClean="0"/>
              <a:t>вчений-богослов</a:t>
            </a:r>
          </a:p>
        </p:txBody>
      </p:sp>
      <p:pic>
        <p:nvPicPr>
          <p:cNvPr id="1026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2060848"/>
            <a:ext cx="25969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6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Праці: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«Сума теології», «Про правління державців», «Сума проти язичників»</a:t>
            </a:r>
            <a:endParaRPr lang="ru-RU" dirty="0"/>
          </a:p>
        </p:txBody>
      </p:sp>
      <p:pic>
        <p:nvPicPr>
          <p:cNvPr id="2050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924944"/>
            <a:ext cx="17907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Без названия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2924944"/>
            <a:ext cx="17907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0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632972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5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схоластика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Католицька теологія, орієнтована на виправдання постулатів віри засобами людського розуму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20" y="3284984"/>
            <a:ext cx="571500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2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69691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8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618684" cy="513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497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443</TotalTime>
  <Words>525</Words>
  <Application>Microsoft Office PowerPoint</Application>
  <PresentationFormat>Экран (4:3)</PresentationFormat>
  <Paragraphs>118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Кнопка</vt:lpstr>
      <vt:lpstr>Політична думка у добу Пізнього Середньовіччя</vt:lpstr>
      <vt:lpstr>План</vt:lpstr>
      <vt:lpstr>Презентация PowerPoint</vt:lpstr>
      <vt:lpstr>Фома Аквінський</vt:lpstr>
      <vt:lpstr>Праці:</vt:lpstr>
      <vt:lpstr>Презентация PowerPoint</vt:lpstr>
      <vt:lpstr>схоластика</vt:lpstr>
      <vt:lpstr>Презентация PowerPoint</vt:lpstr>
      <vt:lpstr>Презентация PowerPoint</vt:lpstr>
      <vt:lpstr>Ідея згоди двох істин - </vt:lpstr>
      <vt:lpstr>П’ять доказів буття Бога</vt:lpstr>
      <vt:lpstr>Презентация PowerPoint</vt:lpstr>
      <vt:lpstr>Людина – істота політична</vt:lpstr>
      <vt:lpstr>Форми держави</vt:lpstr>
      <vt:lpstr>Розмір держави</vt:lpstr>
      <vt:lpstr>Соціальна структура</vt:lpstr>
      <vt:lpstr>Ставлення до приватної власності</vt:lpstr>
      <vt:lpstr>Взаємовідносини світської і церковної влади</vt:lpstr>
      <vt:lpstr>Політична влада</vt:lpstr>
      <vt:lpstr>Образ правителя</vt:lpstr>
      <vt:lpstr>Право</vt:lpstr>
      <vt:lpstr>Правові погляди</vt:lpstr>
      <vt:lpstr>Види законів</vt:lpstr>
      <vt:lpstr>Презентация PowerPoint</vt:lpstr>
      <vt:lpstr>Презентация PowerPoint</vt:lpstr>
      <vt:lpstr>Марсилій Падуанський</vt:lpstr>
      <vt:lpstr>Презентация PowerPoint</vt:lpstr>
      <vt:lpstr>Ідея боротьби світської і духовної влади</vt:lpstr>
      <vt:lpstr>Держава</vt:lpstr>
      <vt:lpstr>Якою повинна бути держава?</vt:lpstr>
      <vt:lpstr>Форми правління</vt:lpstr>
      <vt:lpstr>Народний суверенітет</vt:lpstr>
      <vt:lpstr>Правові погляди</vt:lpstr>
      <vt:lpstr>Революційні ідеї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Політична думка у добу Пізнього Середньовіччя</dc:title>
  <dc:creator>User</dc:creator>
  <cp:lastModifiedBy>User</cp:lastModifiedBy>
  <cp:revision>17</cp:revision>
  <dcterms:created xsi:type="dcterms:W3CDTF">2020-11-25T16:29:22Z</dcterms:created>
  <dcterms:modified xsi:type="dcterms:W3CDTF">2020-11-26T12:32:25Z</dcterms:modified>
</cp:coreProperties>
</file>