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41A0-02AC-4AB9-9F79-97DD426665FE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FD3EA6B-895C-41CD-A6C6-FFE6A3A6B5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886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41A0-02AC-4AB9-9F79-97DD426665FE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D3EA6B-895C-41CD-A6C6-FFE6A3A6B5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314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41A0-02AC-4AB9-9F79-97DD426665FE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D3EA6B-895C-41CD-A6C6-FFE6A3A6B55B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0947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41A0-02AC-4AB9-9F79-97DD426665FE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D3EA6B-895C-41CD-A6C6-FFE6A3A6B5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7664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41A0-02AC-4AB9-9F79-97DD426665FE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D3EA6B-895C-41CD-A6C6-FFE6A3A6B55B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48267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41A0-02AC-4AB9-9F79-97DD426665FE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D3EA6B-895C-41CD-A6C6-FFE6A3A6B5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1757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41A0-02AC-4AB9-9F79-97DD426665FE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3EA6B-895C-41CD-A6C6-FFE6A3A6B5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262073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41A0-02AC-4AB9-9F79-97DD426665FE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3EA6B-895C-41CD-A6C6-FFE6A3A6B5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5841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41A0-02AC-4AB9-9F79-97DD426665FE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3EA6B-895C-41CD-A6C6-FFE6A3A6B5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2833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41A0-02AC-4AB9-9F79-97DD426665FE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D3EA6B-895C-41CD-A6C6-FFE6A3A6B5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99304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41A0-02AC-4AB9-9F79-97DD426665FE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FD3EA6B-895C-41CD-A6C6-FFE6A3A6B5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0915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41A0-02AC-4AB9-9F79-97DD426665FE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FD3EA6B-895C-41CD-A6C6-FFE6A3A6B5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915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41A0-02AC-4AB9-9F79-97DD426665FE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3EA6B-895C-41CD-A6C6-FFE6A3A6B5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0582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41A0-02AC-4AB9-9F79-97DD426665FE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3EA6B-895C-41CD-A6C6-FFE6A3A6B5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6190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41A0-02AC-4AB9-9F79-97DD426665FE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3EA6B-895C-41CD-A6C6-FFE6A3A6B5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0953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E41A0-02AC-4AB9-9F79-97DD426665FE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D3EA6B-895C-41CD-A6C6-FFE6A3A6B5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78236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E41A0-02AC-4AB9-9F79-97DD426665FE}" type="datetimeFigureOut">
              <a:rPr lang="uk-UA" smtClean="0"/>
              <a:t>05.10.2021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FD3EA6B-895C-41CD-A6C6-FFE6A3A6B55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224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04509" y="1676400"/>
            <a:ext cx="2937164" cy="707886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uk-UA" sz="4000" dirty="0" smtClean="0"/>
              <a:t>ЛЕКЦІЯ  4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081597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71056"/>
            <a:ext cx="10515600" cy="5058500"/>
          </a:xfrm>
          <a:prstGeom prst="rect">
            <a:avLst/>
          </a:prstGeom>
          <a:solidFill>
            <a:schemeClr val="accent2"/>
          </a:solidFill>
        </p:spPr>
      </p:pic>
    </p:spTree>
    <p:extLst>
      <p:ext uri="{BB962C8B-B14F-4D97-AF65-F5344CB8AC3E}">
        <p14:creationId xmlns:p14="http://schemas.microsoft.com/office/powerpoint/2010/main" val="1098755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655" y="789710"/>
            <a:ext cx="10377054" cy="4946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183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582" y="429491"/>
            <a:ext cx="11000509" cy="6026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558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</TotalTime>
  <Words>2</Words>
  <Application>Microsoft Office PowerPoint</Application>
  <PresentationFormat>Широкоэкранный</PresentationFormat>
  <Paragraphs>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2021-10-05T15:25:35Z</dcterms:created>
  <dcterms:modified xsi:type="dcterms:W3CDTF">2021-10-05T15:31:24Z</dcterms:modified>
</cp:coreProperties>
</file>