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66" autoAdjust="0"/>
  </p:normalViewPr>
  <p:slideViewPr>
    <p:cSldViewPr>
      <p:cViewPr varScale="1">
        <p:scale>
          <a:sx n="83" d="100"/>
          <a:sy n="83" d="100"/>
        </p:scale>
        <p:origin x="112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EE151-98E3-4169-8C26-D0D03B301201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8FB2DA-0213-42ED-964D-628A45904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754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FB2DA-0213-42ED-964D-628A45904F10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866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32657"/>
            <a:ext cx="7630616" cy="2736304"/>
          </a:xfrm>
        </p:spPr>
        <p:txBody>
          <a:bodyPr/>
          <a:lstStyle/>
          <a:p>
            <a:pPr algn="ctr"/>
            <a:r>
              <a:rPr lang="ru-RU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Збереження</a:t>
            </a: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цілісності</a:t>
            </a: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сучасних</a:t>
            </a: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соціально-екологічних</a:t>
            </a: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785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відмічена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перебігає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прямо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протилежному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призводить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народжуваності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стабілізації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чисельності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до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66929" y="92333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Сучасні погляди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динаміку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чисельності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Теорія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демографічного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переходу,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загальному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Френком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Ноутстайном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1945 р.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Теорія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пов'язує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демографічного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чотирьох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стадій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демографічного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переходу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проходять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час:</a:t>
            </a:r>
          </a:p>
          <a:p>
            <a:pPr indent="45720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ступінь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стійкості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стійкою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коефіцієнти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народжуваності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смертності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дуже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незначне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чисельності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7760" y="5380672"/>
            <a:ext cx="91617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другій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половині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демографічна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характерна для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племен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мисливців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збирачів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вологих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екваторіальних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лісах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Амазонії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басейну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р. Конго.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473434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1.10 – Криза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Мальтуса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23330"/>
            <a:ext cx="4572000" cy="3811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1838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017"/>
            <a:ext cx="9144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високим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коефіцієнтом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народжуваності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коефіцієнта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смертності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тривалості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деяким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чисельності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смертності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зв'язане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переходом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полювання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збирання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землеробства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скотарства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тобто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дозволило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запаси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продовольства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екстремальних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посух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повеней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Демографічні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2-го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ряду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Африки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Латинської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Америки,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стабілізацією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коефіцієнта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смертності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низькому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деяким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коефіцієнта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народжуваності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індустріалізацією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урбанізацією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жінок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народжуваності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Наприкінці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3-му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знаходяться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чином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Латинської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Америки.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3191" y="3695336"/>
            <a:ext cx="5957617" cy="311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3906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8880" y="0"/>
            <a:ext cx="91528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низький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ступінь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стійкості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стабілізацією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народжуваності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смертності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чисельності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Першим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вступив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демографічного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переходу,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90-і роки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приєдналися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США, Канада,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Австралія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Нова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Зеландія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Аргентина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Уругвай.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Південно-Східної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проводиться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демографічна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найближчі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аналогічні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людське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могло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розвиватися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підтримуватися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узгодженість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аспектів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життєдіяльності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рівновага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кожного з них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об'єктивно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рівноваги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генерацій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рештою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демографічної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рівноваги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етапах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достатньо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жорсткі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рамки,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межах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встановлюватися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зазначена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рівновага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демографічні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недемографічні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Вони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розширені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Певному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рівневі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демографічної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рівноваги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524315"/>
            <a:ext cx="3810000" cy="2145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4524315"/>
            <a:ext cx="4562475" cy="2145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4019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відтворення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самоорганізації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демографічної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рівноваги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називають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демографічним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гомеостазом. Людина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поводить себе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нормами. Культура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саморегулювання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розмноження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людей.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диктує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людських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впродовж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достатньо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тривалого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об'єктивно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рівноваги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соціально-культурних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регуляторів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демографічна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демографічної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рівноваги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називають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демографічним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Кожному типу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демографічної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рівноваги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демографічний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демографічної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рівноваги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демографічного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відтворення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адекватні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культурним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1195" y="3416319"/>
            <a:ext cx="5621610" cy="3328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3701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спостереженню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добре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два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відтворення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традиційний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раціональний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демографічній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іноді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відтворення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екстенсивний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інтенсивний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відтворення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45720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аграрної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індустріальної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радикальної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передумови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раціонального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відтворення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Стрибок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сил створив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підґрунтя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нового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демографічної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рівноваги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342033"/>
            <a:ext cx="4464496" cy="3154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3" y="3573016"/>
            <a:ext cx="4176465" cy="3154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4497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п’ятою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Германії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Британії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Франції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Італії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другою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СНД 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Балтії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Протягом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повоєнних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збільшувалась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41869 тис.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зафіксував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перепис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1959 р., 47126,5 тис.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перепис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1970 р., 49754,6 тис.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перепис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1979 р. і 51706,7 тис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перепис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1989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р. Максимум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52244,1 тис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зафіксовано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початку 1993 р.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кардинально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змінився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розпочалося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скорочення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перепису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5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грудня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2001 р.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становила 48 млн. 241 тис.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січня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2009 р.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проживало 46 млн. 038 тис.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приблизно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дорівнює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1972 р.; на 15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квітня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2016 року – 42 млн.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479 тис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(46%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чоловіки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54%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жінки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(рис. 1.11).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11410" y="6093296"/>
            <a:ext cx="91372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1.11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чисельності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0638" y="3139320"/>
            <a:ext cx="7182723" cy="2953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90525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2016 р.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тривалість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чоловіків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становить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62,8 роки, а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жінок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74,8 роки.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нижче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тривалості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71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відділу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народонаселення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Департаменту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ООН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indent="45720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чинників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скорочення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низький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народжуваності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Зафіксований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сумарний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коефіцієнт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народжуваності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початку XX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сторіччя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(7,3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одну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жінку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найвищий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народжуваності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почала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спостерігатися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1952 р., а з 1963 р.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народжуваності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забезпечував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простого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відтворення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2016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чисельності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знак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мінус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приблизно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476 особи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5357" y="3139296"/>
            <a:ext cx="6253286" cy="3530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40403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50" y="20214"/>
            <a:ext cx="91403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Нині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домінуючими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смертності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хронічні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неінфекційні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насамперед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хвороби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дихання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кровообігу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злоякісні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новоутворення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Помітно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зросли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травматизм,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нервово-психічні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ендокринологічні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алергічні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генетичні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етіології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свідчить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вагомий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умов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демографічна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криза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феноменом,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обумовлені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цивілізаційними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тенденціями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відтворення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розвинутим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8401" y="2328538"/>
            <a:ext cx="6470848" cy="4423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3858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Міграція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461665"/>
            <a:ext cx="9144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Міграція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просторове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переміщення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територією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перетином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меж,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поверненням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Міграція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давніх-давен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Завдяки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міграції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утворилися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США,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Австралія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Канада.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Міграції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досліджуються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науками,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соціологією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географією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статистикою,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етнографією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перших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міграційних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англійський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вчений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Є.Г.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Равенштейн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(1885 р.). Згідно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Великобританії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Північної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встановив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одинадцять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міграційних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правил.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Найважливіші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них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полягають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тому,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45720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міграцій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невеликі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відстані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крупніший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центр,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притягувальний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кожному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міграційному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потоку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контрпотік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великих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мірою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зумовлюється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міграцією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приростом;</a:t>
            </a:r>
          </a:p>
          <a:p>
            <a:pPr indent="45720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міграції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збільшуються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особливо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транспорту;</a:t>
            </a:r>
          </a:p>
          <a:p>
            <a:pPr indent="45720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причини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міграції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визначальними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61234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6498" y="0"/>
            <a:ext cx="916049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Розрізняють два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міграції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міждержавну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внутрішньодержавну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indent="45720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міграції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імміграції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еміграції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Перший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в'їзд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другий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виїзд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Виходячи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називають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іммігрантами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емігрантами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міграція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переміщення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одного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пункту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межах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однієї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міграційні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потоки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село – село, село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село.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Обидва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міграції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в'їзду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охоплюють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457200"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Переселення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поділяється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незворотну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міграцію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часто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тимчасову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міграцію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часовим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новому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новій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інколи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тривалим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ООН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довготерміновими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мігрантами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виїхали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indent="457200"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Сезонні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міграції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місяців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не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зворотним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обов'язковим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поверненням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Як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правило, сезонна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міграція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метою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тимчасової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галузях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сезонним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ритмом потреб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робочій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посівних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збиральних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рибальство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сфера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будівництво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Маятникова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прикордонна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міграція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щоденний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рідше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щотижневий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переїзд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Окремим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видом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міграції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епізодична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тобто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переміщення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діловими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поїздками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відпочинком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переміщення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 правило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нерегулярні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здійснюватись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напрямках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6389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Демографічна проблема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людства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62" y="461665"/>
            <a:ext cx="91372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ХХ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нашої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планети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неухильно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погіршується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антропогенного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Люди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спроможні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адаптуватися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демографічного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вибуху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простору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Існує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свідчень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біосфері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Одним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найважливіших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соціалізація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2090" y="2195273"/>
            <a:ext cx="6286581" cy="447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56968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5506" y="0"/>
            <a:ext cx="915950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Своєрідним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видом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міграції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вимушена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міграція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переміщення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обумовлюються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переважно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екологічними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причинами.</a:t>
            </a:r>
          </a:p>
          <a:p>
            <a:pPr indent="45720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міграційні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поділяються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суспільно-організовані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неорганізовані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Неорганізовані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переміщення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боку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438" y="1477328"/>
            <a:ext cx="82391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82836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причин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міграції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належить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навколишнього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однією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умов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стану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здоров'я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аналізуванні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міграції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поділяють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три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стадії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відрізняються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характером:</a:t>
            </a:r>
          </a:p>
          <a:p>
            <a:pPr indent="45720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Перша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стадія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мігрувати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вибору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не шляхом примусу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насильно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мірою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всебічної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правдивості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шляхи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переміщення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Друга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стадія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переміщення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здійснюватися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завдяки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структурам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виключно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коштів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стадія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стадія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приживання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мігрантів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нового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працевлаштування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9652" y="3970318"/>
            <a:ext cx="5715000" cy="2699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70158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45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народонаселення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розв'язання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algn="ctr"/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демографічних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56" y="829547"/>
            <a:ext cx="91367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демографічної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певна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демографічна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комплекс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соціально-економічних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уряд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скеровує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демографічні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демографічної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суттєво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відрізнятись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зазвичай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зводяться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бажаного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режиму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відтворення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динаміки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чисельності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темпів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динаміки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народжуваності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смертності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складу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сім'ї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розселення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міграції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якісних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3137871"/>
            <a:ext cx="7632848" cy="3603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20106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Демографічна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правило,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45720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оплачувані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відпустки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народженні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типу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сім'ї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податкові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житлові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пільги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indent="45720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адміністративно-правових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законодавчі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шлюби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розлучення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статус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сім'ях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аліментні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материнства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дитинства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контрацепції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непрацездатних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зайнятості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працюючих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indent="45720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пропагандистських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покликаних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думку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демографічної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демографічний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клімат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1626" y="2585322"/>
            <a:ext cx="6340748" cy="412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45424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992" y="-19141"/>
            <a:ext cx="91449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прогресуючим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неминуче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голоду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Зона, де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страждає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голоду 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недоїдання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простяглася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обидві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екватора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Латинської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Америки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Африки.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Фахівці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ООН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голодують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500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чоловік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МБРР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банк реконструкції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називають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понад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млрд.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недоїдає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тобто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відчуває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нестачу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харчуванні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живильних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речовин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жирів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вітамінів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мікроелементів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2012184"/>
            <a:ext cx="8572500" cy="4745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55669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59" y="692696"/>
            <a:ext cx="9144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 шляхами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продовольчої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45720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загальнотеоретичного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агроресурсного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планети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врожайності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своєму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розпорядженні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спиратися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агрономічні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науково-технічні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низьких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широт практики других 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третіх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посівів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першу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чергу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скоростиглі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сорти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триває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сухий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сезон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удосконалення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галузевої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посівів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багатих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білками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культур. Відомо великий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внесок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продуктивного молочного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скотарства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калорійними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кормами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США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продовольчих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морських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акваторій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Загальновідомо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морських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поживними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корисними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традиційно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наземні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Задача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подолання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продовольчої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кризи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будь-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пріоритетною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продовольча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стабільність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соціально-економічний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17788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природоохоронну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свідомість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соціуму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830997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Існують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злиті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уявлень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світовідчуття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масової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укладають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собі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відображають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45720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проблем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покращення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навколишнього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інформованості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обізнаності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причин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ступінь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заклопотаності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носіїв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позиціями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точками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думкою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усвідомлення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навколишнього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причетності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того, 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вирішуватися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жертв,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продиктовану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розумінням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взаємин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9679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86" y="0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свідомість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середовищем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передумовою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об'єктивних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закономірностей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свідомість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просто форма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Екологізації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піддається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будь-яка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заздалегідь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сфера,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торкнуться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проявах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виокремлення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поставлене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логічної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свідомості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«чистому»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«Практична» модель,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враховує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впливи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тобто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об'єктивну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свідомість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Свідомість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визначальною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відношенні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обумовлюючи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перетворюючу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511" y="3139320"/>
            <a:ext cx="7620000" cy="3597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82542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Необхідність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диктується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рядом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45720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посиленням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тиску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природу,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деградацію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виснаженням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невідтворюваних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загостренням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суперечності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потреби у доброму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здоров'ї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 одного боку,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несприятливими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зрушеннями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зумовленими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природному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боку.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2708920"/>
            <a:ext cx="320992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2034089"/>
            <a:ext cx="5544616" cy="2641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4675206"/>
            <a:ext cx="5544616" cy="206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85994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120" y="0"/>
            <a:ext cx="914611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Розглядаючи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свідомість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широкому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зазвичай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виділяють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аспекти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45720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простору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умов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життєдіяльності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природному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господарсько-утилітарний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аспект;</a:t>
            </a:r>
          </a:p>
          <a:p>
            <a:pPr indent="45720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культурно-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естетичний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етичний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аспект;</a:t>
            </a:r>
          </a:p>
          <a:p>
            <a:pPr indent="45720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аспект,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себе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раціональний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інтуїтивний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логічний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308324"/>
            <a:ext cx="3527154" cy="4361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9050" y="2308324"/>
            <a:ext cx="5115438" cy="4361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5434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59" y="0"/>
            <a:ext cx="915400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швидкими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темпами.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свідчать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початку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нашого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літочислення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сягала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230 млн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Лише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1830 року вона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млрд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чоловік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1890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становила 1,6 млрд. Однак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1930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млрд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через 30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1960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– 3 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лрд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 через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(1975 р.) – 4 млрд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Наприкінці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1991 року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чисельність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планети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сягнула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млрд, а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половині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ХХІ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передбаченням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футурологів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наблизиться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11 млрд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(рис. 1.8).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13816" y="5881016"/>
            <a:ext cx="91310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2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розвинені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Рисунок 1.8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Середньорічний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приріст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8229" y="2031325"/>
            <a:ext cx="6363466" cy="3845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17009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041"/>
            <a:ext cx="9144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забруднення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здоров'я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особливо у великих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доведена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навести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безліч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І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забруднення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забруднення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дією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(шум,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випромінювання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роду),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забруднювачів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відходи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біохімічної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генетичного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вантажу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один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забрудненням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ксенобіотики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нашого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часу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біосфери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надійшло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понад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млн.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сторонніх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сполук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є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причиною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частоти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вроджених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серця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розумового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частоти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неплідних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шлюбів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спонтанних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абортів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дитячої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смертності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генетично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детермінованої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схильності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ряду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важких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негативно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позначаються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життєздатності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репродуктивній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одним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підтвердженням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алергічних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особливо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500" y="3711360"/>
            <a:ext cx="5715000" cy="302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32168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39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стратегією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сталого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ООН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1992 р.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-де-Жанейро,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нова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відображає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XXI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Акцент, таким чином, повинен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бути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зроблений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якісні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зрушення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ціннісно-світоглядних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підставах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установках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змісту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враховувати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45720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гуманістичний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пріоритет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здоров'я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громадянського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відношення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Батьківщини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862322"/>
            <a:ext cx="3888433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2905" y="2862322"/>
            <a:ext cx="4691583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10302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555" y="0"/>
            <a:ext cx="9144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Екологічна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безперервний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багатоступінчатий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міждисциплінарний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реалізований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закладах. Екологічна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привносить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філософсько-методологічних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покликаних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оновити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традиційну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майбутнього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екологічної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нерозривного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зв'язку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людського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Екологічна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45720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стан природного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оточення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життєдіяльності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здоров'я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здоров'я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 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цінність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творчій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навколишнього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пропаганду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оптимізації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попередження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здоров'я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4247318"/>
            <a:ext cx="4032448" cy="2508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7663" y="4247318"/>
            <a:ext cx="4806826" cy="2508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1783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7293"/>
            <a:ext cx="91489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1970-х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чисельність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гіперболічним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теперішній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спостерігається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прогресуюче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вповільнення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2009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вперше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всю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людства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чисельність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зрівнялася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чисельністю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становила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3,4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мільярди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чоловік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очікується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буде представлена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городянами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(тобто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міського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058618"/>
            <a:ext cx="8568952" cy="4394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3222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3342"/>
            <a:ext cx="9144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tabLst>
                <a:tab pos="3414713" algn="l"/>
              </a:tabLs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Починаючи з 1960-х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темпи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стали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вповільнюватися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гіперболічному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демографічному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прийшов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прямо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протилежний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логістичний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 1989 року стали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знижуватися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темпи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приросту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чисельності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логічним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результатом глобального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демографічного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переходу. Коли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згадують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закон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чисельності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емпіричну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залежність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емпіричний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Хайнцем фон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Ферстером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вірогідність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викликає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сумніву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підтверджена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тому,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чисельність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багатьох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тисячоріч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зростала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емпіричної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гіперболи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демографічного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роботах Хайнца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Ферстера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А.В.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Коротаєва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С.П.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Капиці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М. Кремера,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вчених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показано,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тис.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(до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60-х–70-х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підлягає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гіперболічному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закону.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3706661"/>
            <a:ext cx="7056784" cy="3034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2438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2100 року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приріст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знизитися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млн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десятиліття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Згідно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медика Жана-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Ноеля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Бірабена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складе 10–12 млрд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моделей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припускає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досить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близькі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стабілізації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чисельності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правдоподібними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представляються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сценарії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чисельності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максимального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31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жовтня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2011 року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чисельність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планети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млрд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чоловік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Згідно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демографічними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чисельність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продовжує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хоча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приріст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скоротився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вдвічі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1963 року, коли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пікового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19" y="3068960"/>
            <a:ext cx="4032449" cy="323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068960"/>
            <a:ext cx="4325913" cy="323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9011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Найбільша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держава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чисельністю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Китай,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року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наздожене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 1991 року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третім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чисельністю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колишній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СРСР,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розпаду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третіми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стали США,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2006 року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чисельність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300 млн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СНД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Індонезія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Бразилія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займають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п'яте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чисельності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Пакистан, Бангладеш,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Нігерія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шосте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сьоме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восьме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дев'яте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рис. 1.9 показано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чисельності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6027003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1.9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чисельності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908" y="2031323"/>
            <a:ext cx="6704184" cy="3989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7004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331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жовтня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2011 року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заявили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семимільярдної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планети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прикладного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Лаксенбурзі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Австрія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відзначають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рубіж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7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мільярдів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переборений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липнем 2012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квітнем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2013 року. Коли точно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нікому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відомо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ООН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заявляють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неможливо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точно знати, де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народилася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ювілейна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відмовитися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щорічно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чисельність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катастрофічно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зменшуються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Тому 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прагнути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гармонізації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взаємовідносин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людського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вдосконалюючи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соціоекологічне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мислення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Демографічна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вкрай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несприятлива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 1991 року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нашої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смертність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перевищує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народжуваність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сягає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180 тис.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стосується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села, то тут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спостерігається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різниця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від’ємний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вперше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зареєстровано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1992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бар’єр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подолало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10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раніше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соціально-економічні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першу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чергу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незадовільний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4542646"/>
            <a:ext cx="3631332" cy="212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542646"/>
            <a:ext cx="4896544" cy="212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5063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Демографічний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вибух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демографічна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рівновага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Демографічна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в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1269" y="830997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Відомо,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1900 р.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чисельність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млрд. 660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чоловік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 2000-го року,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оцінками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перевищила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млрд.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демографічний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вибух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чисельності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з'явився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20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Варто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пам'ятати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тяжкі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хвороби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синдром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набутого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імунного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дефіциту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Африка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зараженим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континентом,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тому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тривалість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знижується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істотно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позначитися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чисельності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бурхливо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зростаючим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наочні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Людей треба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їжею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надавати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житлом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</a:t>
            </a:r>
          </a:p>
          <a:p>
            <a:pPr indent="457200"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робочими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Приріст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званих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демографічних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інвестицій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зв'язку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темпи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знижуються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занадто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велика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приросту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направляється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народу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досягнутому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чисельності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стало причиною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ймовірне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перенаселення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загибель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Гіпотеза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Мальтуса).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 Мальтус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стверджував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чисельність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геометричній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той час 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арифметичній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Тому рано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пізно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перетнуться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голод,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хвороби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(рис. 1.10).</a:t>
            </a:r>
          </a:p>
        </p:txBody>
      </p:sp>
    </p:spTree>
    <p:extLst>
      <p:ext uri="{BB962C8B-B14F-4D97-AF65-F5344CB8AC3E}">
        <p14:creationId xmlns:p14="http://schemas.microsoft.com/office/powerpoint/2010/main" val="2352107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125</TotalTime>
  <Words>4024</Words>
  <Application>Microsoft Office PowerPoint</Application>
  <PresentationFormat>Экран (4:3)</PresentationFormat>
  <Paragraphs>110</Paragraphs>
  <Slides>32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8" baseType="lpstr">
      <vt:lpstr>Arial</vt:lpstr>
      <vt:lpstr>Book Antiqua</vt:lpstr>
      <vt:lpstr>Calibri</vt:lpstr>
      <vt:lpstr>Century Gothic</vt:lpstr>
      <vt:lpstr>Times New Roman</vt:lpstr>
      <vt:lpstr>Аптека</vt:lpstr>
      <vt:lpstr>Збереження цілісності людини у сучасних соціально-екологічних умовах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Збереження цілісності людини у сучасних соціально-екологічних умовах</dc:title>
  <dc:creator>userznu</dc:creator>
  <cp:lastModifiedBy>Yulia Petrusha</cp:lastModifiedBy>
  <cp:revision>13</cp:revision>
  <dcterms:created xsi:type="dcterms:W3CDTF">2021-02-11T09:22:25Z</dcterms:created>
  <dcterms:modified xsi:type="dcterms:W3CDTF">2021-02-14T16:27:15Z</dcterms:modified>
</cp:coreProperties>
</file>