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9/12/2023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6C347-62C3-3945-ABD7-1C8DBADA10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600" dirty="0"/>
              <a:t>Проблема </a:t>
            </a:r>
            <a:r>
              <a:rPr lang="ru-RU" sz="6600" dirty="0" err="1"/>
              <a:t>демократії</a:t>
            </a:r>
            <a:r>
              <a:rPr lang="ru-RU" sz="6600" dirty="0"/>
              <a:t> у </a:t>
            </a:r>
            <a:r>
              <a:rPr lang="ru-RU" sz="6600" dirty="0" err="1"/>
              <a:t>сучасному</a:t>
            </a:r>
            <a:r>
              <a:rPr lang="ru-RU" sz="6600" dirty="0"/>
              <a:t> </a:t>
            </a:r>
            <a:r>
              <a:rPr lang="ru-RU" sz="6600" dirty="0" err="1"/>
              <a:t>світі</a:t>
            </a:r>
            <a:endParaRPr lang="uk-UA" sz="66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6E2F2D6-D829-575F-28C6-26819AA362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639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as Fukuyama really wrong in his 'End of History' predictions? - Global  Village Space">
            <a:extLst>
              <a:ext uri="{FF2B5EF4-FFF2-40B4-BE49-F238E27FC236}">
                <a16:creationId xmlns:a16="http://schemas.microsoft.com/office/drawing/2014/main" id="{943D007E-501A-E7F3-63C8-F96190513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-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02093-C820-F692-BCEB-67B3E3F8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Кінець історії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ED612C-80F9-224D-5DFC-740BB410A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r>
              <a:rPr lang="uk-UA" sz="4000" dirty="0"/>
              <a:t>1989</a:t>
            </a:r>
            <a:endParaRPr lang="uk-UA" sz="1800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1039" name="Oval 103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041" name="Oval 104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6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Клисфен — Википедия">
            <a:extLst>
              <a:ext uri="{FF2B5EF4-FFF2-40B4-BE49-F238E27FC236}">
                <a16:creationId xmlns:a16="http://schemas.microsoft.com/office/drawing/2014/main" id="{50174FC3-AFA6-0942-E94A-B1B236949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4" r="-1" b="28414"/>
          <a:stretch/>
        </p:blipFill>
        <p:spPr bwMode="auto">
          <a:xfrm>
            <a:off x="-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F473D-732B-D348-C132-1816D79A0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uk-UA" dirty="0" err="1"/>
              <a:t>клісфен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31296E-8E8D-2DEE-21DA-375E01F07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r>
              <a:rPr lang="en-US" sz="2800" dirty="0"/>
              <a:t>VI</a:t>
            </a:r>
            <a:r>
              <a:rPr lang="uk-UA" sz="2800" dirty="0"/>
              <a:t> ст. до н.е.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063" name="Oval 206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65" name="Oval 206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78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A9B30-55B5-711C-5105-981A0C28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>
            <a:normAutofit/>
          </a:bodyPr>
          <a:lstStyle/>
          <a:p>
            <a:r>
              <a:rPr lang="uk-UA" sz="4800" dirty="0">
                <a:solidFill>
                  <a:schemeClr val="tx1"/>
                </a:solidFill>
              </a:rPr>
              <a:t>Диктатор</a:t>
            </a:r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F3EF86-7B2B-7E2D-91ED-95A40B717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3445" y="1287596"/>
            <a:ext cx="2473576" cy="4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96E5F8B-7382-AFDD-73EA-8EC375AE9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86" y="2456596"/>
            <a:ext cx="4741962" cy="37156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Надзвичайна посадова особа у Стародавньому Римі, що призначалася на період крайньої небезпеки та концентрувала у своїх руках всю повноту влади</a:t>
            </a:r>
          </a:p>
        </p:txBody>
      </p:sp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84" name="Oval 3083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085" name="Oval 3084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167553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DB908-E066-DE64-050E-54A55BB8F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деспотія</a:t>
            </a: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Деспотизм — Вікіпедія">
            <a:extLst>
              <a:ext uri="{FF2B5EF4-FFF2-40B4-BE49-F238E27FC236}">
                <a16:creationId xmlns:a16="http://schemas.microsoft.com/office/drawing/2014/main" id="{2A56DF22-259C-2D26-E1AB-A16622F81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0" r="19824" b="2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069FC7-89AF-7472-FC48-89321A613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2927444"/>
            <a:ext cx="4920019" cy="32447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/>
              <a:t>правління</a:t>
            </a:r>
            <a:r>
              <a:rPr lang="ru-RU" sz="2800" dirty="0"/>
              <a:t>, </a:t>
            </a:r>
            <a:r>
              <a:rPr lang="ru-RU" sz="2800" dirty="0" err="1"/>
              <a:t>основане</a:t>
            </a:r>
            <a:r>
              <a:rPr lang="ru-RU" sz="2800" dirty="0"/>
              <a:t> на </a:t>
            </a:r>
            <a:r>
              <a:rPr lang="ru-RU" sz="2800" dirty="0" err="1"/>
              <a:t>безмежності</a:t>
            </a:r>
            <a:r>
              <a:rPr lang="ru-RU" sz="2800" dirty="0"/>
              <a:t> </a:t>
            </a:r>
            <a:r>
              <a:rPr lang="ru-RU" sz="2800" dirty="0" err="1"/>
              <a:t>влади</a:t>
            </a:r>
            <a:r>
              <a:rPr lang="ru-RU" sz="2800" dirty="0"/>
              <a:t>, </a:t>
            </a:r>
            <a:r>
              <a:rPr lang="ru-RU" sz="2800" dirty="0" err="1"/>
              <a:t>егоїзмі</a:t>
            </a:r>
            <a:r>
              <a:rPr lang="ru-RU" sz="2800" dirty="0"/>
              <a:t>, </a:t>
            </a:r>
            <a:r>
              <a:rPr lang="ru-RU" sz="2800" dirty="0" err="1"/>
              <a:t>беззаконні</a:t>
            </a:r>
            <a:r>
              <a:rPr lang="ru-RU" sz="2800" dirty="0"/>
              <a:t> та </a:t>
            </a:r>
            <a:r>
              <a:rPr lang="ru-RU" sz="2800" dirty="0" err="1"/>
              <a:t>сваволі</a:t>
            </a:r>
            <a:r>
              <a:rPr lang="ru-RU" sz="2800" dirty="0"/>
              <a:t> </a:t>
            </a:r>
            <a:r>
              <a:rPr lang="ru-RU" sz="2800" dirty="0" err="1"/>
              <a:t>владарюючих</a:t>
            </a:r>
            <a:r>
              <a:rPr lang="ru-RU" sz="2800" dirty="0"/>
              <a:t> і страху </a:t>
            </a:r>
            <a:r>
              <a:rPr lang="ru-RU" sz="2800" dirty="0" err="1"/>
              <a:t>підвладних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681566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Британская монархия: зачем королевы, если они не управляют страной">
            <a:extLst>
              <a:ext uri="{FF2B5EF4-FFF2-40B4-BE49-F238E27FC236}">
                <a16:creationId xmlns:a16="http://schemas.microsoft.com/office/drawing/2014/main" id="{9F238680-97C1-DD06-B17F-BEA1B9D61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205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CD3FB-8B95-9A9B-7A91-914B3D16A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uk-UA"/>
              <a:t>монархія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6C5D0F-2720-4CC3-EDE1-0844421F3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2800" dirty="0"/>
              <a:t>спадкова передача влади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063" name="Oval 206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65" name="Oval 206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496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304</TotalTime>
  <Words>60</Words>
  <Application>Microsoft Office PowerPoint</Application>
  <PresentationFormat>Широкий екран</PresentationFormat>
  <Paragraphs>11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</vt:lpstr>
      <vt:lpstr>Rockwell</vt:lpstr>
      <vt:lpstr>Rockwell Condensed</vt:lpstr>
      <vt:lpstr>Rockwell Extra Bold</vt:lpstr>
      <vt:lpstr>Wingdings</vt:lpstr>
      <vt:lpstr>Дерево</vt:lpstr>
      <vt:lpstr>Проблема демократії у сучасному світі</vt:lpstr>
      <vt:lpstr>Кінець історії</vt:lpstr>
      <vt:lpstr>клісфен</vt:lpstr>
      <vt:lpstr>Диктатор</vt:lpstr>
      <vt:lpstr>деспотія</vt:lpstr>
      <vt:lpstr>монархія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демократії у сучасному світі</dc:title>
  <dc:creator>Andriy Omelchenko</dc:creator>
  <cp:lastModifiedBy>Andriy Omelchenko</cp:lastModifiedBy>
  <cp:revision>3</cp:revision>
  <dcterms:created xsi:type="dcterms:W3CDTF">2023-09-05T04:18:11Z</dcterms:created>
  <dcterms:modified xsi:type="dcterms:W3CDTF">2023-09-12T06:24:13Z</dcterms:modified>
</cp:coreProperties>
</file>