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8A36-29F0-44F6-9961-94B6022189C3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ECEA-A271-4D84-93A3-DC347FFE3F5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1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ECEA-A271-4D84-93A3-DC347FFE3F5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590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0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9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79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4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95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13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9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33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68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F087-46B3-46EE-A7C3-1E29CC07C484}" type="datetimeFigureOut">
              <a:rPr lang="uk-UA" smtClean="0"/>
              <a:t>26.02.2016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3BA3-0D68-4746-8591-021AAE480A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111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468" y="188640"/>
            <a:ext cx="7772400" cy="3456384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політичнго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державнго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політичне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007768" cy="2513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33480"/>
            <a:ext cx="8229600" cy="37338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системи окремих країн будуть розглядатися на практичних заняттях. Потім ми докладніше зупинимося на місцевому управлінні загальні принципи та тенденції його організації, різні системи місцевого управління і специфіка його функціонування в окремих західних країнах.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392488" cy="22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0707" y="332656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Структура лекційного курсу відповідає згаданим раніше уточнень і обмежень. Перші кілька тем присвячені управлінської і максимально сучасному трактуванні загальних тем, пов'язаних з формою держави: поділ влади і форми правління, форми державного устрою, державні режими, централізація і децентралізація.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30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Impact" pitchFamily="34" charset="0"/>
                <a:cs typeface="Times New Roman" pitchFamily="18" charset="0"/>
              </a:rPr>
              <a:t>Метою викладання навчальної дисципліни</a:t>
            </a:r>
            <a:endParaRPr lang="uk-UA" dirty="0"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«Політичне управління» є дати студентам знання теоретичних підходів, моделей та інститутів політичного управління, проаналізувати вивчення його проблем у провідних західних країнах, познайомити з історичними традиціями і сучасною практикою політичного управління в Україні, а також з найбільш затребуваними в політичній практиці соціальними, діловими та політичними технологіями, що забезпечують процеси політичного управління.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33843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Перше уточнення політико-географічного характеру. У сучасному світі майже 200 незалежних держав; вивчення всіх існуючих систем управління і неможливо, в рамках однієї навчальної дисципліни, і безглуздо. Навіть якщо ми зробимо регіональні вибірки, послідовно характеризуючи Західну і Східну Європу, Північну і Південну Америку, Північну, Центральну і Південну Африку, Центральну Азію і Далекий Схід, - результатом буде дуже поверхнева характеристика існуючих форм і методів діяльності державних і муніципальних органів влади. У рамках пропонованого курсу вибір зроблений на користь іншого варіанту: більш детальне і ґрунтовне вивчення західних систем управління, тобто держав Північної Америки і Західної Європи.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525658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01857"/>
            <a:ext cx="2422203" cy="2766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301608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Таким чином, найбільший практичний інтерес для нас представляють не східноєвропейські країни, де на невеликій території ті ж стандарти накладаються на місцеві традиції, і не індійська або африканська екзотика, а батьківщина тих норм і установлень, які ми так старанно запозичуємо.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9" y="340136"/>
            <a:ext cx="3301355" cy="226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28777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Підстави для такого вибору очевидні: ці країни нав'язують всьому світу свої правові й управлінські стандарти; Україна в числі перших запозичує їх і намагається використовувати.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973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6004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Друге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уточнення інституційне. Сфери державного і муніципального управління неосяжні: різноманітність предметів ведення, повноважень, форм і способів діяльності вимагає багатотомних енциклопедій тільки для одного перерахування, навіть в масштабах однієї країни, що вже казати про багатьох!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92527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66" y="404665"/>
            <a:ext cx="407858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6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Третє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уточнення академічне, пов'язане з реальним умовами вивчення курсу: наявність літератури, зміст інших навчальних дисциплін. Значна частина питань, пов'язаних з організацією державної влади і державного управління висвітлювалася в рамках інших дисциплін: теорія держави і права, конституційне право, система державного управління.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зв'язку з цим у лекційному курсі ми обмежимося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упоминанням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найбільш важливих питань і позначенням актуальних тенденцій і власне управлінських проблем, часто залишаються в тіні при вивченні юридичних дисциплін. </a:t>
            </a:r>
          </a:p>
        </p:txBody>
      </p:sp>
    </p:spTree>
    <p:extLst>
      <p:ext uri="{BB962C8B-B14F-4D97-AF65-F5344CB8AC3E}">
        <p14:creationId xmlns:p14="http://schemas.microsoft.com/office/powerpoint/2010/main" val="373411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Особливості організації державного управління в окремих країнах розглядаються широко доступною навчальній і науковій літературі. Ці сюжети ідеально підходять для самостійної підготовки, тому характеристика окремих державних систем буде винесено на практичні заняття. Навпаки, характеристика місцевого управління як у цілому, так і стосовно окремих країн в сучасній російськомовній літературі абсолютно недостатня, суперечлива і дуже часто спирається на застарілі дані. Ґрунтовні та актуальні дослідження недоступні через обмеженість тиражів і поширення. Тому більшу частину питань місцевого управління ми розглянемо на лекціях. Нарешті, ми майже не будемо зачіпати спеціальні питання галузевого управління та державної служби: зарубіжний досвід у цих сферах досить докладно розглядається в рамках відповідних дисциплін (організація державної служби, державне регулювання економіки тощо) та дисциплінах спеціалізації.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5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Позначивши таким чином предмет, перейдемо до завдань курсу.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Зрозуміло, в першу чергу мова йде про порівняння, але це не є самоціллю. Порівняння виконує дві важливі функції. По-перше, тільки на основі порівняльного матеріалу можна робити якісь теоретичні висновки про природу, функції і тенденції розвитку державного і муніципального управління. Досвід однієї країни за визначенням обмежений і, узятий ізольовано, жодну розумну теорію породити не здатний. По-друге, часто зарубіжний досвід відіграє роль свого роду дзеркала, без якого не побачити ні власних вух, ні того, що у вас вся спина біла поки вам про це не скажуть. Найчастіше тільки порівнявши з чимось іншим, ми виявляємо, що звичні речі і природні унікальні. Навпаки, багато з того, що списується на українську специфіку, на особливий менталітет, нічого специфічного в собі не містить, будучи або прямим запозиченням, або проявом загальної тенденції, характерної й для інших країн. Нарешті, часто, не звернувши уваги на зарубіжний досвід, просто не здогадуєшся про можливості і реалізованості якихось форм управління, якихось державних або муніципальних інститутів.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0" y="234853"/>
            <a:ext cx="41044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53"/>
            <a:ext cx="4032448" cy="18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1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 з порівнянням та виконанням пов'язаних з ним завдань, курс орієнтований на досягнення ще однією принципово важливою цілі розвиток професійної ерудиції. На відміну від загальної ерудиції, вона є необхідним елементом будь-якого професіоналізму, від перукаря до менеджера.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Крім того, і це третя мета цілком можливо, що вивчаючи даний курс ми зможемо побачити якийсь корисний для України зарубіжний досвід, який може бути запозичений. Важливіше, однак, розібратися з тими умовами, в яких з'явилось і існує те, що вже запозичене, але поки не дуже добре приживається.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84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Організація політичнго та державнго управління в зарубіжних країнах  (політичне управління)</vt:lpstr>
      <vt:lpstr>Метою викладання навчальної дисципліни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Politolog</dc:creator>
  <cp:lastModifiedBy>Politolog</cp:lastModifiedBy>
  <cp:revision>10</cp:revision>
  <dcterms:created xsi:type="dcterms:W3CDTF">2016-02-26T08:21:06Z</dcterms:created>
  <dcterms:modified xsi:type="dcterms:W3CDTF">2016-02-26T11:03:53Z</dcterms:modified>
</cp:coreProperties>
</file>