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7" r:id="rId3"/>
    <p:sldId id="285" r:id="rId4"/>
    <p:sldId id="276" r:id="rId5"/>
    <p:sldId id="278" r:id="rId6"/>
    <p:sldId id="280" r:id="rId7"/>
    <p:sldId id="284" r:id="rId8"/>
    <p:sldId id="28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590" autoAdjust="0"/>
  </p:normalViewPr>
  <p:slideViewPr>
    <p:cSldViewPr>
      <p:cViewPr varScale="1">
        <p:scale>
          <a:sx n="69" d="100"/>
          <a:sy n="69" d="100"/>
        </p:scale>
        <p:origin x="13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1A5DED0-90F1-4D17-804F-6956429E9FDC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726E0C-50F0-4A96-8EA9-B581798A8D8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36815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uk-UA" sz="2600" b="1" dirty="0" smtClean="0"/>
              <a:t> Проблема буття та її </a:t>
            </a:r>
            <a:br>
              <a:rPr lang="uk-UA" sz="2600" b="1" dirty="0" smtClean="0"/>
            </a:br>
            <a:r>
              <a:rPr lang="uk-UA" sz="2600" b="1" dirty="0" smtClean="0"/>
              <a:t>світоглядно-методологічне значення</a:t>
            </a:r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600" b="1" dirty="0" smtClean="0">
                <a:latin typeface="Times New Roman" pitchFamily="18" charset="0"/>
                <a:cs typeface="Times New Roman" pitchFamily="18" charset="0"/>
              </a:rPr>
              <a:t>Лекція 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Підходи до експлікації буття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Класифікація ф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орм буття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Визначення категорії «матерія»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ОСНОВНІ ПОНЯТТЯ: буття, небуття, сутність, існування, онтологія, субстанція, акциденція, світ, матерія, рух, простір, час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175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dirty="0" smtClean="0"/>
              <a:t> РОЗУМІННЯ БУТТЯ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все, що існує </a:t>
            </a:r>
            <a:r>
              <a:rPr lang="en-US" dirty="0" smtClean="0"/>
              <a:t>- </a:t>
            </a:r>
            <a:r>
              <a:rPr lang="uk-UA" dirty="0" smtClean="0"/>
              <a:t>неподільне, єдине, нерухоме (</a:t>
            </a:r>
            <a:r>
              <a:rPr lang="uk-UA" dirty="0" err="1" smtClean="0"/>
              <a:t>Парменід</a:t>
            </a:r>
            <a:r>
              <a:rPr lang="uk-UA" dirty="0" smtClean="0"/>
              <a:t>);</a:t>
            </a:r>
            <a:endParaRPr lang="ru-RU" dirty="0"/>
          </a:p>
          <a:p>
            <a:r>
              <a:rPr lang="uk-UA" dirty="0"/>
              <a:t>в</a:t>
            </a:r>
            <a:r>
              <a:rPr lang="uk-UA" dirty="0" smtClean="0"/>
              <a:t>се, що існує </a:t>
            </a:r>
            <a:r>
              <a:rPr lang="en-US" dirty="0" smtClean="0"/>
              <a:t>- </a:t>
            </a:r>
            <a:r>
              <a:rPr lang="uk-UA" dirty="0" smtClean="0"/>
              <a:t>рухається, ділиться, виникає (Геракліт);</a:t>
            </a:r>
            <a:endParaRPr lang="ru-RU" dirty="0"/>
          </a:p>
          <a:p>
            <a:r>
              <a:rPr lang="uk-UA" dirty="0" smtClean="0"/>
              <a:t>насправді існують «чисті </a:t>
            </a:r>
            <a:r>
              <a:rPr lang="uk-UA" dirty="0" err="1" smtClean="0"/>
              <a:t>ейдоси</a:t>
            </a:r>
            <a:r>
              <a:rPr lang="uk-UA" dirty="0" smtClean="0"/>
              <a:t>» (Платон);</a:t>
            </a:r>
          </a:p>
          <a:p>
            <a:r>
              <a:rPr lang="uk-UA" dirty="0"/>
              <a:t>в</a:t>
            </a:r>
            <a:r>
              <a:rPr lang="uk-UA" dirty="0" smtClean="0"/>
              <a:t>се, що існує має чуттєвий та </a:t>
            </a:r>
            <a:r>
              <a:rPr lang="uk-UA" dirty="0" err="1" smtClean="0"/>
              <a:t>інтеллігибельний</a:t>
            </a:r>
            <a:r>
              <a:rPr lang="uk-UA" dirty="0" smtClean="0"/>
              <a:t> рівні (Аристотель);</a:t>
            </a:r>
          </a:p>
          <a:p>
            <a:r>
              <a:rPr lang="uk-UA" dirty="0" smtClean="0"/>
              <a:t>«земне» існування неістинне, а буття божественної сутності істинне (середньовічні філософи);</a:t>
            </a:r>
          </a:p>
          <a:p>
            <a:r>
              <a:rPr lang="uk-UA" dirty="0" smtClean="0"/>
              <a:t>реальне існування предметне, передує знанню (емпірики Нового часу);  </a:t>
            </a:r>
            <a:endParaRPr lang="uk-UA" dirty="0"/>
          </a:p>
          <a:p>
            <a:r>
              <a:rPr lang="uk-UA" dirty="0" smtClean="0"/>
              <a:t>«</a:t>
            </a:r>
            <a:r>
              <a:rPr lang="en-US" dirty="0" smtClean="0"/>
              <a:t>cogito ergo sum</a:t>
            </a:r>
            <a:r>
              <a:rPr lang="uk-UA" dirty="0" smtClean="0"/>
              <a:t>» (Р. Декарт);</a:t>
            </a:r>
          </a:p>
          <a:p>
            <a:r>
              <a:rPr lang="uk-UA" dirty="0" smtClean="0"/>
              <a:t>«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percipere</a:t>
            </a:r>
            <a:r>
              <a:rPr lang="uk-UA" dirty="0" smtClean="0"/>
              <a:t>»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uk-UA" dirty="0" smtClean="0"/>
              <a:t>Дж. </a:t>
            </a:r>
            <a:r>
              <a:rPr lang="uk-UA" dirty="0" err="1" smtClean="0"/>
              <a:t>Берклі</a:t>
            </a:r>
            <a:r>
              <a:rPr lang="en-US" dirty="0" smtClean="0"/>
              <a:t>)</a:t>
            </a:r>
            <a:r>
              <a:rPr lang="uk-UA" dirty="0" smtClean="0"/>
              <a:t>;</a:t>
            </a:r>
          </a:p>
          <a:p>
            <a:r>
              <a:rPr lang="uk-UA" dirty="0" smtClean="0"/>
              <a:t>ідеальна, апріорна категорія мислення (І. Кант);</a:t>
            </a:r>
          </a:p>
          <a:p>
            <a:r>
              <a:rPr lang="uk-UA" dirty="0"/>
              <a:t>невизначене, </a:t>
            </a:r>
            <a:r>
              <a:rPr lang="uk-UA" dirty="0" smtClean="0"/>
              <a:t>безпосереднє, етап сходження духу (Г.В.Ф. Гегель);</a:t>
            </a:r>
          </a:p>
          <a:p>
            <a:r>
              <a:rPr lang="uk-UA" dirty="0" smtClean="0"/>
              <a:t>людське стурбоване існування – вихідне (М. </a:t>
            </a:r>
            <a:r>
              <a:rPr lang="uk-UA" dirty="0" err="1" smtClean="0"/>
              <a:t>Гайдегер</a:t>
            </a:r>
            <a:r>
              <a:rPr lang="uk-UA" dirty="0" smtClean="0"/>
              <a:t>);</a:t>
            </a:r>
          </a:p>
          <a:p>
            <a:r>
              <a:rPr lang="uk-UA" dirty="0" smtClean="0"/>
              <a:t>«метафізична </a:t>
            </a:r>
            <a:r>
              <a:rPr lang="uk-UA" dirty="0" err="1" smtClean="0"/>
              <a:t>псевдопроблема</a:t>
            </a:r>
            <a:r>
              <a:rPr lang="uk-UA" dirty="0" smtClean="0"/>
              <a:t>» (Л. </a:t>
            </a:r>
            <a:r>
              <a:rPr lang="uk-UA" dirty="0" err="1" smtClean="0"/>
              <a:t>Вітгенштейн</a:t>
            </a:r>
            <a:r>
              <a:rPr lang="uk-UA" dirty="0" smtClean="0"/>
              <a:t>) </a:t>
            </a:r>
            <a:r>
              <a:rPr lang="en-US" dirty="0" smtClean="0"/>
              <a:t> </a:t>
            </a:r>
            <a:r>
              <a:rPr lang="uk-UA" dirty="0" smtClean="0"/>
              <a:t>  </a:t>
            </a:r>
          </a:p>
          <a:p>
            <a:pPr marL="0" indent="0">
              <a:buNone/>
            </a:pP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09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dirty="0" smtClean="0"/>
              <a:t> ТЕЗИ ПАРМЕНІДА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уття є, а небуття немає;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ислити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бути – одне і теж;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еможливо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мислити ні про що («є те, чого немає»);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уття одне (заперечення множинності форм буття);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уття єдине (заперечення подільності буття);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уття вічне (заперечення руху).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«критерієм істини називає він розум; у відчуттях –, стверджував він, точності немає» (Діоген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Лаертський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озділяє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епістеме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(раціональну ідею) та «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доксу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(загальноприйняту думку або «здоровий глузд») </a:t>
            </a:r>
          </a:p>
          <a:p>
            <a:pPr marL="0" indent="0">
              <a:buNone/>
            </a:pPr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3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Форми буття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uk-UA" dirty="0"/>
              <a:t>Буття речей, </a:t>
            </a:r>
            <a:r>
              <a:rPr lang="uk-UA" dirty="0" smtClean="0"/>
              <a:t>процесів</a:t>
            </a:r>
            <a:endParaRPr lang="ru-RU" dirty="0"/>
          </a:p>
          <a:p>
            <a:r>
              <a:rPr lang="uk-UA" dirty="0"/>
              <a:t>а) буття речей, процесів, стану природи в цілому;</a:t>
            </a:r>
            <a:endParaRPr lang="ru-RU" dirty="0"/>
          </a:p>
          <a:p>
            <a:r>
              <a:rPr lang="uk-UA" dirty="0"/>
              <a:t>б) буття речей і процесів, створених людиною.</a:t>
            </a:r>
            <a:endParaRPr lang="ru-RU" dirty="0"/>
          </a:p>
          <a:p>
            <a:pPr marL="0" lvl="0" indent="0" algn="ctr">
              <a:buNone/>
            </a:pPr>
            <a:r>
              <a:rPr lang="uk-UA" dirty="0"/>
              <a:t>Буття </a:t>
            </a:r>
            <a:r>
              <a:rPr lang="uk-UA" dirty="0" smtClean="0"/>
              <a:t>людини</a:t>
            </a:r>
            <a:endParaRPr lang="ru-RU" dirty="0"/>
          </a:p>
          <a:p>
            <a:r>
              <a:rPr lang="uk-UA" dirty="0"/>
              <a:t>а) буття людини у світі речей;</a:t>
            </a:r>
            <a:endParaRPr lang="ru-RU" dirty="0"/>
          </a:p>
          <a:p>
            <a:r>
              <a:rPr lang="uk-UA" dirty="0"/>
              <a:t>б) специфічно людське буття.</a:t>
            </a:r>
            <a:endParaRPr lang="ru-RU" dirty="0"/>
          </a:p>
          <a:p>
            <a:pPr marL="0" lvl="0" indent="0" algn="ctr">
              <a:buNone/>
            </a:pPr>
            <a:r>
              <a:rPr lang="uk-UA" dirty="0"/>
              <a:t>Буття духовного (ідеального):</a:t>
            </a:r>
            <a:endParaRPr lang="ru-RU" dirty="0"/>
          </a:p>
          <a:p>
            <a:r>
              <a:rPr lang="uk-UA" dirty="0"/>
              <a:t>а) індивідуалізоване духовне;</a:t>
            </a:r>
            <a:endParaRPr lang="ru-RU" dirty="0"/>
          </a:p>
          <a:p>
            <a:r>
              <a:rPr lang="uk-UA" dirty="0"/>
              <a:t>б) </a:t>
            </a:r>
            <a:r>
              <a:rPr lang="uk-UA" dirty="0" smtClean="0"/>
              <a:t>об'єктивоване </a:t>
            </a:r>
            <a:r>
              <a:rPr lang="uk-UA" dirty="0"/>
              <a:t>духовне.</a:t>
            </a:r>
            <a:endParaRPr lang="ru-RU" dirty="0"/>
          </a:p>
          <a:p>
            <a:pPr marL="0" lvl="0" indent="0" algn="ctr">
              <a:buNone/>
            </a:pPr>
            <a:r>
              <a:rPr lang="uk-UA" dirty="0"/>
              <a:t>Буття соціального: </a:t>
            </a:r>
            <a:endParaRPr lang="ru-RU" dirty="0"/>
          </a:p>
          <a:p>
            <a:r>
              <a:rPr lang="uk-UA" dirty="0"/>
              <a:t>а) індивідуальне буття;</a:t>
            </a:r>
            <a:endParaRPr lang="ru-RU" dirty="0"/>
          </a:p>
          <a:p>
            <a:r>
              <a:rPr lang="uk-UA" dirty="0"/>
              <a:t>б) буття суспільства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319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Що таке матерія?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 різних історичних етапах 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конкретна субстанція, з якої складається все існуюче (натурфілософи);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атоми або корпускули (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Левкіпп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, Демокрит);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субстанція, що має протяжність (Р. Декарт)+ непроникність і масу (І. Ньютон);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все, що пізнається чуттєво (П. Гольбах);</a:t>
            </a: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все, що існує об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єктивно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Гельмгольц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Сучасне розуміння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об'єктивне буття світу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 часі, просторі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, русі, детерміноване і таке, що безпосередньо або опосередковано пізнається людиною.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878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Матеріальні світи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>
                <a:sym typeface="Wingdings"/>
              </a:rPr>
              <a:t>			                                                   </a:t>
            </a:r>
          </a:p>
          <a:p>
            <a:pPr marL="0" indent="0">
              <a:buNone/>
            </a:pPr>
            <a:r>
              <a:rPr lang="uk-UA" dirty="0" smtClean="0">
                <a:sym typeface="Wingdings"/>
              </a:rPr>
              <a:t>                                              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uk-UA" dirty="0" smtClean="0">
                <a:sym typeface="Wingdings"/>
              </a:rPr>
              <a:t>			                                                  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                     Рівні		</a:t>
            </a:r>
            <a:r>
              <a:rPr lang="uk-UA" dirty="0"/>
              <a:t>			</a:t>
            </a:r>
            <a:r>
              <a:rPr lang="uk-UA" dirty="0" smtClean="0"/>
              <a:t>Типи </a:t>
            </a:r>
            <a:r>
              <a:rPr lang="uk-UA" dirty="0"/>
              <a:t>змін </a:t>
            </a:r>
            <a:r>
              <a:rPr lang="uk-UA" dirty="0" smtClean="0"/>
              <a:t>                                                                                                                                   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Соціальний (особистість, сім'я,	</a:t>
            </a:r>
            <a:r>
              <a:rPr lang="uk-UA" dirty="0" smtClean="0"/>
              <a:t>	</a:t>
            </a:r>
            <a:r>
              <a:rPr lang="uk-UA" dirty="0" smtClean="0">
                <a:sym typeface="Wingdings"/>
              </a:rPr>
              <a:t></a:t>
            </a:r>
            <a:r>
              <a:rPr lang="uk-UA" dirty="0" smtClean="0"/>
              <a:t> </a:t>
            </a:r>
            <a:r>
              <a:rPr lang="uk-UA" dirty="0"/>
              <a:t>цілеспрямоване перетворення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плем'я, народність, нація, клас,		</a:t>
            </a:r>
            <a:r>
              <a:rPr lang="uk-UA" dirty="0" smtClean="0"/>
              <a:t>      природи </a:t>
            </a:r>
            <a:r>
              <a:rPr lang="uk-UA" dirty="0"/>
              <a:t>і суспільства людиною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суспільство, людство)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	</a:t>
            </a:r>
            <a:r>
              <a:rPr lang="uk-UA" dirty="0" smtClean="0"/>
              <a:t> </a:t>
            </a:r>
            <a:r>
              <a:rPr lang="uk-UA" dirty="0">
                <a:sym typeface="Wingdings"/>
              </a:rPr>
              <a:t>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Органічний (</a:t>
            </a:r>
            <a:r>
              <a:rPr lang="uk-UA" dirty="0" err="1"/>
              <a:t>організмений</a:t>
            </a:r>
            <a:r>
              <a:rPr lang="uk-UA" dirty="0"/>
              <a:t>,	</a:t>
            </a:r>
            <a:r>
              <a:rPr lang="uk-UA" dirty="0" smtClean="0"/>
              <a:t>                              </a:t>
            </a:r>
            <a:r>
              <a:rPr lang="uk-UA" dirty="0" smtClean="0">
                <a:sym typeface="Wingdings"/>
              </a:rPr>
              <a:t></a:t>
            </a:r>
            <a:r>
              <a:rPr lang="uk-UA" dirty="0"/>
              <a:t>	 самовідновлення, саморегуляція</a:t>
            </a:r>
            <a:endParaRPr lang="ru-RU" dirty="0"/>
          </a:p>
          <a:p>
            <a:pPr marL="0" indent="0">
              <a:buNone/>
            </a:pPr>
            <a:r>
              <a:rPr lang="uk-UA" dirty="0" err="1"/>
              <a:t>суборганізмений</a:t>
            </a:r>
            <a:r>
              <a:rPr lang="uk-UA" dirty="0"/>
              <a:t>, </a:t>
            </a:r>
            <a:r>
              <a:rPr lang="uk-UA" dirty="0" err="1"/>
              <a:t>надорганізмений</a:t>
            </a:r>
            <a:r>
              <a:rPr lang="uk-UA" dirty="0"/>
              <a:t>)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		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ym typeface="Wingdings"/>
              </a:rPr>
              <a:t>                                    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Неорганічний </a:t>
            </a:r>
            <a:r>
              <a:rPr lang="uk-UA" dirty="0"/>
              <a:t>(</a:t>
            </a:r>
            <a:r>
              <a:rPr lang="uk-UA" dirty="0" err="1"/>
              <a:t>мікро-</a:t>
            </a:r>
            <a:r>
              <a:rPr lang="uk-UA" dirty="0"/>
              <a:t>, </a:t>
            </a:r>
            <a:r>
              <a:rPr lang="uk-UA" dirty="0" err="1"/>
              <a:t>макро-</a:t>
            </a:r>
            <a:r>
              <a:rPr lang="uk-UA" dirty="0"/>
              <a:t>)            </a:t>
            </a:r>
            <a:r>
              <a:rPr lang="uk-UA" dirty="0" smtClean="0"/>
              <a:t>               </a:t>
            </a:r>
            <a:r>
              <a:rPr lang="uk-UA" dirty="0" smtClean="0">
                <a:sym typeface="Wingdings"/>
              </a:rPr>
              <a:t></a:t>
            </a:r>
            <a:r>
              <a:rPr lang="uk-UA" dirty="0" smtClean="0"/>
              <a:t> </a:t>
            </a:r>
            <a:r>
              <a:rPr lang="uk-UA" dirty="0"/>
              <a:t>взаємоперетворення: хімічні,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і мегасвіти) 				</a:t>
            </a:r>
            <a:r>
              <a:rPr lang="uk-UA" dirty="0" smtClean="0"/>
              <a:t>     фізичні </a:t>
            </a:r>
            <a:r>
              <a:rPr lang="uk-UA" dirty="0"/>
              <a:t>і механічні</a:t>
            </a:r>
            <a:endParaRPr lang="ru-RU" dirty="0"/>
          </a:p>
          <a:p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975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uk-UA" dirty="0" smtClean="0"/>
              <a:t>Духовні світи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91264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400" dirty="0" smtClean="0"/>
              <a:t>Індивідуальний</a:t>
            </a:r>
          </a:p>
          <a:p>
            <a:r>
              <a:rPr lang="uk-UA" sz="2400" dirty="0"/>
              <a:t>і</a:t>
            </a:r>
            <a:r>
              <a:rPr lang="uk-UA" sz="2400" dirty="0" smtClean="0"/>
              <a:t>снує як свідоме </a:t>
            </a:r>
            <a:r>
              <a:rPr lang="uk-UA" sz="2400" dirty="0"/>
              <a:t>і несвідоме в психіці </a:t>
            </a:r>
            <a:r>
              <a:rPr lang="uk-UA" sz="2400" dirty="0" smtClean="0"/>
              <a:t>індивіда; </a:t>
            </a:r>
          </a:p>
          <a:p>
            <a:r>
              <a:rPr lang="uk-UA" sz="2400" dirty="0" smtClean="0"/>
              <a:t>виникає </a:t>
            </a:r>
            <a:r>
              <a:rPr lang="uk-UA" sz="2400" dirty="0"/>
              <a:t>і </a:t>
            </a:r>
            <a:r>
              <a:rPr lang="uk-UA" sz="2400" dirty="0" smtClean="0"/>
              <a:t>вмирає </a:t>
            </a:r>
            <a:r>
              <a:rPr lang="uk-UA" sz="2400" dirty="0"/>
              <a:t>разом із народженням і смертю </a:t>
            </a:r>
            <a:endParaRPr lang="uk-UA" sz="2400" dirty="0" smtClean="0"/>
          </a:p>
          <a:p>
            <a:pPr marL="0" indent="0" algn="ctr">
              <a:buNone/>
            </a:pPr>
            <a:endParaRPr lang="uk-UA" sz="2400" dirty="0" smtClean="0"/>
          </a:p>
          <a:p>
            <a:pPr marL="0" indent="0" algn="ctr">
              <a:buNone/>
            </a:pPr>
            <a:r>
              <a:rPr lang="uk-UA" sz="2400" dirty="0" smtClean="0"/>
              <a:t>Об</a:t>
            </a:r>
            <a:r>
              <a:rPr lang="en-US" sz="2400" dirty="0" smtClean="0"/>
              <a:t>’</a:t>
            </a:r>
            <a:r>
              <a:rPr lang="uk-UA" sz="2400" dirty="0" err="1" smtClean="0"/>
              <a:t>єктивований</a:t>
            </a:r>
            <a:r>
              <a:rPr lang="uk-UA" sz="2400" dirty="0" smtClean="0"/>
              <a:t>/</a:t>
            </a:r>
            <a:r>
              <a:rPr lang="uk-UA" sz="2400" dirty="0" err="1" smtClean="0"/>
              <a:t>міжіндивідуальний</a:t>
            </a:r>
            <a:r>
              <a:rPr lang="uk-UA" sz="2400" dirty="0" smtClean="0"/>
              <a:t> </a:t>
            </a:r>
          </a:p>
          <a:p>
            <a:r>
              <a:rPr lang="uk-UA" sz="2400" dirty="0" smtClean="0"/>
              <a:t>існує у сукупності суспільних ідей, ідеалів, норм, цінностей;</a:t>
            </a:r>
            <a:endParaRPr lang="en-US" sz="2400" dirty="0" smtClean="0"/>
          </a:p>
          <a:p>
            <a:r>
              <a:rPr lang="uk-UA" sz="2400" dirty="0" smtClean="0"/>
              <a:t>окремі </a:t>
            </a:r>
            <a:r>
              <a:rPr lang="uk-UA" sz="2400" dirty="0"/>
              <a:t>елементи і фрагменти здатні </a:t>
            </a:r>
            <a:r>
              <a:rPr lang="uk-UA" sz="2400" dirty="0" smtClean="0"/>
              <a:t>зберігатися </a:t>
            </a:r>
            <a:r>
              <a:rPr lang="uk-UA" sz="2400" dirty="0"/>
              <a:t>і вільно переміщатися в соціальному просторі і </a:t>
            </a:r>
            <a:r>
              <a:rPr lang="uk-UA" sz="2400" dirty="0" smtClean="0"/>
              <a:t>часі</a:t>
            </a:r>
            <a:endParaRPr lang="ru-RU" sz="2400" dirty="0"/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2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600" dirty="0" smtClean="0"/>
              <a:t>Дякую за увагу!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61446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1208</TotalTime>
  <Words>491</Words>
  <Application>Microsoft Office PowerPoint</Application>
  <PresentationFormat>Экран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  Проблема буття та її  світоглядно-методологічне значення Лекція 2 </vt:lpstr>
      <vt:lpstr> РОЗУМІННЯ БУТТЯ</vt:lpstr>
      <vt:lpstr> ТЕЗИ ПАРМЕНІДА</vt:lpstr>
      <vt:lpstr>Форми буття</vt:lpstr>
      <vt:lpstr>Що таке матерія?</vt:lpstr>
      <vt:lpstr>Матеріальні світи</vt:lpstr>
      <vt:lpstr>Духовні світи</vt:lpstr>
      <vt:lpstr>Дякую за увагу!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Соціально-управлінські технології запобігання та протидії корупції</dc:title>
  <dc:creator>userznu</dc:creator>
  <cp:lastModifiedBy>user</cp:lastModifiedBy>
  <cp:revision>122</cp:revision>
  <dcterms:created xsi:type="dcterms:W3CDTF">2017-10-25T11:02:45Z</dcterms:created>
  <dcterms:modified xsi:type="dcterms:W3CDTF">2024-10-25T09:39:26Z</dcterms:modified>
</cp:coreProperties>
</file>