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8"/>
  </p:notesMasterIdLst>
  <p:sldIdLst>
    <p:sldId id="256" r:id="rId2"/>
    <p:sldId id="259" r:id="rId3"/>
    <p:sldId id="258" r:id="rId4"/>
    <p:sldId id="262" r:id="rId5"/>
    <p:sldId id="270" r:id="rId6"/>
    <p:sldId id="273" r:id="rId7"/>
    <p:sldId id="282" r:id="rId8"/>
    <p:sldId id="305" r:id="rId9"/>
    <p:sldId id="288" r:id="rId10"/>
    <p:sldId id="294" r:id="rId11"/>
    <p:sldId id="303" r:id="rId12"/>
    <p:sldId id="304" r:id="rId13"/>
    <p:sldId id="260" r:id="rId14"/>
    <p:sldId id="295" r:id="rId15"/>
    <p:sldId id="302" r:id="rId16"/>
    <p:sldId id="306" r:id="rId17"/>
    <p:sldId id="307" r:id="rId18"/>
    <p:sldId id="308" r:id="rId19"/>
    <p:sldId id="309" r:id="rId20"/>
    <p:sldId id="310" r:id="rId21"/>
    <p:sldId id="314" r:id="rId22"/>
    <p:sldId id="311" r:id="rId23"/>
    <p:sldId id="312" r:id="rId24"/>
    <p:sldId id="313" r:id="rId25"/>
    <p:sldId id="315" r:id="rId26"/>
    <p:sldId id="277" r:id="rId27"/>
  </p:sldIdLst>
  <p:sldSz cx="9144000" cy="5143500" type="screen16x9"/>
  <p:notesSz cx="6858000" cy="9144000"/>
  <p:embeddedFontLst>
    <p:embeddedFont>
      <p:font typeface="Itim" panose="020B0604020202020204" charset="-34"/>
      <p:regular r:id="rId29"/>
    </p:embeddedFont>
    <p:embeddedFont>
      <p:font typeface="Mistral" panose="03090702030407020403" pitchFamily="66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otype Corsiva" panose="03010101010201010101" pitchFamily="66" charset="0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2A4F88"/>
    <a:srgbClr val="192CDC"/>
    <a:srgbClr val="7C85D7"/>
    <a:srgbClr val="1C45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3F4123-8516-4EDE-9615-D264C69E0967}">
  <a:tblStyle styleId="{6A3F4123-8516-4EDE-9615-D264C69E09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9AAC5-5E57-4931-946C-8F8791A5059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8FB49D-A043-4A0D-B21D-C50B2708A8F9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2"/>
              </a:solidFill>
            </a:rPr>
            <a:t>Джерела</a:t>
          </a:r>
          <a:r>
            <a:rPr lang="ru-RU" b="1" dirty="0" smtClean="0">
              <a:solidFill>
                <a:schemeClr val="bg2"/>
              </a:solidFill>
            </a:rPr>
            <a:t> </a:t>
          </a:r>
          <a:r>
            <a:rPr lang="ru-RU" b="1" dirty="0" err="1" smtClean="0">
              <a:solidFill>
                <a:schemeClr val="bg2"/>
              </a:solidFill>
            </a:rPr>
            <a:t>когнітивної</a:t>
          </a:r>
          <a:r>
            <a:rPr lang="ru-RU" b="1" dirty="0" smtClean="0">
              <a:solidFill>
                <a:schemeClr val="bg2"/>
              </a:solidFill>
            </a:rPr>
            <a:t> </a:t>
          </a:r>
          <a:r>
            <a:rPr lang="ru-RU" b="1" dirty="0" err="1" smtClean="0">
              <a:solidFill>
                <a:schemeClr val="bg2"/>
              </a:solidFill>
            </a:rPr>
            <a:t>лінгвістики</a:t>
          </a:r>
          <a:endParaRPr lang="ru-RU" dirty="0">
            <a:solidFill>
              <a:schemeClr val="bg2"/>
            </a:solidFill>
          </a:endParaRPr>
        </a:p>
      </dgm:t>
    </dgm:pt>
    <dgm:pt modelId="{4E1CB60C-E832-4527-BCF9-170B848F1B41}" type="parTrans" cxnId="{8C30BC06-B1B8-48DF-9640-BD8F3B4DEB75}">
      <dgm:prSet/>
      <dgm:spPr/>
      <dgm:t>
        <a:bodyPr/>
        <a:lstStyle/>
        <a:p>
          <a:endParaRPr lang="ru-RU"/>
        </a:p>
      </dgm:t>
    </dgm:pt>
    <dgm:pt modelId="{CE1E32DA-0215-4FEE-8E4D-EF044738616B}" type="sibTrans" cxnId="{8C30BC06-B1B8-48DF-9640-BD8F3B4DEB75}">
      <dgm:prSet/>
      <dgm:spPr/>
      <dgm:t>
        <a:bodyPr/>
        <a:lstStyle/>
        <a:p>
          <a:endParaRPr lang="ru-RU"/>
        </a:p>
      </dgm:t>
    </dgm:pt>
    <dgm:pt modelId="{38E7DF4C-D000-4C4A-9E8C-A308E2956223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2"/>
              </a:solidFill>
            </a:rPr>
            <a:t>комп'ютерна</a:t>
          </a:r>
          <a:r>
            <a:rPr lang="ru-RU" b="1" i="1" dirty="0" smtClean="0">
              <a:solidFill>
                <a:schemeClr val="bg2"/>
              </a:solidFill>
            </a:rPr>
            <a:t> наука </a:t>
          </a:r>
          <a:endParaRPr lang="ru-RU" dirty="0">
            <a:solidFill>
              <a:schemeClr val="bg2"/>
            </a:solidFill>
          </a:endParaRPr>
        </a:p>
      </dgm:t>
    </dgm:pt>
    <dgm:pt modelId="{F757D552-A8C6-469F-B024-25600F6B20E5}" type="parTrans" cxnId="{EFBAD9A6-1086-468A-B89F-2E776D7C9F78}">
      <dgm:prSet/>
      <dgm:spPr/>
      <dgm:t>
        <a:bodyPr/>
        <a:lstStyle/>
        <a:p>
          <a:endParaRPr lang="ru-RU"/>
        </a:p>
      </dgm:t>
    </dgm:pt>
    <dgm:pt modelId="{87238B6A-84E1-4A18-94F4-F0480BF63402}" type="sibTrans" cxnId="{EFBAD9A6-1086-468A-B89F-2E776D7C9F78}">
      <dgm:prSet/>
      <dgm:spPr/>
      <dgm:t>
        <a:bodyPr/>
        <a:lstStyle/>
        <a:p>
          <a:endParaRPr lang="ru-RU"/>
        </a:p>
      </dgm:t>
    </dgm:pt>
    <dgm:pt modelId="{10549C26-41B9-4E43-B078-8ABB28E0D916}">
      <dgm:prSet phldrT="[Текст]"/>
      <dgm:spPr/>
      <dgm:t>
        <a:bodyPr/>
        <a:lstStyle/>
        <a:p>
          <a:r>
            <a:rPr lang="ru-RU" b="1" i="1" dirty="0" smtClean="0">
              <a:solidFill>
                <a:schemeClr val="bg2"/>
              </a:solidFill>
            </a:rPr>
            <a:t>когнітивна </a:t>
          </a:r>
          <a:r>
            <a:rPr lang="ru-RU" b="1" i="1" dirty="0" err="1" smtClean="0">
              <a:solidFill>
                <a:schemeClr val="bg2"/>
              </a:solidFill>
            </a:rPr>
            <a:t>психологія</a:t>
          </a:r>
          <a:r>
            <a:rPr lang="ru-RU" b="1" i="1" dirty="0" smtClean="0">
              <a:solidFill>
                <a:schemeClr val="bg2"/>
              </a:solidFill>
            </a:rPr>
            <a:t> </a:t>
          </a:r>
          <a:endParaRPr lang="ru-RU" dirty="0">
            <a:solidFill>
              <a:schemeClr val="bg2"/>
            </a:solidFill>
          </a:endParaRPr>
        </a:p>
      </dgm:t>
    </dgm:pt>
    <dgm:pt modelId="{596B7037-AD0B-4318-B0BA-FCDC071464E6}" type="parTrans" cxnId="{CABC6151-9658-43F6-803C-269C89C54C54}">
      <dgm:prSet/>
      <dgm:spPr/>
      <dgm:t>
        <a:bodyPr/>
        <a:lstStyle/>
        <a:p>
          <a:endParaRPr lang="ru-RU"/>
        </a:p>
      </dgm:t>
    </dgm:pt>
    <dgm:pt modelId="{5C3AFBC7-ED65-4683-A436-78A7FE1FE7C2}" type="sibTrans" cxnId="{CABC6151-9658-43F6-803C-269C89C54C54}">
      <dgm:prSet/>
      <dgm:spPr/>
      <dgm:t>
        <a:bodyPr/>
        <a:lstStyle/>
        <a:p>
          <a:endParaRPr lang="ru-RU"/>
        </a:p>
      </dgm:t>
    </dgm:pt>
    <dgm:pt modelId="{FC2D0ECE-17A8-4643-B100-EBEA3D6D74BC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bg2"/>
              </a:solidFill>
            </a:rPr>
            <a:t>генеративізм</a:t>
          </a:r>
          <a:endParaRPr lang="ru-RU" dirty="0">
            <a:solidFill>
              <a:schemeClr val="bg2"/>
            </a:solidFill>
          </a:endParaRPr>
        </a:p>
      </dgm:t>
    </dgm:pt>
    <dgm:pt modelId="{77FB806D-680F-49DE-BE48-795B4D500B80}" type="parTrans" cxnId="{1D43E89A-387D-40D1-9079-93EBA5A86B96}">
      <dgm:prSet/>
      <dgm:spPr/>
      <dgm:t>
        <a:bodyPr/>
        <a:lstStyle/>
        <a:p>
          <a:endParaRPr lang="ru-RU"/>
        </a:p>
      </dgm:t>
    </dgm:pt>
    <dgm:pt modelId="{2BC16729-FCB3-42BA-8921-634FCB7980CE}" type="sibTrans" cxnId="{1D43E89A-387D-40D1-9079-93EBA5A86B96}">
      <dgm:prSet/>
      <dgm:spPr/>
      <dgm:t>
        <a:bodyPr/>
        <a:lstStyle/>
        <a:p>
          <a:endParaRPr lang="ru-RU"/>
        </a:p>
      </dgm:t>
    </dgm:pt>
    <dgm:pt modelId="{4A922186-0693-42CA-97C4-4A96B2AC39BC}" type="pres">
      <dgm:prSet presAssocID="{5E59AAC5-5E57-4931-946C-8F8791A505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67930-36E5-4E0C-A608-42AAB2949A62}" type="pres">
      <dgm:prSet presAssocID="{C48FB49D-A043-4A0D-B21D-C50B2708A8F9}" presName="root1" presStyleCnt="0"/>
      <dgm:spPr/>
    </dgm:pt>
    <dgm:pt modelId="{D388DEF7-61C1-4709-9FA0-B37A4FCED728}" type="pres">
      <dgm:prSet presAssocID="{C48FB49D-A043-4A0D-B21D-C50B2708A8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5DA46-1A13-4F3A-8C33-929AA568B5ED}" type="pres">
      <dgm:prSet presAssocID="{C48FB49D-A043-4A0D-B21D-C50B2708A8F9}" presName="level2hierChild" presStyleCnt="0"/>
      <dgm:spPr/>
    </dgm:pt>
    <dgm:pt modelId="{6319AB34-9F25-422C-88C8-0B15E2343AB3}" type="pres">
      <dgm:prSet presAssocID="{F757D552-A8C6-469F-B024-25600F6B20E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9080FE0-E4E2-4128-BCE3-D957F6E31D0E}" type="pres">
      <dgm:prSet presAssocID="{F757D552-A8C6-469F-B024-25600F6B20E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E9D6B66-91C2-43BB-AFE3-EEE0B8D9A923}" type="pres">
      <dgm:prSet presAssocID="{38E7DF4C-D000-4C4A-9E8C-A308E2956223}" presName="root2" presStyleCnt="0"/>
      <dgm:spPr/>
    </dgm:pt>
    <dgm:pt modelId="{A493000C-E6D3-4BCD-AAFC-19F68C941709}" type="pres">
      <dgm:prSet presAssocID="{38E7DF4C-D000-4C4A-9E8C-A308E295622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CAFF7-5EFF-4B39-B87D-EAD93F347989}" type="pres">
      <dgm:prSet presAssocID="{38E7DF4C-D000-4C4A-9E8C-A308E2956223}" presName="level3hierChild" presStyleCnt="0"/>
      <dgm:spPr/>
    </dgm:pt>
    <dgm:pt modelId="{4F349395-A4C2-4940-83B0-844D538977D4}" type="pres">
      <dgm:prSet presAssocID="{596B7037-AD0B-4318-B0BA-FCDC071464E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2932671-2549-44E7-9F31-FACD69C7B85F}" type="pres">
      <dgm:prSet presAssocID="{596B7037-AD0B-4318-B0BA-FCDC071464E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54E1240-FB9B-4B36-91BF-B611BBCEECB4}" type="pres">
      <dgm:prSet presAssocID="{10549C26-41B9-4E43-B078-8ABB28E0D916}" presName="root2" presStyleCnt="0"/>
      <dgm:spPr/>
    </dgm:pt>
    <dgm:pt modelId="{FEA84C15-1CBE-4A71-A2FE-EAC94FAA178C}" type="pres">
      <dgm:prSet presAssocID="{10549C26-41B9-4E43-B078-8ABB28E0D91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279A2D-0B4C-4FE4-8BDE-86669607FFB6}" type="pres">
      <dgm:prSet presAssocID="{10549C26-41B9-4E43-B078-8ABB28E0D916}" presName="level3hierChild" presStyleCnt="0"/>
      <dgm:spPr/>
    </dgm:pt>
    <dgm:pt modelId="{54F9E022-3134-45D4-BCF0-42C0A6782CC2}" type="pres">
      <dgm:prSet presAssocID="{77FB806D-680F-49DE-BE48-795B4D500B8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C7F3F68-99D1-489F-B178-4CCB9ECCA987}" type="pres">
      <dgm:prSet presAssocID="{77FB806D-680F-49DE-BE48-795B4D500B8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00AF56A-0DD6-45BC-9C4D-660BB8F1C84A}" type="pres">
      <dgm:prSet presAssocID="{FC2D0ECE-17A8-4643-B100-EBEA3D6D74BC}" presName="root2" presStyleCnt="0"/>
      <dgm:spPr/>
    </dgm:pt>
    <dgm:pt modelId="{11D0687A-6E3C-478A-8C39-9C453DB24757}" type="pres">
      <dgm:prSet presAssocID="{FC2D0ECE-17A8-4643-B100-EBEA3D6D74B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D46E07-9C5F-4084-9F79-2024F64CD127}" type="pres">
      <dgm:prSet presAssocID="{FC2D0ECE-17A8-4643-B100-EBEA3D6D74BC}" presName="level3hierChild" presStyleCnt="0"/>
      <dgm:spPr/>
    </dgm:pt>
  </dgm:ptLst>
  <dgm:cxnLst>
    <dgm:cxn modelId="{A2EFF8C0-28AA-4246-9A0C-056ECE01CEA9}" type="presOf" srcId="{5E59AAC5-5E57-4931-946C-8F8791A50596}" destId="{4A922186-0693-42CA-97C4-4A96B2AC39BC}" srcOrd="0" destOrd="0" presId="urn:microsoft.com/office/officeart/2008/layout/HorizontalMultiLevelHierarchy"/>
    <dgm:cxn modelId="{8C4DAF30-BB4B-4189-87B1-9F92FEB1EC74}" type="presOf" srcId="{77FB806D-680F-49DE-BE48-795B4D500B80}" destId="{54F9E022-3134-45D4-BCF0-42C0A6782CC2}" srcOrd="0" destOrd="0" presId="urn:microsoft.com/office/officeart/2008/layout/HorizontalMultiLevelHierarchy"/>
    <dgm:cxn modelId="{D36D209F-2281-4E1B-846E-FDC1AA566107}" type="presOf" srcId="{77FB806D-680F-49DE-BE48-795B4D500B80}" destId="{FC7F3F68-99D1-489F-B178-4CCB9ECCA987}" srcOrd="1" destOrd="0" presId="urn:microsoft.com/office/officeart/2008/layout/HorizontalMultiLevelHierarchy"/>
    <dgm:cxn modelId="{9897288D-B87C-4420-B25C-90D85415FE52}" type="presOf" srcId="{F757D552-A8C6-469F-B024-25600F6B20E5}" destId="{6319AB34-9F25-422C-88C8-0B15E2343AB3}" srcOrd="0" destOrd="0" presId="urn:microsoft.com/office/officeart/2008/layout/HorizontalMultiLevelHierarchy"/>
    <dgm:cxn modelId="{CABC6151-9658-43F6-803C-269C89C54C54}" srcId="{C48FB49D-A043-4A0D-B21D-C50B2708A8F9}" destId="{10549C26-41B9-4E43-B078-8ABB28E0D916}" srcOrd="1" destOrd="0" parTransId="{596B7037-AD0B-4318-B0BA-FCDC071464E6}" sibTransId="{5C3AFBC7-ED65-4683-A436-78A7FE1FE7C2}"/>
    <dgm:cxn modelId="{6F8BE218-EA0B-44B9-B02F-C88B4126BD2C}" type="presOf" srcId="{596B7037-AD0B-4318-B0BA-FCDC071464E6}" destId="{52932671-2549-44E7-9F31-FACD69C7B85F}" srcOrd="1" destOrd="0" presId="urn:microsoft.com/office/officeart/2008/layout/HorizontalMultiLevelHierarchy"/>
    <dgm:cxn modelId="{929A227C-2305-4B6A-AC59-214876FF9F64}" type="presOf" srcId="{F757D552-A8C6-469F-B024-25600F6B20E5}" destId="{89080FE0-E4E2-4128-BCE3-D957F6E31D0E}" srcOrd="1" destOrd="0" presId="urn:microsoft.com/office/officeart/2008/layout/HorizontalMultiLevelHierarchy"/>
    <dgm:cxn modelId="{F42467E5-4D53-4F14-87DD-A3DDF14D4FB9}" type="presOf" srcId="{FC2D0ECE-17A8-4643-B100-EBEA3D6D74BC}" destId="{11D0687A-6E3C-478A-8C39-9C453DB24757}" srcOrd="0" destOrd="0" presId="urn:microsoft.com/office/officeart/2008/layout/HorizontalMultiLevelHierarchy"/>
    <dgm:cxn modelId="{EFBAD9A6-1086-468A-B89F-2E776D7C9F78}" srcId="{C48FB49D-A043-4A0D-B21D-C50B2708A8F9}" destId="{38E7DF4C-D000-4C4A-9E8C-A308E2956223}" srcOrd="0" destOrd="0" parTransId="{F757D552-A8C6-469F-B024-25600F6B20E5}" sibTransId="{87238B6A-84E1-4A18-94F4-F0480BF63402}"/>
    <dgm:cxn modelId="{1D43E89A-387D-40D1-9079-93EBA5A86B96}" srcId="{C48FB49D-A043-4A0D-B21D-C50B2708A8F9}" destId="{FC2D0ECE-17A8-4643-B100-EBEA3D6D74BC}" srcOrd="2" destOrd="0" parTransId="{77FB806D-680F-49DE-BE48-795B4D500B80}" sibTransId="{2BC16729-FCB3-42BA-8921-634FCB7980CE}"/>
    <dgm:cxn modelId="{17EF85FC-A24B-4024-97B0-4FA6FECCD08E}" type="presOf" srcId="{10549C26-41B9-4E43-B078-8ABB28E0D916}" destId="{FEA84C15-1CBE-4A71-A2FE-EAC94FAA178C}" srcOrd="0" destOrd="0" presId="urn:microsoft.com/office/officeart/2008/layout/HorizontalMultiLevelHierarchy"/>
    <dgm:cxn modelId="{0FF40CE3-1291-468E-BAF3-C5AF32C37E13}" type="presOf" srcId="{596B7037-AD0B-4318-B0BA-FCDC071464E6}" destId="{4F349395-A4C2-4940-83B0-844D538977D4}" srcOrd="0" destOrd="0" presId="urn:microsoft.com/office/officeart/2008/layout/HorizontalMultiLevelHierarchy"/>
    <dgm:cxn modelId="{8C30BC06-B1B8-48DF-9640-BD8F3B4DEB75}" srcId="{5E59AAC5-5E57-4931-946C-8F8791A50596}" destId="{C48FB49D-A043-4A0D-B21D-C50B2708A8F9}" srcOrd="0" destOrd="0" parTransId="{4E1CB60C-E832-4527-BCF9-170B848F1B41}" sibTransId="{CE1E32DA-0215-4FEE-8E4D-EF044738616B}"/>
    <dgm:cxn modelId="{954DAF45-12DE-40E4-A0D6-9C1BB166BC47}" type="presOf" srcId="{C48FB49D-A043-4A0D-B21D-C50B2708A8F9}" destId="{D388DEF7-61C1-4709-9FA0-B37A4FCED728}" srcOrd="0" destOrd="0" presId="urn:microsoft.com/office/officeart/2008/layout/HorizontalMultiLevelHierarchy"/>
    <dgm:cxn modelId="{8A7B180B-2CD1-4E2C-B21C-51330CF70210}" type="presOf" srcId="{38E7DF4C-D000-4C4A-9E8C-A308E2956223}" destId="{A493000C-E6D3-4BCD-AAFC-19F68C941709}" srcOrd="0" destOrd="0" presId="urn:microsoft.com/office/officeart/2008/layout/HorizontalMultiLevelHierarchy"/>
    <dgm:cxn modelId="{8263D106-AE67-41FB-953E-7A3989BE30B8}" type="presParOf" srcId="{4A922186-0693-42CA-97C4-4A96B2AC39BC}" destId="{D0867930-36E5-4E0C-A608-42AAB2949A62}" srcOrd="0" destOrd="0" presId="urn:microsoft.com/office/officeart/2008/layout/HorizontalMultiLevelHierarchy"/>
    <dgm:cxn modelId="{EA0D7769-C36D-46A1-A40F-F5BFB858FBE2}" type="presParOf" srcId="{D0867930-36E5-4E0C-A608-42AAB2949A62}" destId="{D388DEF7-61C1-4709-9FA0-B37A4FCED728}" srcOrd="0" destOrd="0" presId="urn:microsoft.com/office/officeart/2008/layout/HorizontalMultiLevelHierarchy"/>
    <dgm:cxn modelId="{4A6339C1-813A-4327-92DE-BF9BAC55F215}" type="presParOf" srcId="{D0867930-36E5-4E0C-A608-42AAB2949A62}" destId="{FEC5DA46-1A13-4F3A-8C33-929AA568B5ED}" srcOrd="1" destOrd="0" presId="urn:microsoft.com/office/officeart/2008/layout/HorizontalMultiLevelHierarchy"/>
    <dgm:cxn modelId="{0C03EC43-8AAE-415F-83AD-ED4F1579F5BD}" type="presParOf" srcId="{FEC5DA46-1A13-4F3A-8C33-929AA568B5ED}" destId="{6319AB34-9F25-422C-88C8-0B15E2343AB3}" srcOrd="0" destOrd="0" presId="urn:microsoft.com/office/officeart/2008/layout/HorizontalMultiLevelHierarchy"/>
    <dgm:cxn modelId="{74DB5E89-B5B1-464C-8B0A-EBC0DC91679A}" type="presParOf" srcId="{6319AB34-9F25-422C-88C8-0B15E2343AB3}" destId="{89080FE0-E4E2-4128-BCE3-D957F6E31D0E}" srcOrd="0" destOrd="0" presId="urn:microsoft.com/office/officeart/2008/layout/HorizontalMultiLevelHierarchy"/>
    <dgm:cxn modelId="{D6EDCDD3-1E4C-4B28-B53B-EEC6518145A1}" type="presParOf" srcId="{FEC5DA46-1A13-4F3A-8C33-929AA568B5ED}" destId="{0E9D6B66-91C2-43BB-AFE3-EEE0B8D9A923}" srcOrd="1" destOrd="0" presId="urn:microsoft.com/office/officeart/2008/layout/HorizontalMultiLevelHierarchy"/>
    <dgm:cxn modelId="{8383E8DA-73EB-4B26-B3A8-E67AFBC407F3}" type="presParOf" srcId="{0E9D6B66-91C2-43BB-AFE3-EEE0B8D9A923}" destId="{A493000C-E6D3-4BCD-AAFC-19F68C941709}" srcOrd="0" destOrd="0" presId="urn:microsoft.com/office/officeart/2008/layout/HorizontalMultiLevelHierarchy"/>
    <dgm:cxn modelId="{14F8BFF0-FD81-40AE-8FB2-80FBED6A1A75}" type="presParOf" srcId="{0E9D6B66-91C2-43BB-AFE3-EEE0B8D9A923}" destId="{1DCCAFF7-5EFF-4B39-B87D-EAD93F347989}" srcOrd="1" destOrd="0" presId="urn:microsoft.com/office/officeart/2008/layout/HorizontalMultiLevelHierarchy"/>
    <dgm:cxn modelId="{717391E2-5E15-481B-8171-374593EAE97C}" type="presParOf" srcId="{FEC5DA46-1A13-4F3A-8C33-929AA568B5ED}" destId="{4F349395-A4C2-4940-83B0-844D538977D4}" srcOrd="2" destOrd="0" presId="urn:microsoft.com/office/officeart/2008/layout/HorizontalMultiLevelHierarchy"/>
    <dgm:cxn modelId="{25042E55-EA7F-4E9A-A4B7-97599F861266}" type="presParOf" srcId="{4F349395-A4C2-4940-83B0-844D538977D4}" destId="{52932671-2549-44E7-9F31-FACD69C7B85F}" srcOrd="0" destOrd="0" presId="urn:microsoft.com/office/officeart/2008/layout/HorizontalMultiLevelHierarchy"/>
    <dgm:cxn modelId="{7A14F74B-157F-4898-A405-75399F3FA88F}" type="presParOf" srcId="{FEC5DA46-1A13-4F3A-8C33-929AA568B5ED}" destId="{254E1240-FB9B-4B36-91BF-B611BBCEECB4}" srcOrd="3" destOrd="0" presId="urn:microsoft.com/office/officeart/2008/layout/HorizontalMultiLevelHierarchy"/>
    <dgm:cxn modelId="{5E28293E-E97A-4227-9067-DD3FB0E88531}" type="presParOf" srcId="{254E1240-FB9B-4B36-91BF-B611BBCEECB4}" destId="{FEA84C15-1CBE-4A71-A2FE-EAC94FAA178C}" srcOrd="0" destOrd="0" presId="urn:microsoft.com/office/officeart/2008/layout/HorizontalMultiLevelHierarchy"/>
    <dgm:cxn modelId="{2C2BF789-68F5-4D30-85D7-1A5FF2B1E8D6}" type="presParOf" srcId="{254E1240-FB9B-4B36-91BF-B611BBCEECB4}" destId="{88279A2D-0B4C-4FE4-8BDE-86669607FFB6}" srcOrd="1" destOrd="0" presId="urn:microsoft.com/office/officeart/2008/layout/HorizontalMultiLevelHierarchy"/>
    <dgm:cxn modelId="{951A8099-56CF-45D1-B09A-B7377F84810E}" type="presParOf" srcId="{FEC5DA46-1A13-4F3A-8C33-929AA568B5ED}" destId="{54F9E022-3134-45D4-BCF0-42C0A6782CC2}" srcOrd="4" destOrd="0" presId="urn:microsoft.com/office/officeart/2008/layout/HorizontalMultiLevelHierarchy"/>
    <dgm:cxn modelId="{DFE4DA54-E678-4A0F-9219-6CCCB29ABA2D}" type="presParOf" srcId="{54F9E022-3134-45D4-BCF0-42C0A6782CC2}" destId="{FC7F3F68-99D1-489F-B178-4CCB9ECCA987}" srcOrd="0" destOrd="0" presId="urn:microsoft.com/office/officeart/2008/layout/HorizontalMultiLevelHierarchy"/>
    <dgm:cxn modelId="{E209B25E-C43C-4FC9-962E-436F2DEA8988}" type="presParOf" srcId="{FEC5DA46-1A13-4F3A-8C33-929AA568B5ED}" destId="{C00AF56A-0DD6-45BC-9C4D-660BB8F1C84A}" srcOrd="5" destOrd="0" presId="urn:microsoft.com/office/officeart/2008/layout/HorizontalMultiLevelHierarchy"/>
    <dgm:cxn modelId="{0FC21486-E819-4F49-9F2B-1C030120D8AC}" type="presParOf" srcId="{C00AF56A-0DD6-45BC-9C4D-660BB8F1C84A}" destId="{11D0687A-6E3C-478A-8C39-9C453DB24757}" srcOrd="0" destOrd="0" presId="urn:microsoft.com/office/officeart/2008/layout/HorizontalMultiLevelHierarchy"/>
    <dgm:cxn modelId="{B905020D-4A7A-4326-96F0-875D6C087AB8}" type="presParOf" srcId="{C00AF56A-0DD6-45BC-9C4D-660BB8F1C84A}" destId="{94D46E07-9C5F-4084-9F79-2024F64CD1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D203C-409F-49E8-A42C-ADECF45146A9}" type="doc">
      <dgm:prSet loTypeId="urn:microsoft.com/office/officeart/2005/8/layout/arrow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E72F2FF-B079-4771-9F65-E2FA0EBA30B0}">
      <dgm:prSet phldrT="[Текст]"/>
      <dgm:spPr/>
      <dgm:t>
        <a:bodyPr/>
        <a:lstStyle/>
        <a:p>
          <a:r>
            <a:rPr lang="ru-RU" dirty="0" err="1" smtClean="0"/>
            <a:t>Вивчення</a:t>
          </a:r>
          <a:r>
            <a:rPr lang="ru-RU" dirty="0" smtClean="0"/>
            <a:t> </a:t>
          </a:r>
          <a:r>
            <a:rPr lang="ru-RU" dirty="0" err="1" smtClean="0"/>
            <a:t>індивідуальних</a:t>
          </a:r>
          <a:r>
            <a:rPr lang="ru-RU" dirty="0" smtClean="0"/>
            <a:t> </a:t>
          </a:r>
          <a:r>
            <a:rPr lang="ru-RU" dirty="0" err="1" smtClean="0"/>
            <a:t>особливостей</a:t>
          </a:r>
          <a:r>
            <a:rPr lang="ru-RU" dirty="0" smtClean="0"/>
            <a:t> </a:t>
          </a:r>
          <a:r>
            <a:rPr lang="ru-RU" dirty="0" err="1" smtClean="0"/>
            <a:t>когніції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 й </a:t>
          </a:r>
          <a:r>
            <a:rPr lang="ru-RU" dirty="0" err="1" smtClean="0"/>
            <a:t>використання</a:t>
          </a:r>
          <a:r>
            <a:rPr lang="ru-RU" dirty="0" smtClean="0"/>
            <a:t> з </a:t>
          </a:r>
          <a:r>
            <a:rPr lang="ru-RU" dirty="0" err="1" smtClean="0"/>
            <a:t>цією</a:t>
          </a:r>
          <a:r>
            <a:rPr lang="ru-RU" dirty="0" smtClean="0"/>
            <a:t> метою </a:t>
          </a:r>
          <a:r>
            <a:rPr lang="ru-RU" dirty="0" err="1" smtClean="0"/>
            <a:t>природної</a:t>
          </a:r>
          <a:r>
            <a:rPr lang="ru-RU" dirty="0" smtClean="0"/>
            <a:t> </a:t>
          </a:r>
          <a:r>
            <a:rPr lang="ru-RU" dirty="0" err="1" smtClean="0"/>
            <a:t>мови</a:t>
          </a:r>
          <a:endParaRPr lang="ru-RU" dirty="0"/>
        </a:p>
      </dgm:t>
    </dgm:pt>
    <dgm:pt modelId="{03DA3C34-6133-402E-838B-E9164A921F19}" type="parTrans" cxnId="{264CC94A-974A-48B6-8C24-8D38C8CC4300}">
      <dgm:prSet/>
      <dgm:spPr/>
      <dgm:t>
        <a:bodyPr/>
        <a:lstStyle/>
        <a:p>
          <a:endParaRPr lang="ru-RU"/>
        </a:p>
      </dgm:t>
    </dgm:pt>
    <dgm:pt modelId="{D2ADFBA6-DF16-4E17-A8D2-39CC0874223C}" type="sibTrans" cxnId="{264CC94A-974A-48B6-8C24-8D38C8CC4300}">
      <dgm:prSet/>
      <dgm:spPr/>
      <dgm:t>
        <a:bodyPr/>
        <a:lstStyle/>
        <a:p>
          <a:endParaRPr lang="ru-RU"/>
        </a:p>
      </dgm:t>
    </dgm:pt>
    <dgm:pt modelId="{5E191926-85E3-4174-905C-AD9981F16E72}">
      <dgm:prSet/>
      <dgm:spPr/>
      <dgm:t>
        <a:bodyPr/>
        <a:lstStyle/>
        <a:p>
          <a:r>
            <a:rPr lang="ru-RU" dirty="0" err="1" smtClean="0"/>
            <a:t>орієнтований</a:t>
          </a:r>
          <a:r>
            <a:rPr lang="ru-RU" dirty="0" smtClean="0"/>
            <a:t> на </a:t>
          </a:r>
          <a:r>
            <a:rPr lang="ru-RU" dirty="0" err="1" smtClean="0"/>
            <a:t>реконструкцію</a:t>
          </a:r>
          <a:r>
            <a:rPr lang="ru-RU" dirty="0" smtClean="0"/>
            <a:t> </a:t>
          </a:r>
          <a:r>
            <a:rPr lang="ru-RU" dirty="0" err="1" smtClean="0"/>
            <a:t>віртуальної</a:t>
          </a:r>
          <a:r>
            <a:rPr lang="ru-RU" dirty="0" smtClean="0"/>
            <a:t> </a:t>
          </a:r>
          <a:r>
            <a:rPr lang="ru-RU" dirty="0" err="1" smtClean="0"/>
            <a:t>колективної</a:t>
          </a:r>
          <a:r>
            <a:rPr lang="ru-RU" dirty="0" smtClean="0"/>
            <a:t> </a:t>
          </a:r>
          <a:r>
            <a:rPr lang="ru-RU" dirty="0" err="1" smtClean="0"/>
            <a:t>свідомості</a:t>
          </a:r>
          <a:r>
            <a:rPr lang="ru-RU" dirty="0" smtClean="0"/>
            <a:t> </a:t>
          </a:r>
          <a:r>
            <a:rPr lang="ru-RU" dirty="0" err="1" smtClean="0"/>
            <a:t>носіїв</a:t>
          </a:r>
          <a:r>
            <a:rPr lang="ru-RU" dirty="0" smtClean="0"/>
            <a:t> </a:t>
          </a:r>
          <a:r>
            <a:rPr lang="ru-RU" dirty="0" err="1" smtClean="0"/>
            <a:t>мови</a:t>
          </a:r>
          <a:r>
            <a:rPr lang="ru-RU" dirty="0" smtClean="0"/>
            <a:t>, </a:t>
          </a:r>
          <a:r>
            <a:rPr lang="ru-RU" dirty="0" err="1" smtClean="0"/>
            <a:t>їхньої</a:t>
          </a:r>
          <a:r>
            <a:rPr lang="ru-RU" dirty="0" smtClean="0"/>
            <a:t> </a:t>
          </a:r>
          <a:r>
            <a:rPr lang="ru-RU" dirty="0" err="1" smtClean="0"/>
            <a:t>здатності</a:t>
          </a:r>
          <a:r>
            <a:rPr lang="ru-RU" dirty="0" smtClean="0"/>
            <a:t> до </a:t>
          </a:r>
          <a:r>
            <a:rPr lang="ru-RU" dirty="0" err="1" smtClean="0"/>
            <a:t>пізнавальної</a:t>
          </a:r>
          <a:r>
            <a:rPr lang="ru-RU" dirty="0" smtClean="0"/>
            <a:t> й </a:t>
          </a:r>
          <a:r>
            <a:rPr lang="ru-RU" dirty="0" err="1" smtClean="0"/>
            <a:t>мовленнєвої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.</a:t>
          </a:r>
          <a:endParaRPr lang="ru-RU" dirty="0"/>
        </a:p>
      </dgm:t>
    </dgm:pt>
    <dgm:pt modelId="{0BA15323-4F77-4121-9E3F-B8A1AA8CC669}" type="sibTrans" cxnId="{1D5BD05B-331F-46D5-B1BA-F1E11A36CD9F}">
      <dgm:prSet/>
      <dgm:spPr/>
      <dgm:t>
        <a:bodyPr/>
        <a:lstStyle/>
        <a:p>
          <a:endParaRPr lang="ru-RU"/>
        </a:p>
      </dgm:t>
    </dgm:pt>
    <dgm:pt modelId="{C2A57E2E-0E48-4F31-8B41-BAB4AEC92407}" type="parTrans" cxnId="{1D5BD05B-331F-46D5-B1BA-F1E11A36CD9F}">
      <dgm:prSet/>
      <dgm:spPr/>
      <dgm:t>
        <a:bodyPr/>
        <a:lstStyle/>
        <a:p>
          <a:endParaRPr lang="ru-RU"/>
        </a:p>
      </dgm:t>
    </dgm:pt>
    <dgm:pt modelId="{BC0D24E7-D2DF-443F-8928-8330A4FFA779}" type="pres">
      <dgm:prSet presAssocID="{A51D203C-409F-49E8-A42C-ADECF45146A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5110D0-49BF-4677-B7C3-37DC0B62FA7B}" type="pres">
      <dgm:prSet presAssocID="{A51D203C-409F-49E8-A42C-ADECF45146A9}" presName="divider" presStyleLbl="fgShp" presStyleIdx="0" presStyleCnt="1"/>
      <dgm:spPr/>
    </dgm:pt>
    <dgm:pt modelId="{1453FF93-C54D-4DE2-A564-9C5587DAE5DB}" type="pres">
      <dgm:prSet presAssocID="{DE72F2FF-B079-4771-9F65-E2FA0EBA30B0}" presName="downArrow" presStyleLbl="node1" presStyleIdx="0" presStyleCnt="2"/>
      <dgm:spPr/>
    </dgm:pt>
    <dgm:pt modelId="{10AAF1B8-E01D-4CD6-88D4-60296ED0D9DA}" type="pres">
      <dgm:prSet presAssocID="{DE72F2FF-B079-4771-9F65-E2FA0EBA30B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CD1AD-8138-4349-B077-71F0B616BB15}" type="pres">
      <dgm:prSet presAssocID="{5E191926-85E3-4174-905C-AD9981F16E72}" presName="upArrow" presStyleLbl="node1" presStyleIdx="1" presStyleCnt="2"/>
      <dgm:spPr/>
    </dgm:pt>
    <dgm:pt modelId="{6B0E8C31-5B4A-4310-9230-235E6B485A4F}" type="pres">
      <dgm:prSet presAssocID="{5E191926-85E3-4174-905C-AD9981F16E7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5BD05B-331F-46D5-B1BA-F1E11A36CD9F}" srcId="{A51D203C-409F-49E8-A42C-ADECF45146A9}" destId="{5E191926-85E3-4174-905C-AD9981F16E72}" srcOrd="1" destOrd="0" parTransId="{C2A57E2E-0E48-4F31-8B41-BAB4AEC92407}" sibTransId="{0BA15323-4F77-4121-9E3F-B8A1AA8CC669}"/>
    <dgm:cxn modelId="{BBBCAFC9-F028-4C5B-A729-2659F38096D1}" type="presOf" srcId="{DE72F2FF-B079-4771-9F65-E2FA0EBA30B0}" destId="{10AAF1B8-E01D-4CD6-88D4-60296ED0D9DA}" srcOrd="0" destOrd="0" presId="urn:microsoft.com/office/officeart/2005/8/layout/arrow3"/>
    <dgm:cxn modelId="{3447BCD3-7F40-49DD-8138-DDABCB3DAE75}" type="presOf" srcId="{5E191926-85E3-4174-905C-AD9981F16E72}" destId="{6B0E8C31-5B4A-4310-9230-235E6B485A4F}" srcOrd="0" destOrd="0" presId="urn:microsoft.com/office/officeart/2005/8/layout/arrow3"/>
    <dgm:cxn modelId="{264CC94A-974A-48B6-8C24-8D38C8CC4300}" srcId="{A51D203C-409F-49E8-A42C-ADECF45146A9}" destId="{DE72F2FF-B079-4771-9F65-E2FA0EBA30B0}" srcOrd="0" destOrd="0" parTransId="{03DA3C34-6133-402E-838B-E9164A921F19}" sibTransId="{D2ADFBA6-DF16-4E17-A8D2-39CC0874223C}"/>
    <dgm:cxn modelId="{FE03BF49-C29C-415D-A753-D8A68D81FC1F}" type="presOf" srcId="{A51D203C-409F-49E8-A42C-ADECF45146A9}" destId="{BC0D24E7-D2DF-443F-8928-8330A4FFA779}" srcOrd="0" destOrd="0" presId="urn:microsoft.com/office/officeart/2005/8/layout/arrow3"/>
    <dgm:cxn modelId="{32A67E7B-0B5E-4CDC-B774-3DA3750311F4}" type="presParOf" srcId="{BC0D24E7-D2DF-443F-8928-8330A4FFA779}" destId="{F15110D0-49BF-4677-B7C3-37DC0B62FA7B}" srcOrd="0" destOrd="0" presId="urn:microsoft.com/office/officeart/2005/8/layout/arrow3"/>
    <dgm:cxn modelId="{FDC61747-1A03-4982-A8C7-A1C2D04A5760}" type="presParOf" srcId="{BC0D24E7-D2DF-443F-8928-8330A4FFA779}" destId="{1453FF93-C54D-4DE2-A564-9C5587DAE5DB}" srcOrd="1" destOrd="0" presId="urn:microsoft.com/office/officeart/2005/8/layout/arrow3"/>
    <dgm:cxn modelId="{F99DAC02-AA43-4463-9141-70FBB826D02D}" type="presParOf" srcId="{BC0D24E7-D2DF-443F-8928-8330A4FFA779}" destId="{10AAF1B8-E01D-4CD6-88D4-60296ED0D9DA}" srcOrd="2" destOrd="0" presId="urn:microsoft.com/office/officeart/2005/8/layout/arrow3"/>
    <dgm:cxn modelId="{E7E0AECF-008D-4879-A4A3-29F34C8EFC99}" type="presParOf" srcId="{BC0D24E7-D2DF-443F-8928-8330A4FFA779}" destId="{9C2CD1AD-8138-4349-B077-71F0B616BB15}" srcOrd="3" destOrd="0" presId="urn:microsoft.com/office/officeart/2005/8/layout/arrow3"/>
    <dgm:cxn modelId="{AF590C1B-9F4D-4614-AA85-8EDF28952682}" type="presParOf" srcId="{BC0D24E7-D2DF-443F-8928-8330A4FFA779}" destId="{6B0E8C31-5B4A-4310-9230-235E6B485A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95879-7CB1-40F6-B57E-DFA758E60C12}" type="doc">
      <dgm:prSet loTypeId="urn:microsoft.com/office/officeart/2005/8/layout/arrow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74C3F2B-600F-4F6A-9413-7496F7A44EA4}">
      <dgm:prSet phldrT="[Текст]"/>
      <dgm:spPr/>
      <dgm:t>
        <a:bodyPr/>
        <a:lstStyle/>
        <a:p>
          <a:r>
            <a:rPr lang="uk-UA" b="1" dirty="0" smtClean="0"/>
            <a:t>визначення концепту і </a:t>
          </a:r>
          <a:r>
            <a:rPr lang="uk-UA" b="1" dirty="0" err="1" smtClean="0"/>
            <a:t>концептосфери</a:t>
          </a:r>
          <a:endParaRPr lang="ru-RU" dirty="0"/>
        </a:p>
      </dgm:t>
    </dgm:pt>
    <dgm:pt modelId="{F8B524E0-DD08-46F6-A011-8041CE75E97A}" type="parTrans" cxnId="{73E07683-7800-47EC-8B65-2E667F3205EE}">
      <dgm:prSet/>
      <dgm:spPr/>
      <dgm:t>
        <a:bodyPr/>
        <a:lstStyle/>
        <a:p>
          <a:endParaRPr lang="ru-RU"/>
        </a:p>
      </dgm:t>
    </dgm:pt>
    <dgm:pt modelId="{4FBDFF01-F658-40A4-8480-63EBDD14020A}" type="sibTrans" cxnId="{73E07683-7800-47EC-8B65-2E667F3205EE}">
      <dgm:prSet/>
      <dgm:spPr/>
      <dgm:t>
        <a:bodyPr/>
        <a:lstStyle/>
        <a:p>
          <a:endParaRPr lang="ru-RU"/>
        </a:p>
      </dgm:t>
    </dgm:pt>
    <dgm:pt modelId="{E70EA8EC-6E3F-4FC0-85A5-D6060BB1E32F}">
      <dgm:prSet phldrT="[Текст]"/>
      <dgm:spPr/>
      <dgm:t>
        <a:bodyPr/>
        <a:lstStyle/>
        <a:p>
          <a:r>
            <a:rPr lang="uk-UA" b="1" dirty="0" smtClean="0"/>
            <a:t>створення семантичної моделі головних світоглядних понять (</a:t>
          </a:r>
          <a:r>
            <a:rPr lang="uk-UA" b="1" dirty="0" err="1" smtClean="0"/>
            <a:t>концептосистеми</a:t>
          </a:r>
          <a:r>
            <a:rPr lang="uk-UA" b="1" dirty="0" smtClean="0"/>
            <a:t>)</a:t>
          </a:r>
          <a:endParaRPr lang="ru-RU" dirty="0"/>
        </a:p>
      </dgm:t>
    </dgm:pt>
    <dgm:pt modelId="{3033815E-340A-420F-BACD-5760151648F0}" type="parTrans" cxnId="{C80FBC86-E63D-4945-B62C-AD4661858B59}">
      <dgm:prSet/>
      <dgm:spPr/>
      <dgm:t>
        <a:bodyPr/>
        <a:lstStyle/>
        <a:p>
          <a:endParaRPr lang="ru-RU"/>
        </a:p>
      </dgm:t>
    </dgm:pt>
    <dgm:pt modelId="{8B99B337-5D5D-4DF5-8C2C-DD6A570AB81E}" type="sibTrans" cxnId="{C80FBC86-E63D-4945-B62C-AD4661858B59}">
      <dgm:prSet/>
      <dgm:spPr/>
      <dgm:t>
        <a:bodyPr/>
        <a:lstStyle/>
        <a:p>
          <a:endParaRPr lang="ru-RU"/>
        </a:p>
      </dgm:t>
    </dgm:pt>
    <dgm:pt modelId="{328CF4B6-D9C0-4460-A4A2-F0F620D045EA}">
      <dgm:prSet/>
      <dgm:spPr/>
      <dgm:t>
        <a:bodyPr/>
        <a:lstStyle/>
        <a:p>
          <a:endParaRPr lang="ru-RU"/>
        </a:p>
      </dgm:t>
    </dgm:pt>
    <dgm:pt modelId="{7B042FAA-1336-414B-825D-8172ADA0BDC9}" type="parTrans" cxnId="{B094B620-A721-4412-A049-A9F26912FBB8}">
      <dgm:prSet/>
      <dgm:spPr/>
      <dgm:t>
        <a:bodyPr/>
        <a:lstStyle/>
        <a:p>
          <a:endParaRPr lang="ru-RU"/>
        </a:p>
      </dgm:t>
    </dgm:pt>
    <dgm:pt modelId="{ABADDEC2-74F4-41F9-85DE-599D402230CB}" type="sibTrans" cxnId="{B094B620-A721-4412-A049-A9F26912FBB8}">
      <dgm:prSet/>
      <dgm:spPr/>
      <dgm:t>
        <a:bodyPr/>
        <a:lstStyle/>
        <a:p>
          <a:endParaRPr lang="ru-RU"/>
        </a:p>
      </dgm:t>
    </dgm:pt>
    <dgm:pt modelId="{B034F362-4EFC-401E-824C-B367DC0FA6DC}" type="pres">
      <dgm:prSet presAssocID="{C2395879-7CB1-40F6-B57E-DFA758E60C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52523-4303-46C4-B3AE-D5FDFBAA6553}" type="pres">
      <dgm:prSet presAssocID="{974C3F2B-600F-4F6A-9413-7496F7A44EA4}" presName="upArrow" presStyleLbl="node1" presStyleIdx="0" presStyleCnt="2"/>
      <dgm:spPr/>
    </dgm:pt>
    <dgm:pt modelId="{C204A639-B573-4AC4-9B3B-BDED78CCB689}" type="pres">
      <dgm:prSet presAssocID="{974C3F2B-600F-4F6A-9413-7496F7A44EA4}" presName="upArrowText" presStyleLbl="revTx" presStyleIdx="0" presStyleCnt="2" custScaleY="50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B10FD-E9BC-4E1A-B716-0F3078E5D459}" type="pres">
      <dgm:prSet presAssocID="{E70EA8EC-6E3F-4FC0-85A5-D6060BB1E32F}" presName="downArrow" presStyleLbl="node1" presStyleIdx="1" presStyleCnt="2"/>
      <dgm:spPr/>
    </dgm:pt>
    <dgm:pt modelId="{5B73B7EC-B3F5-475C-8473-C1F82CE5EC15}" type="pres">
      <dgm:prSet presAssocID="{E70EA8EC-6E3F-4FC0-85A5-D6060BB1E32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94B620-A721-4412-A049-A9F26912FBB8}" srcId="{C2395879-7CB1-40F6-B57E-DFA758E60C12}" destId="{328CF4B6-D9C0-4460-A4A2-F0F620D045EA}" srcOrd="2" destOrd="0" parTransId="{7B042FAA-1336-414B-825D-8172ADA0BDC9}" sibTransId="{ABADDEC2-74F4-41F9-85DE-599D402230CB}"/>
    <dgm:cxn modelId="{C0356672-0400-4935-8111-A0C3483E33F5}" type="presOf" srcId="{C2395879-7CB1-40F6-B57E-DFA758E60C12}" destId="{B034F362-4EFC-401E-824C-B367DC0FA6DC}" srcOrd="0" destOrd="0" presId="urn:microsoft.com/office/officeart/2005/8/layout/arrow4"/>
    <dgm:cxn modelId="{C80FBC86-E63D-4945-B62C-AD4661858B59}" srcId="{C2395879-7CB1-40F6-B57E-DFA758E60C12}" destId="{E70EA8EC-6E3F-4FC0-85A5-D6060BB1E32F}" srcOrd="1" destOrd="0" parTransId="{3033815E-340A-420F-BACD-5760151648F0}" sibTransId="{8B99B337-5D5D-4DF5-8C2C-DD6A570AB81E}"/>
    <dgm:cxn modelId="{F812BF52-0B63-4E16-8E31-2C3DEAA905B7}" type="presOf" srcId="{974C3F2B-600F-4F6A-9413-7496F7A44EA4}" destId="{C204A639-B573-4AC4-9B3B-BDED78CCB689}" srcOrd="0" destOrd="0" presId="urn:microsoft.com/office/officeart/2005/8/layout/arrow4"/>
    <dgm:cxn modelId="{73E07683-7800-47EC-8B65-2E667F3205EE}" srcId="{C2395879-7CB1-40F6-B57E-DFA758E60C12}" destId="{974C3F2B-600F-4F6A-9413-7496F7A44EA4}" srcOrd="0" destOrd="0" parTransId="{F8B524E0-DD08-46F6-A011-8041CE75E97A}" sibTransId="{4FBDFF01-F658-40A4-8480-63EBDD14020A}"/>
    <dgm:cxn modelId="{97B1BC41-DCA0-4230-895B-EFB68C04A231}" type="presOf" srcId="{E70EA8EC-6E3F-4FC0-85A5-D6060BB1E32F}" destId="{5B73B7EC-B3F5-475C-8473-C1F82CE5EC15}" srcOrd="0" destOrd="0" presId="urn:microsoft.com/office/officeart/2005/8/layout/arrow4"/>
    <dgm:cxn modelId="{7AC1996C-6475-4E7C-A06B-3133AAFC560D}" type="presParOf" srcId="{B034F362-4EFC-401E-824C-B367DC0FA6DC}" destId="{78352523-4303-46C4-B3AE-D5FDFBAA6553}" srcOrd="0" destOrd="0" presId="urn:microsoft.com/office/officeart/2005/8/layout/arrow4"/>
    <dgm:cxn modelId="{117DAD7B-7AEF-406E-B167-F3006802F136}" type="presParOf" srcId="{B034F362-4EFC-401E-824C-B367DC0FA6DC}" destId="{C204A639-B573-4AC4-9B3B-BDED78CCB689}" srcOrd="1" destOrd="0" presId="urn:microsoft.com/office/officeart/2005/8/layout/arrow4"/>
    <dgm:cxn modelId="{5211A009-FB77-41BE-B544-3337550F99E5}" type="presParOf" srcId="{B034F362-4EFC-401E-824C-B367DC0FA6DC}" destId="{27BB10FD-E9BC-4E1A-B716-0F3078E5D459}" srcOrd="2" destOrd="0" presId="urn:microsoft.com/office/officeart/2005/8/layout/arrow4"/>
    <dgm:cxn modelId="{3FEBEC5C-6F80-4A6D-9D6E-1A41D21330B4}" type="presParOf" srcId="{B034F362-4EFC-401E-824C-B367DC0FA6DC}" destId="{5B73B7EC-B3F5-475C-8473-C1F82CE5EC1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EDC1F-1A2A-48DB-B4A4-0FB9771F362E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7972F1C-E75C-4CBF-A34B-77D11AC6DAA7}">
      <dgm:prSet phldrT="[Текст]"/>
      <dgm:spPr/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за гносеологією, способом пізнання</a:t>
          </a:r>
          <a:endParaRPr lang="ru-RU" dirty="0">
            <a:solidFill>
              <a:schemeClr val="tx1"/>
            </a:solidFill>
          </a:endParaRPr>
        </a:p>
      </dgm:t>
    </dgm:pt>
    <dgm:pt modelId="{0615C62C-B5C3-4C70-BBC9-B8E89D201FFF}" type="parTrans" cxnId="{509AAE87-7F68-44AE-8BF6-65281FA547FA}">
      <dgm:prSet/>
      <dgm:spPr/>
      <dgm:t>
        <a:bodyPr/>
        <a:lstStyle/>
        <a:p>
          <a:endParaRPr lang="ru-RU"/>
        </a:p>
      </dgm:t>
    </dgm:pt>
    <dgm:pt modelId="{EAC30B30-3475-4442-A47D-C9246304A1B3}" type="sibTrans" cxnId="{509AAE87-7F68-44AE-8BF6-65281FA547FA}">
      <dgm:prSet/>
      <dgm:spPr/>
      <dgm:t>
        <a:bodyPr/>
        <a:lstStyle/>
        <a:p>
          <a:endParaRPr lang="ru-RU"/>
        </a:p>
      </dgm:t>
    </dgm:pt>
    <dgm:pt modelId="{F7E40246-29BF-4D9B-B926-11A9669C130A}">
      <dgm:prSet phldrT="[Текст]"/>
      <dgm:spPr/>
      <dgm:t>
        <a:bodyPr/>
        <a:lstStyle/>
        <a:p>
          <a:r>
            <a:rPr lang="uk-UA" i="1" dirty="0" smtClean="0"/>
            <a:t>за способом вираження</a:t>
          </a:r>
          <a:endParaRPr lang="ru-RU" dirty="0"/>
        </a:p>
      </dgm:t>
    </dgm:pt>
    <dgm:pt modelId="{AFBF2E49-BF61-40F8-A37F-25718F8A2A3A}" type="parTrans" cxnId="{4DFC180D-6BD4-424A-B121-3EED679ED8CF}">
      <dgm:prSet/>
      <dgm:spPr/>
      <dgm:t>
        <a:bodyPr/>
        <a:lstStyle/>
        <a:p>
          <a:endParaRPr lang="ru-RU"/>
        </a:p>
      </dgm:t>
    </dgm:pt>
    <dgm:pt modelId="{DED0E89C-1F4C-4D51-9CDB-EB26A978228E}" type="sibTrans" cxnId="{4DFC180D-6BD4-424A-B121-3EED679ED8CF}">
      <dgm:prSet/>
      <dgm:spPr/>
      <dgm:t>
        <a:bodyPr/>
        <a:lstStyle/>
        <a:p>
          <a:endParaRPr lang="ru-RU"/>
        </a:p>
      </dgm:t>
    </dgm:pt>
    <dgm:pt modelId="{EA96BF2C-C363-486A-B087-7DE411FFA4D8}">
      <dgm:prSet phldrT="[Текст]"/>
      <dgm:spPr/>
      <dgm:t>
        <a:bodyPr/>
        <a:lstStyle/>
        <a:p>
          <a:r>
            <a:rPr lang="uk-UA" i="1" dirty="0" smtClean="0"/>
            <a:t>за ознакою унікальності-універсальності</a:t>
          </a:r>
          <a:endParaRPr lang="ru-RU" dirty="0"/>
        </a:p>
      </dgm:t>
    </dgm:pt>
    <dgm:pt modelId="{06B3F2F9-B5C7-4EBF-BBBE-E6A75E9F28B9}" type="parTrans" cxnId="{DDF45611-1169-42A7-8644-CC0858D31671}">
      <dgm:prSet/>
      <dgm:spPr/>
      <dgm:t>
        <a:bodyPr/>
        <a:lstStyle/>
        <a:p>
          <a:endParaRPr lang="ru-RU"/>
        </a:p>
      </dgm:t>
    </dgm:pt>
    <dgm:pt modelId="{2028237B-08C7-4755-894C-8E50B0473A1D}" type="sibTrans" cxnId="{DDF45611-1169-42A7-8644-CC0858D31671}">
      <dgm:prSet/>
      <dgm:spPr/>
      <dgm:t>
        <a:bodyPr/>
        <a:lstStyle/>
        <a:p>
          <a:endParaRPr lang="ru-RU"/>
        </a:p>
      </dgm:t>
    </dgm:pt>
    <dgm:pt modelId="{B99DDC9A-242C-4DC7-9349-63706807623B}">
      <dgm:prSet phldrT="[Текст]"/>
      <dgm:spPr/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за відношенням концепту до суб’єкта концептуалізації</a:t>
          </a:r>
          <a:r>
            <a:rPr lang="uk-UA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F601FD8D-A47A-4F22-A931-46807BD80DA9}" type="parTrans" cxnId="{012CE570-41F2-4C88-A5FD-5AC0980EF035}">
      <dgm:prSet/>
      <dgm:spPr/>
      <dgm:t>
        <a:bodyPr/>
        <a:lstStyle/>
        <a:p>
          <a:endParaRPr lang="ru-RU"/>
        </a:p>
      </dgm:t>
    </dgm:pt>
    <dgm:pt modelId="{B2C1A665-C7ED-429A-80E0-EA1BF60F6BA9}" type="sibTrans" cxnId="{012CE570-41F2-4C88-A5FD-5AC0980EF035}">
      <dgm:prSet/>
      <dgm:spPr/>
      <dgm:t>
        <a:bodyPr/>
        <a:lstStyle/>
        <a:p>
          <a:endParaRPr lang="ru-RU"/>
        </a:p>
      </dgm:t>
    </dgm:pt>
    <dgm:pt modelId="{A621832A-FC7C-4E61-8C11-4B0F0E9B5A7D}">
      <dgm:prSet phldrT="[Текст]"/>
      <dgm:spPr/>
      <dgm:t>
        <a:bodyPr/>
        <a:lstStyle/>
        <a:p>
          <a:r>
            <a:rPr lang="uk-UA" i="1" dirty="0" smtClean="0"/>
            <a:t>за походженням</a:t>
          </a:r>
          <a:endParaRPr lang="ru-RU" dirty="0"/>
        </a:p>
      </dgm:t>
    </dgm:pt>
    <dgm:pt modelId="{46305863-1DB5-4BF3-8BE5-32CAD7F7B463}" type="parTrans" cxnId="{830168DC-C61C-45CC-8B48-9B0CFA9091FF}">
      <dgm:prSet/>
      <dgm:spPr/>
      <dgm:t>
        <a:bodyPr/>
        <a:lstStyle/>
        <a:p>
          <a:endParaRPr lang="ru-RU"/>
        </a:p>
      </dgm:t>
    </dgm:pt>
    <dgm:pt modelId="{980C49B1-1C35-42EC-A231-CA65A5DE567D}" type="sibTrans" cxnId="{830168DC-C61C-45CC-8B48-9B0CFA9091FF}">
      <dgm:prSet/>
      <dgm:spPr/>
      <dgm:t>
        <a:bodyPr/>
        <a:lstStyle/>
        <a:p>
          <a:endParaRPr lang="ru-RU"/>
        </a:p>
      </dgm:t>
    </dgm:pt>
    <dgm:pt modelId="{538C9665-A85E-46B8-A249-C5D19956A1E8}">
      <dgm:prSet phldrT="[Текст]"/>
      <dgm:spPr/>
      <dgm:t>
        <a:bodyPr/>
        <a:lstStyle/>
        <a:p>
          <a:r>
            <a:rPr lang="uk-UA" i="1" dirty="0" smtClean="0"/>
            <a:t>за часом існування</a:t>
          </a:r>
          <a:endParaRPr lang="ru-RU" dirty="0"/>
        </a:p>
      </dgm:t>
    </dgm:pt>
    <dgm:pt modelId="{A055C667-6121-44BA-9EBC-6E64D1671788}" type="parTrans" cxnId="{923E7C20-3FF5-4184-A556-1D85A3CC4652}">
      <dgm:prSet/>
      <dgm:spPr/>
      <dgm:t>
        <a:bodyPr/>
        <a:lstStyle/>
        <a:p>
          <a:endParaRPr lang="ru-RU"/>
        </a:p>
      </dgm:t>
    </dgm:pt>
    <dgm:pt modelId="{5CCDDF95-F00E-4E96-A4C4-B91ECC9653BD}" type="sibTrans" cxnId="{923E7C20-3FF5-4184-A556-1D85A3CC4652}">
      <dgm:prSet/>
      <dgm:spPr/>
      <dgm:t>
        <a:bodyPr/>
        <a:lstStyle/>
        <a:p>
          <a:endParaRPr lang="ru-RU"/>
        </a:p>
      </dgm:t>
    </dgm:pt>
    <dgm:pt modelId="{187562B8-8C95-4F9C-9FCE-2410DEF65AB6}">
      <dgm:prSet phldrT="[Текст]"/>
      <dgm:spPr/>
      <dgm:t>
        <a:bodyPr/>
        <a:lstStyle/>
        <a:p>
          <a:r>
            <a:rPr lang="uk-UA" i="1" dirty="0" smtClean="0">
              <a:solidFill>
                <a:schemeClr val="tx1"/>
              </a:solidFill>
            </a:rPr>
            <a:t>за структурою</a:t>
          </a:r>
          <a:endParaRPr lang="ru-RU" dirty="0">
            <a:solidFill>
              <a:schemeClr val="tx1"/>
            </a:solidFill>
          </a:endParaRPr>
        </a:p>
      </dgm:t>
    </dgm:pt>
    <dgm:pt modelId="{885E0E95-B9F8-4483-A491-E425CD079AD4}" type="parTrans" cxnId="{16DE02A8-22C0-4677-B3A8-DD6A8B20C26A}">
      <dgm:prSet/>
      <dgm:spPr/>
      <dgm:t>
        <a:bodyPr/>
        <a:lstStyle/>
        <a:p>
          <a:endParaRPr lang="ru-RU"/>
        </a:p>
      </dgm:t>
    </dgm:pt>
    <dgm:pt modelId="{1D6D2007-4977-4BF5-8200-DD8D7365826A}" type="sibTrans" cxnId="{16DE02A8-22C0-4677-B3A8-DD6A8B20C26A}">
      <dgm:prSet/>
      <dgm:spPr/>
      <dgm:t>
        <a:bodyPr/>
        <a:lstStyle/>
        <a:p>
          <a:endParaRPr lang="ru-RU"/>
        </a:p>
      </dgm:t>
    </dgm:pt>
    <dgm:pt modelId="{B3BF2A70-05AC-45E2-BCFB-B29BDB1B6D33}">
      <dgm:prSet phldrT="[Текст]"/>
      <dgm:spPr/>
      <dgm:t>
        <a:bodyPr/>
        <a:lstStyle/>
        <a:p>
          <a:r>
            <a:rPr lang="uk-UA" i="1" dirty="0" smtClean="0"/>
            <a:t>за способом репрезентації у мові</a:t>
          </a:r>
          <a:endParaRPr lang="ru-RU" dirty="0"/>
        </a:p>
      </dgm:t>
    </dgm:pt>
    <dgm:pt modelId="{FB8717F1-A036-4DAE-98EC-9062209030DE}" type="parTrans" cxnId="{2240995C-5115-476D-A922-6FD20F216886}">
      <dgm:prSet/>
      <dgm:spPr/>
      <dgm:t>
        <a:bodyPr/>
        <a:lstStyle/>
        <a:p>
          <a:endParaRPr lang="ru-RU"/>
        </a:p>
      </dgm:t>
    </dgm:pt>
    <dgm:pt modelId="{05062C0E-A29A-46EE-BBFD-7D2EB89B82B8}" type="sibTrans" cxnId="{2240995C-5115-476D-A922-6FD20F216886}">
      <dgm:prSet/>
      <dgm:spPr/>
      <dgm:t>
        <a:bodyPr/>
        <a:lstStyle/>
        <a:p>
          <a:endParaRPr lang="ru-RU"/>
        </a:p>
      </dgm:t>
    </dgm:pt>
    <dgm:pt modelId="{6FF054A5-4899-4F53-A9D6-59A5F6094D68}">
      <dgm:prSet phldrT="[Текст]"/>
      <dgm:spPr/>
      <dgm:t>
        <a:bodyPr/>
        <a:lstStyle/>
        <a:p>
          <a:r>
            <a:rPr lang="uk-UA" i="1" dirty="0" smtClean="0"/>
            <a:t>за об’єктом і змістом концепту</a:t>
          </a:r>
          <a:endParaRPr lang="ru-RU" dirty="0"/>
        </a:p>
      </dgm:t>
    </dgm:pt>
    <dgm:pt modelId="{210604D8-0D5C-4631-B9C8-D4420EE6E8FF}" type="parTrans" cxnId="{9983078C-47F1-44BB-89DE-34219B5382AE}">
      <dgm:prSet/>
      <dgm:spPr/>
      <dgm:t>
        <a:bodyPr/>
        <a:lstStyle/>
        <a:p>
          <a:endParaRPr lang="ru-RU"/>
        </a:p>
      </dgm:t>
    </dgm:pt>
    <dgm:pt modelId="{9B6F70AE-2C1F-4B1A-A481-7693668FA065}" type="sibTrans" cxnId="{9983078C-47F1-44BB-89DE-34219B5382AE}">
      <dgm:prSet/>
      <dgm:spPr/>
      <dgm:t>
        <a:bodyPr/>
        <a:lstStyle/>
        <a:p>
          <a:endParaRPr lang="ru-RU"/>
        </a:p>
      </dgm:t>
    </dgm:pt>
    <dgm:pt modelId="{31A1652B-5C18-4C5F-B0B5-0A7248804754}">
      <dgm:prSet phldrT="[Текст]"/>
      <dgm:spPr/>
      <dgm:t>
        <a:bodyPr/>
        <a:lstStyle/>
        <a:p>
          <a:r>
            <a:rPr lang="uk-UA" i="1" dirty="0" smtClean="0"/>
            <a:t>за рівнем абстракції імен концептів</a:t>
          </a:r>
          <a:endParaRPr lang="ru-RU" dirty="0"/>
        </a:p>
      </dgm:t>
    </dgm:pt>
    <dgm:pt modelId="{27D5E244-9399-4026-A761-4E28A34509B8}" type="parTrans" cxnId="{007ADD1C-9757-42B3-A8EB-1123CCD2DC12}">
      <dgm:prSet/>
      <dgm:spPr/>
      <dgm:t>
        <a:bodyPr/>
        <a:lstStyle/>
        <a:p>
          <a:endParaRPr lang="ru-RU"/>
        </a:p>
      </dgm:t>
    </dgm:pt>
    <dgm:pt modelId="{2B989DCF-DDD9-4452-8664-BD154A2F11F5}" type="sibTrans" cxnId="{007ADD1C-9757-42B3-A8EB-1123CCD2DC12}">
      <dgm:prSet/>
      <dgm:spPr/>
      <dgm:t>
        <a:bodyPr/>
        <a:lstStyle/>
        <a:p>
          <a:endParaRPr lang="ru-RU"/>
        </a:p>
      </dgm:t>
    </dgm:pt>
    <dgm:pt modelId="{41AC7AA8-CFB2-45E5-9683-DAF75EE12FD3}" type="pres">
      <dgm:prSet presAssocID="{BFDEDC1F-1A2A-48DB-B4A4-0FB9771F362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EF392D-7B2B-4C6E-A146-B650498E9EB5}" type="pres">
      <dgm:prSet presAssocID="{87972F1C-E75C-4CBF-A34B-77D11AC6DAA7}" presName="horFlow" presStyleCnt="0"/>
      <dgm:spPr/>
    </dgm:pt>
    <dgm:pt modelId="{62E08BD8-1E2E-4019-8AE8-0BB0AF838708}" type="pres">
      <dgm:prSet presAssocID="{87972F1C-E75C-4CBF-A34B-77D11AC6DAA7}" presName="bigChev" presStyleLbl="node1" presStyleIdx="0" presStyleCnt="3"/>
      <dgm:spPr/>
      <dgm:t>
        <a:bodyPr/>
        <a:lstStyle/>
        <a:p>
          <a:endParaRPr lang="ru-RU"/>
        </a:p>
      </dgm:t>
    </dgm:pt>
    <dgm:pt modelId="{4079D5DE-CD1A-4A30-BF89-6AE4133651BB}" type="pres">
      <dgm:prSet presAssocID="{AFBF2E49-BF61-40F8-A37F-25718F8A2A3A}" presName="parTrans" presStyleCnt="0"/>
      <dgm:spPr/>
    </dgm:pt>
    <dgm:pt modelId="{1D9ED010-D6F7-4400-BB7B-E8CCC89A6A63}" type="pres">
      <dgm:prSet presAssocID="{F7E40246-29BF-4D9B-B926-11A9669C130A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A8B61-1354-49A8-B2E4-9FAD211A85E8}" type="pres">
      <dgm:prSet presAssocID="{DED0E89C-1F4C-4D51-9CDB-EB26A978228E}" presName="sibTrans" presStyleCnt="0"/>
      <dgm:spPr/>
    </dgm:pt>
    <dgm:pt modelId="{2A8B7205-D527-440C-A03A-7F1D7A3F02DA}" type="pres">
      <dgm:prSet presAssocID="{EA96BF2C-C363-486A-B087-7DE411FFA4D8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49EC1-4C14-4C5E-BC54-3E4D2CEFCB79}" type="pres">
      <dgm:prSet presAssocID="{87972F1C-E75C-4CBF-A34B-77D11AC6DAA7}" presName="vSp" presStyleCnt="0"/>
      <dgm:spPr/>
    </dgm:pt>
    <dgm:pt modelId="{A974CF67-FB10-4161-9B56-0B3E3BA38FBB}" type="pres">
      <dgm:prSet presAssocID="{B99DDC9A-242C-4DC7-9349-63706807623B}" presName="horFlow" presStyleCnt="0"/>
      <dgm:spPr/>
    </dgm:pt>
    <dgm:pt modelId="{D89460AE-C6ED-4B4A-AD2E-4E1C95DE319E}" type="pres">
      <dgm:prSet presAssocID="{B99DDC9A-242C-4DC7-9349-63706807623B}" presName="bigChev" presStyleLbl="node1" presStyleIdx="1" presStyleCnt="3"/>
      <dgm:spPr/>
      <dgm:t>
        <a:bodyPr/>
        <a:lstStyle/>
        <a:p>
          <a:endParaRPr lang="ru-RU"/>
        </a:p>
      </dgm:t>
    </dgm:pt>
    <dgm:pt modelId="{C648FC86-C99A-4D95-B59F-8D36E7147E7D}" type="pres">
      <dgm:prSet presAssocID="{46305863-1DB5-4BF3-8BE5-32CAD7F7B463}" presName="parTrans" presStyleCnt="0"/>
      <dgm:spPr/>
    </dgm:pt>
    <dgm:pt modelId="{2E9326C6-03A9-49E5-9B41-17CB929E203C}" type="pres">
      <dgm:prSet presAssocID="{A621832A-FC7C-4E61-8C11-4B0F0E9B5A7D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0BA08-CD56-4263-91E9-19953D42ED16}" type="pres">
      <dgm:prSet presAssocID="{980C49B1-1C35-42EC-A231-CA65A5DE567D}" presName="sibTrans" presStyleCnt="0"/>
      <dgm:spPr/>
    </dgm:pt>
    <dgm:pt modelId="{360BBE69-29C0-495E-B2B8-15945E8CE5C4}" type="pres">
      <dgm:prSet presAssocID="{538C9665-A85E-46B8-A249-C5D19956A1E8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98DDA-7216-4030-92D4-CC6A529E7880}" type="pres">
      <dgm:prSet presAssocID="{B99DDC9A-242C-4DC7-9349-63706807623B}" presName="vSp" presStyleCnt="0"/>
      <dgm:spPr/>
    </dgm:pt>
    <dgm:pt modelId="{7D87E1B7-EF52-4936-B342-8B2C2342B81B}" type="pres">
      <dgm:prSet presAssocID="{187562B8-8C95-4F9C-9FCE-2410DEF65AB6}" presName="horFlow" presStyleCnt="0"/>
      <dgm:spPr/>
    </dgm:pt>
    <dgm:pt modelId="{AD70E382-73C9-48A8-93E3-19FF4442F195}" type="pres">
      <dgm:prSet presAssocID="{187562B8-8C95-4F9C-9FCE-2410DEF65AB6}" presName="bigChev" presStyleLbl="node1" presStyleIdx="2" presStyleCnt="3"/>
      <dgm:spPr/>
      <dgm:t>
        <a:bodyPr/>
        <a:lstStyle/>
        <a:p>
          <a:endParaRPr lang="ru-RU"/>
        </a:p>
      </dgm:t>
    </dgm:pt>
    <dgm:pt modelId="{07E246FD-C682-49E3-9C84-60B46607A74C}" type="pres">
      <dgm:prSet presAssocID="{FB8717F1-A036-4DAE-98EC-9062209030DE}" presName="parTrans" presStyleCnt="0"/>
      <dgm:spPr/>
    </dgm:pt>
    <dgm:pt modelId="{80D56A59-886F-4F80-B1AA-FDF4A908F789}" type="pres">
      <dgm:prSet presAssocID="{B3BF2A70-05AC-45E2-BCFB-B29BDB1B6D33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9F290-1640-479B-9814-576EF3E65A9B}" type="pres">
      <dgm:prSet presAssocID="{05062C0E-A29A-46EE-BBFD-7D2EB89B82B8}" presName="sibTrans" presStyleCnt="0"/>
      <dgm:spPr/>
    </dgm:pt>
    <dgm:pt modelId="{9C471652-1052-4E76-AD07-8ACFA176C2D1}" type="pres">
      <dgm:prSet presAssocID="{6FF054A5-4899-4F53-A9D6-59A5F6094D68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3349A-FAE8-4B71-8034-6D999FC353F2}" type="pres">
      <dgm:prSet presAssocID="{9B6F70AE-2C1F-4B1A-A481-7693668FA065}" presName="sibTrans" presStyleCnt="0"/>
      <dgm:spPr/>
    </dgm:pt>
    <dgm:pt modelId="{444B65FF-71A6-4385-A85E-F63B745F80F9}" type="pres">
      <dgm:prSet presAssocID="{31A1652B-5C18-4C5F-B0B5-0A7248804754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ADD1C-9757-42B3-A8EB-1123CCD2DC12}" srcId="{187562B8-8C95-4F9C-9FCE-2410DEF65AB6}" destId="{31A1652B-5C18-4C5F-B0B5-0A7248804754}" srcOrd="2" destOrd="0" parTransId="{27D5E244-9399-4026-A761-4E28A34509B8}" sibTransId="{2B989DCF-DDD9-4452-8664-BD154A2F11F5}"/>
    <dgm:cxn modelId="{509AAE87-7F68-44AE-8BF6-65281FA547FA}" srcId="{BFDEDC1F-1A2A-48DB-B4A4-0FB9771F362E}" destId="{87972F1C-E75C-4CBF-A34B-77D11AC6DAA7}" srcOrd="0" destOrd="0" parTransId="{0615C62C-B5C3-4C70-BBC9-B8E89D201FFF}" sibTransId="{EAC30B30-3475-4442-A47D-C9246304A1B3}"/>
    <dgm:cxn modelId="{7563CE97-0C91-4DB1-8D0B-216132E0A5A4}" type="presOf" srcId="{BFDEDC1F-1A2A-48DB-B4A4-0FB9771F362E}" destId="{41AC7AA8-CFB2-45E5-9683-DAF75EE12FD3}" srcOrd="0" destOrd="0" presId="urn:microsoft.com/office/officeart/2005/8/layout/lProcess3"/>
    <dgm:cxn modelId="{830168DC-C61C-45CC-8B48-9B0CFA9091FF}" srcId="{B99DDC9A-242C-4DC7-9349-63706807623B}" destId="{A621832A-FC7C-4E61-8C11-4B0F0E9B5A7D}" srcOrd="0" destOrd="0" parTransId="{46305863-1DB5-4BF3-8BE5-32CAD7F7B463}" sibTransId="{980C49B1-1C35-42EC-A231-CA65A5DE567D}"/>
    <dgm:cxn modelId="{16DE02A8-22C0-4677-B3A8-DD6A8B20C26A}" srcId="{BFDEDC1F-1A2A-48DB-B4A4-0FB9771F362E}" destId="{187562B8-8C95-4F9C-9FCE-2410DEF65AB6}" srcOrd="2" destOrd="0" parTransId="{885E0E95-B9F8-4483-A491-E425CD079AD4}" sibTransId="{1D6D2007-4977-4BF5-8200-DD8D7365826A}"/>
    <dgm:cxn modelId="{4AD27A23-1A92-4C1F-A78F-345419DEA9E2}" type="presOf" srcId="{A621832A-FC7C-4E61-8C11-4B0F0E9B5A7D}" destId="{2E9326C6-03A9-49E5-9B41-17CB929E203C}" srcOrd="0" destOrd="0" presId="urn:microsoft.com/office/officeart/2005/8/layout/lProcess3"/>
    <dgm:cxn modelId="{342A31DE-9A78-4554-BF0B-82AF4F86BCD7}" type="presOf" srcId="{B3BF2A70-05AC-45E2-BCFB-B29BDB1B6D33}" destId="{80D56A59-886F-4F80-B1AA-FDF4A908F789}" srcOrd="0" destOrd="0" presId="urn:microsoft.com/office/officeart/2005/8/layout/lProcess3"/>
    <dgm:cxn modelId="{012CE570-41F2-4C88-A5FD-5AC0980EF035}" srcId="{BFDEDC1F-1A2A-48DB-B4A4-0FB9771F362E}" destId="{B99DDC9A-242C-4DC7-9349-63706807623B}" srcOrd="1" destOrd="0" parTransId="{F601FD8D-A47A-4F22-A931-46807BD80DA9}" sibTransId="{B2C1A665-C7ED-429A-80E0-EA1BF60F6BA9}"/>
    <dgm:cxn modelId="{2240995C-5115-476D-A922-6FD20F216886}" srcId="{187562B8-8C95-4F9C-9FCE-2410DEF65AB6}" destId="{B3BF2A70-05AC-45E2-BCFB-B29BDB1B6D33}" srcOrd="0" destOrd="0" parTransId="{FB8717F1-A036-4DAE-98EC-9062209030DE}" sibTransId="{05062C0E-A29A-46EE-BBFD-7D2EB89B82B8}"/>
    <dgm:cxn modelId="{A062A518-B3C5-4380-AD71-AFAFC852FB8A}" type="presOf" srcId="{187562B8-8C95-4F9C-9FCE-2410DEF65AB6}" destId="{AD70E382-73C9-48A8-93E3-19FF4442F195}" srcOrd="0" destOrd="0" presId="urn:microsoft.com/office/officeart/2005/8/layout/lProcess3"/>
    <dgm:cxn modelId="{59EB33F5-DE95-49EF-B810-53910DBEA7D9}" type="presOf" srcId="{F7E40246-29BF-4D9B-B926-11A9669C130A}" destId="{1D9ED010-D6F7-4400-BB7B-E8CCC89A6A63}" srcOrd="0" destOrd="0" presId="urn:microsoft.com/office/officeart/2005/8/layout/lProcess3"/>
    <dgm:cxn modelId="{9B73064F-838C-4789-8BEE-404E0C251BEA}" type="presOf" srcId="{87972F1C-E75C-4CBF-A34B-77D11AC6DAA7}" destId="{62E08BD8-1E2E-4019-8AE8-0BB0AF838708}" srcOrd="0" destOrd="0" presId="urn:microsoft.com/office/officeart/2005/8/layout/lProcess3"/>
    <dgm:cxn modelId="{9C04885D-1150-443F-B669-244E27418EB6}" type="presOf" srcId="{31A1652B-5C18-4C5F-B0B5-0A7248804754}" destId="{444B65FF-71A6-4385-A85E-F63B745F80F9}" srcOrd="0" destOrd="0" presId="urn:microsoft.com/office/officeart/2005/8/layout/lProcess3"/>
    <dgm:cxn modelId="{786AE433-A511-4B22-A787-A17596CF7E23}" type="presOf" srcId="{538C9665-A85E-46B8-A249-C5D19956A1E8}" destId="{360BBE69-29C0-495E-B2B8-15945E8CE5C4}" srcOrd="0" destOrd="0" presId="urn:microsoft.com/office/officeart/2005/8/layout/lProcess3"/>
    <dgm:cxn modelId="{CC19B4B5-4D1F-4095-8951-4D46BE208D4F}" type="presOf" srcId="{B99DDC9A-242C-4DC7-9349-63706807623B}" destId="{D89460AE-C6ED-4B4A-AD2E-4E1C95DE319E}" srcOrd="0" destOrd="0" presId="urn:microsoft.com/office/officeart/2005/8/layout/lProcess3"/>
    <dgm:cxn modelId="{923E7C20-3FF5-4184-A556-1D85A3CC4652}" srcId="{B99DDC9A-242C-4DC7-9349-63706807623B}" destId="{538C9665-A85E-46B8-A249-C5D19956A1E8}" srcOrd="1" destOrd="0" parTransId="{A055C667-6121-44BA-9EBC-6E64D1671788}" sibTransId="{5CCDDF95-F00E-4E96-A4C4-B91ECC9653BD}"/>
    <dgm:cxn modelId="{C47D15AB-E435-44E7-9322-E6505F7A0433}" type="presOf" srcId="{EA96BF2C-C363-486A-B087-7DE411FFA4D8}" destId="{2A8B7205-D527-440C-A03A-7F1D7A3F02DA}" srcOrd="0" destOrd="0" presId="urn:microsoft.com/office/officeart/2005/8/layout/lProcess3"/>
    <dgm:cxn modelId="{DDF45611-1169-42A7-8644-CC0858D31671}" srcId="{87972F1C-E75C-4CBF-A34B-77D11AC6DAA7}" destId="{EA96BF2C-C363-486A-B087-7DE411FFA4D8}" srcOrd="1" destOrd="0" parTransId="{06B3F2F9-B5C7-4EBF-BBBE-E6A75E9F28B9}" sibTransId="{2028237B-08C7-4755-894C-8E50B0473A1D}"/>
    <dgm:cxn modelId="{F0CCF471-82DC-4D16-8753-C952C1F1F313}" type="presOf" srcId="{6FF054A5-4899-4F53-A9D6-59A5F6094D68}" destId="{9C471652-1052-4E76-AD07-8ACFA176C2D1}" srcOrd="0" destOrd="0" presId="urn:microsoft.com/office/officeart/2005/8/layout/lProcess3"/>
    <dgm:cxn modelId="{4DFC180D-6BD4-424A-B121-3EED679ED8CF}" srcId="{87972F1C-E75C-4CBF-A34B-77D11AC6DAA7}" destId="{F7E40246-29BF-4D9B-B926-11A9669C130A}" srcOrd="0" destOrd="0" parTransId="{AFBF2E49-BF61-40F8-A37F-25718F8A2A3A}" sibTransId="{DED0E89C-1F4C-4D51-9CDB-EB26A978228E}"/>
    <dgm:cxn modelId="{9983078C-47F1-44BB-89DE-34219B5382AE}" srcId="{187562B8-8C95-4F9C-9FCE-2410DEF65AB6}" destId="{6FF054A5-4899-4F53-A9D6-59A5F6094D68}" srcOrd="1" destOrd="0" parTransId="{210604D8-0D5C-4631-B9C8-D4420EE6E8FF}" sibTransId="{9B6F70AE-2C1F-4B1A-A481-7693668FA065}"/>
    <dgm:cxn modelId="{470D7801-E344-460E-A2D2-6D9D2FB7E6B3}" type="presParOf" srcId="{41AC7AA8-CFB2-45E5-9683-DAF75EE12FD3}" destId="{39EF392D-7B2B-4C6E-A146-B650498E9EB5}" srcOrd="0" destOrd="0" presId="urn:microsoft.com/office/officeart/2005/8/layout/lProcess3"/>
    <dgm:cxn modelId="{94FD3371-81A4-4E8C-8471-EA2A09E64042}" type="presParOf" srcId="{39EF392D-7B2B-4C6E-A146-B650498E9EB5}" destId="{62E08BD8-1E2E-4019-8AE8-0BB0AF838708}" srcOrd="0" destOrd="0" presId="urn:microsoft.com/office/officeart/2005/8/layout/lProcess3"/>
    <dgm:cxn modelId="{B7005E15-D94B-42CC-A5CB-423285D2591E}" type="presParOf" srcId="{39EF392D-7B2B-4C6E-A146-B650498E9EB5}" destId="{4079D5DE-CD1A-4A30-BF89-6AE4133651BB}" srcOrd="1" destOrd="0" presId="urn:microsoft.com/office/officeart/2005/8/layout/lProcess3"/>
    <dgm:cxn modelId="{2E71EF6D-5FA3-4E68-85C4-51971F8A4844}" type="presParOf" srcId="{39EF392D-7B2B-4C6E-A146-B650498E9EB5}" destId="{1D9ED010-D6F7-4400-BB7B-E8CCC89A6A63}" srcOrd="2" destOrd="0" presId="urn:microsoft.com/office/officeart/2005/8/layout/lProcess3"/>
    <dgm:cxn modelId="{B4A83B8A-C8C6-4E48-BF2A-1594140CFB22}" type="presParOf" srcId="{39EF392D-7B2B-4C6E-A146-B650498E9EB5}" destId="{461A8B61-1354-49A8-B2E4-9FAD211A85E8}" srcOrd="3" destOrd="0" presId="urn:microsoft.com/office/officeart/2005/8/layout/lProcess3"/>
    <dgm:cxn modelId="{7404E700-E505-4817-AD4B-8B08B49FEBE7}" type="presParOf" srcId="{39EF392D-7B2B-4C6E-A146-B650498E9EB5}" destId="{2A8B7205-D527-440C-A03A-7F1D7A3F02DA}" srcOrd="4" destOrd="0" presId="urn:microsoft.com/office/officeart/2005/8/layout/lProcess3"/>
    <dgm:cxn modelId="{A87F9815-43AA-4D49-825C-AB4D6249487F}" type="presParOf" srcId="{41AC7AA8-CFB2-45E5-9683-DAF75EE12FD3}" destId="{7BC49EC1-4C14-4C5E-BC54-3E4D2CEFCB79}" srcOrd="1" destOrd="0" presId="urn:microsoft.com/office/officeart/2005/8/layout/lProcess3"/>
    <dgm:cxn modelId="{FEB52433-4636-4B44-A332-097870A611C9}" type="presParOf" srcId="{41AC7AA8-CFB2-45E5-9683-DAF75EE12FD3}" destId="{A974CF67-FB10-4161-9B56-0B3E3BA38FBB}" srcOrd="2" destOrd="0" presId="urn:microsoft.com/office/officeart/2005/8/layout/lProcess3"/>
    <dgm:cxn modelId="{641B0C20-C1A2-4F40-B81F-5B7094CC2FEE}" type="presParOf" srcId="{A974CF67-FB10-4161-9B56-0B3E3BA38FBB}" destId="{D89460AE-C6ED-4B4A-AD2E-4E1C95DE319E}" srcOrd="0" destOrd="0" presId="urn:microsoft.com/office/officeart/2005/8/layout/lProcess3"/>
    <dgm:cxn modelId="{C2FFB3EC-665C-49E1-8D8C-408338462B46}" type="presParOf" srcId="{A974CF67-FB10-4161-9B56-0B3E3BA38FBB}" destId="{C648FC86-C99A-4D95-B59F-8D36E7147E7D}" srcOrd="1" destOrd="0" presId="urn:microsoft.com/office/officeart/2005/8/layout/lProcess3"/>
    <dgm:cxn modelId="{DB3B4ED2-3DF9-4428-BFCF-FA17B600D6B9}" type="presParOf" srcId="{A974CF67-FB10-4161-9B56-0B3E3BA38FBB}" destId="{2E9326C6-03A9-49E5-9B41-17CB929E203C}" srcOrd="2" destOrd="0" presId="urn:microsoft.com/office/officeart/2005/8/layout/lProcess3"/>
    <dgm:cxn modelId="{D4BCAA8D-567E-4D50-AD56-A8F9CACE6B5A}" type="presParOf" srcId="{A974CF67-FB10-4161-9B56-0B3E3BA38FBB}" destId="{5E30BA08-CD56-4263-91E9-19953D42ED16}" srcOrd="3" destOrd="0" presId="urn:microsoft.com/office/officeart/2005/8/layout/lProcess3"/>
    <dgm:cxn modelId="{42884147-07EF-4951-9559-E259332C8479}" type="presParOf" srcId="{A974CF67-FB10-4161-9B56-0B3E3BA38FBB}" destId="{360BBE69-29C0-495E-B2B8-15945E8CE5C4}" srcOrd="4" destOrd="0" presId="urn:microsoft.com/office/officeart/2005/8/layout/lProcess3"/>
    <dgm:cxn modelId="{D1460F8B-02A0-4ABE-94B2-4BDC68F4BEC1}" type="presParOf" srcId="{41AC7AA8-CFB2-45E5-9683-DAF75EE12FD3}" destId="{60A98DDA-7216-4030-92D4-CC6A529E7880}" srcOrd="3" destOrd="0" presId="urn:microsoft.com/office/officeart/2005/8/layout/lProcess3"/>
    <dgm:cxn modelId="{D20B9375-5E01-4C7D-8F52-2DDC5521C71F}" type="presParOf" srcId="{41AC7AA8-CFB2-45E5-9683-DAF75EE12FD3}" destId="{7D87E1B7-EF52-4936-B342-8B2C2342B81B}" srcOrd="4" destOrd="0" presId="urn:microsoft.com/office/officeart/2005/8/layout/lProcess3"/>
    <dgm:cxn modelId="{AB965F1C-6557-415D-9BC8-4E4D32E9AE83}" type="presParOf" srcId="{7D87E1B7-EF52-4936-B342-8B2C2342B81B}" destId="{AD70E382-73C9-48A8-93E3-19FF4442F195}" srcOrd="0" destOrd="0" presId="urn:microsoft.com/office/officeart/2005/8/layout/lProcess3"/>
    <dgm:cxn modelId="{0A455D68-F14C-4D51-B9D3-63A99E00BCA8}" type="presParOf" srcId="{7D87E1B7-EF52-4936-B342-8B2C2342B81B}" destId="{07E246FD-C682-49E3-9C84-60B46607A74C}" srcOrd="1" destOrd="0" presId="urn:microsoft.com/office/officeart/2005/8/layout/lProcess3"/>
    <dgm:cxn modelId="{E01B89B6-4B41-40F8-9243-F70D67F6C3CB}" type="presParOf" srcId="{7D87E1B7-EF52-4936-B342-8B2C2342B81B}" destId="{80D56A59-886F-4F80-B1AA-FDF4A908F789}" srcOrd="2" destOrd="0" presId="urn:microsoft.com/office/officeart/2005/8/layout/lProcess3"/>
    <dgm:cxn modelId="{BDAED207-73E3-4C3D-9174-C627A63CCF43}" type="presParOf" srcId="{7D87E1B7-EF52-4936-B342-8B2C2342B81B}" destId="{C849F290-1640-479B-9814-576EF3E65A9B}" srcOrd="3" destOrd="0" presId="urn:microsoft.com/office/officeart/2005/8/layout/lProcess3"/>
    <dgm:cxn modelId="{C5EAD0DC-7B1F-4895-BB1B-E683CDF47680}" type="presParOf" srcId="{7D87E1B7-EF52-4936-B342-8B2C2342B81B}" destId="{9C471652-1052-4E76-AD07-8ACFA176C2D1}" srcOrd="4" destOrd="0" presId="urn:microsoft.com/office/officeart/2005/8/layout/lProcess3"/>
    <dgm:cxn modelId="{502B8D97-B297-4359-9C2F-42A706C45454}" type="presParOf" srcId="{7D87E1B7-EF52-4936-B342-8B2C2342B81B}" destId="{5033349A-FAE8-4B71-8034-6D999FC353F2}" srcOrd="5" destOrd="0" presId="urn:microsoft.com/office/officeart/2005/8/layout/lProcess3"/>
    <dgm:cxn modelId="{C5858DE4-B7A6-4616-8B01-0F4B4D0CC5AE}" type="presParOf" srcId="{7D87E1B7-EF52-4936-B342-8B2C2342B81B}" destId="{444B65FF-71A6-4385-A85E-F63B745F80F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9E022-3134-45D4-BCF0-42C0A6782CC2}">
      <dsp:nvSpPr>
        <dsp:cNvPr id="0" name=""/>
        <dsp:cNvSpPr/>
      </dsp:nvSpPr>
      <dsp:spPr>
        <a:xfrm>
          <a:off x="1934231" y="1996572"/>
          <a:ext cx="497705" cy="948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852" y="0"/>
              </a:lnTo>
              <a:lnTo>
                <a:pt x="248852" y="948371"/>
              </a:lnTo>
              <a:lnTo>
                <a:pt x="497705" y="9483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6308" y="2443982"/>
        <a:ext cx="53551" cy="53551"/>
      </dsp:txXfrm>
    </dsp:sp>
    <dsp:sp modelId="{4F349395-A4C2-4940-83B0-844D538977D4}">
      <dsp:nvSpPr>
        <dsp:cNvPr id="0" name=""/>
        <dsp:cNvSpPr/>
      </dsp:nvSpPr>
      <dsp:spPr>
        <a:xfrm>
          <a:off x="1934231" y="1950852"/>
          <a:ext cx="4977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70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0642" y="1984129"/>
        <a:ext cx="24885" cy="24885"/>
      </dsp:txXfrm>
    </dsp:sp>
    <dsp:sp modelId="{6319AB34-9F25-422C-88C8-0B15E2343AB3}">
      <dsp:nvSpPr>
        <dsp:cNvPr id="0" name=""/>
        <dsp:cNvSpPr/>
      </dsp:nvSpPr>
      <dsp:spPr>
        <a:xfrm>
          <a:off x="1934231" y="1048200"/>
          <a:ext cx="497705" cy="948371"/>
        </a:xfrm>
        <a:custGeom>
          <a:avLst/>
          <a:gdLst/>
          <a:ahLst/>
          <a:cxnLst/>
          <a:rect l="0" t="0" r="0" b="0"/>
          <a:pathLst>
            <a:path>
              <a:moveTo>
                <a:pt x="0" y="948371"/>
              </a:moveTo>
              <a:lnTo>
                <a:pt x="248852" y="948371"/>
              </a:lnTo>
              <a:lnTo>
                <a:pt x="248852" y="0"/>
              </a:lnTo>
              <a:lnTo>
                <a:pt x="49770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56308" y="1495610"/>
        <a:ext cx="53551" cy="53551"/>
      </dsp:txXfrm>
    </dsp:sp>
    <dsp:sp modelId="{D388DEF7-61C1-4709-9FA0-B37A4FCED728}">
      <dsp:nvSpPr>
        <dsp:cNvPr id="0" name=""/>
        <dsp:cNvSpPr/>
      </dsp:nvSpPr>
      <dsp:spPr>
        <a:xfrm rot="16200000">
          <a:off x="-441689" y="1617223"/>
          <a:ext cx="3993145" cy="7586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 smtClean="0">
              <a:solidFill>
                <a:schemeClr val="bg2"/>
              </a:solidFill>
            </a:rPr>
            <a:t>Джерела</a:t>
          </a:r>
          <a:r>
            <a:rPr lang="ru-RU" sz="2700" b="1" kern="1200" dirty="0" smtClean="0">
              <a:solidFill>
                <a:schemeClr val="bg2"/>
              </a:solidFill>
            </a:rPr>
            <a:t> </a:t>
          </a:r>
          <a:r>
            <a:rPr lang="ru-RU" sz="2700" b="1" kern="1200" dirty="0" err="1" smtClean="0">
              <a:solidFill>
                <a:schemeClr val="bg2"/>
              </a:solidFill>
            </a:rPr>
            <a:t>когнітивної</a:t>
          </a:r>
          <a:r>
            <a:rPr lang="ru-RU" sz="2700" b="1" kern="1200" dirty="0" smtClean="0">
              <a:solidFill>
                <a:schemeClr val="bg2"/>
              </a:solidFill>
            </a:rPr>
            <a:t> </a:t>
          </a:r>
          <a:r>
            <a:rPr lang="ru-RU" sz="2700" b="1" kern="1200" dirty="0" err="1" smtClean="0">
              <a:solidFill>
                <a:schemeClr val="bg2"/>
              </a:solidFill>
            </a:rPr>
            <a:t>лінгвістики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-441689" y="1617223"/>
        <a:ext cx="3993145" cy="758697"/>
      </dsp:txXfrm>
    </dsp:sp>
    <dsp:sp modelId="{A493000C-E6D3-4BCD-AAFC-19F68C941709}">
      <dsp:nvSpPr>
        <dsp:cNvPr id="0" name=""/>
        <dsp:cNvSpPr/>
      </dsp:nvSpPr>
      <dsp:spPr>
        <a:xfrm>
          <a:off x="2431937" y="668851"/>
          <a:ext cx="2488527" cy="7586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err="1" smtClean="0">
              <a:solidFill>
                <a:schemeClr val="bg2"/>
              </a:solidFill>
            </a:rPr>
            <a:t>комп'ютерна</a:t>
          </a:r>
          <a:r>
            <a:rPr lang="ru-RU" sz="2700" b="1" i="1" kern="1200" dirty="0" smtClean="0">
              <a:solidFill>
                <a:schemeClr val="bg2"/>
              </a:solidFill>
            </a:rPr>
            <a:t> наука 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2431937" y="668851"/>
        <a:ext cx="2488527" cy="758697"/>
      </dsp:txXfrm>
    </dsp:sp>
    <dsp:sp modelId="{FEA84C15-1CBE-4A71-A2FE-EAC94FAA178C}">
      <dsp:nvSpPr>
        <dsp:cNvPr id="0" name=""/>
        <dsp:cNvSpPr/>
      </dsp:nvSpPr>
      <dsp:spPr>
        <a:xfrm>
          <a:off x="2431937" y="1617223"/>
          <a:ext cx="2488527" cy="7586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bg2"/>
              </a:solidFill>
            </a:rPr>
            <a:t>когнітивна </a:t>
          </a:r>
          <a:r>
            <a:rPr lang="ru-RU" sz="2700" b="1" i="1" kern="1200" dirty="0" err="1" smtClean="0">
              <a:solidFill>
                <a:schemeClr val="bg2"/>
              </a:solidFill>
            </a:rPr>
            <a:t>психологія</a:t>
          </a:r>
          <a:r>
            <a:rPr lang="ru-RU" sz="2700" b="1" i="1" kern="1200" dirty="0" smtClean="0">
              <a:solidFill>
                <a:schemeClr val="bg2"/>
              </a:solidFill>
            </a:rPr>
            <a:t> 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2431937" y="1617223"/>
        <a:ext cx="2488527" cy="758697"/>
      </dsp:txXfrm>
    </dsp:sp>
    <dsp:sp modelId="{11D0687A-6E3C-478A-8C39-9C453DB24757}">
      <dsp:nvSpPr>
        <dsp:cNvPr id="0" name=""/>
        <dsp:cNvSpPr/>
      </dsp:nvSpPr>
      <dsp:spPr>
        <a:xfrm>
          <a:off x="2431937" y="2565595"/>
          <a:ext cx="2488527" cy="7586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err="1" smtClean="0">
              <a:solidFill>
                <a:schemeClr val="bg2"/>
              </a:solidFill>
            </a:rPr>
            <a:t>генеративізм</a:t>
          </a:r>
          <a:endParaRPr lang="ru-RU" sz="2700" kern="1200" dirty="0">
            <a:solidFill>
              <a:schemeClr val="bg2"/>
            </a:solidFill>
          </a:endParaRPr>
        </a:p>
      </dsp:txBody>
      <dsp:txXfrm>
        <a:off x="2431937" y="2565595"/>
        <a:ext cx="2488527" cy="758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110D0-49BF-4677-B7C3-37DC0B62FA7B}">
      <dsp:nvSpPr>
        <dsp:cNvPr id="0" name=""/>
        <dsp:cNvSpPr/>
      </dsp:nvSpPr>
      <dsp:spPr>
        <a:xfrm rot="21300000">
          <a:off x="18706" y="1201634"/>
          <a:ext cx="6058586" cy="693799"/>
        </a:xfrm>
        <a:prstGeom prst="mathMinus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1453FF93-C54D-4DE2-A564-9C5587DAE5DB}">
      <dsp:nvSpPr>
        <dsp:cNvPr id="0" name=""/>
        <dsp:cNvSpPr/>
      </dsp:nvSpPr>
      <dsp:spPr>
        <a:xfrm>
          <a:off x="731520" y="154853"/>
          <a:ext cx="1828800" cy="1238827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AAF1B8-E01D-4CD6-88D4-60296ED0D9DA}">
      <dsp:nvSpPr>
        <dsp:cNvPr id="0" name=""/>
        <dsp:cNvSpPr/>
      </dsp:nvSpPr>
      <dsp:spPr>
        <a:xfrm>
          <a:off x="3230880" y="0"/>
          <a:ext cx="1950720" cy="130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Вивчення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індивідуальних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особливостей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когніції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людини</a:t>
          </a:r>
          <a:r>
            <a:rPr lang="ru-RU" sz="1200" kern="1200" dirty="0" smtClean="0"/>
            <a:t> й </a:t>
          </a:r>
          <a:r>
            <a:rPr lang="ru-RU" sz="1200" kern="1200" dirty="0" err="1" smtClean="0"/>
            <a:t>використання</a:t>
          </a:r>
          <a:r>
            <a:rPr lang="ru-RU" sz="1200" kern="1200" dirty="0" smtClean="0"/>
            <a:t> з </a:t>
          </a:r>
          <a:r>
            <a:rPr lang="ru-RU" sz="1200" kern="1200" dirty="0" err="1" smtClean="0"/>
            <a:t>цією</a:t>
          </a:r>
          <a:r>
            <a:rPr lang="ru-RU" sz="1200" kern="1200" dirty="0" smtClean="0"/>
            <a:t> метою </a:t>
          </a:r>
          <a:r>
            <a:rPr lang="ru-RU" sz="1200" kern="1200" dirty="0" err="1" smtClean="0"/>
            <a:t>природної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мови</a:t>
          </a:r>
          <a:endParaRPr lang="ru-RU" sz="1200" kern="1200" dirty="0"/>
        </a:p>
      </dsp:txBody>
      <dsp:txXfrm>
        <a:off x="3230880" y="0"/>
        <a:ext cx="1950720" cy="1300768"/>
      </dsp:txXfrm>
    </dsp:sp>
    <dsp:sp modelId="{9C2CD1AD-8138-4349-B077-71F0B616BB15}">
      <dsp:nvSpPr>
        <dsp:cNvPr id="0" name=""/>
        <dsp:cNvSpPr/>
      </dsp:nvSpPr>
      <dsp:spPr>
        <a:xfrm>
          <a:off x="3535680" y="1703387"/>
          <a:ext cx="1828800" cy="1238827"/>
        </a:xfrm>
        <a:prstGeom prst="upArrow">
          <a:avLst/>
        </a:prstGeom>
        <a:gradFill rotWithShape="0">
          <a:gsLst>
            <a:gs pos="0">
              <a:schemeClr val="accent3">
                <a:hueOff val="11803940"/>
                <a:satOff val="-18391"/>
                <a:lumOff val="-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803940"/>
                <a:satOff val="-18391"/>
                <a:lumOff val="-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0E8C31-5B4A-4310-9230-235E6B485A4F}">
      <dsp:nvSpPr>
        <dsp:cNvPr id="0" name=""/>
        <dsp:cNvSpPr/>
      </dsp:nvSpPr>
      <dsp:spPr>
        <a:xfrm>
          <a:off x="914400" y="1796299"/>
          <a:ext cx="1950720" cy="1300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орієнтований</a:t>
          </a:r>
          <a:r>
            <a:rPr lang="ru-RU" sz="1200" kern="1200" dirty="0" smtClean="0"/>
            <a:t> на </a:t>
          </a:r>
          <a:r>
            <a:rPr lang="ru-RU" sz="1200" kern="1200" dirty="0" err="1" smtClean="0"/>
            <a:t>реконструкцію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віртуальної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колективної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свідомості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носіїв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мови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їхньої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здатності</a:t>
          </a:r>
          <a:r>
            <a:rPr lang="ru-RU" sz="1200" kern="1200" dirty="0" smtClean="0"/>
            <a:t> до </a:t>
          </a:r>
          <a:r>
            <a:rPr lang="ru-RU" sz="1200" kern="1200" dirty="0" err="1" smtClean="0"/>
            <a:t>пізнавальної</a:t>
          </a:r>
          <a:r>
            <a:rPr lang="ru-RU" sz="1200" kern="1200" dirty="0" smtClean="0"/>
            <a:t> й </a:t>
          </a:r>
          <a:r>
            <a:rPr lang="ru-RU" sz="1200" kern="1200" dirty="0" err="1" smtClean="0"/>
            <a:t>мовленнєвої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діяльності</a:t>
          </a:r>
          <a:r>
            <a:rPr lang="ru-RU" sz="1200" kern="1200" dirty="0" smtClean="0"/>
            <a:t>.</a:t>
          </a:r>
          <a:endParaRPr lang="ru-RU" sz="1200" kern="1200" dirty="0"/>
        </a:p>
      </dsp:txBody>
      <dsp:txXfrm>
        <a:off x="914400" y="1796299"/>
        <a:ext cx="1950720" cy="1300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52523-4303-46C4-B3AE-D5FDFBAA6553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4A639-B573-4AC4-9B3B-BDED78CCB689}">
      <dsp:nvSpPr>
        <dsp:cNvPr id="0" name=""/>
        <dsp:cNvSpPr/>
      </dsp:nvSpPr>
      <dsp:spPr>
        <a:xfrm>
          <a:off x="2075383" y="478628"/>
          <a:ext cx="3413760" cy="99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визначення концепту і </a:t>
          </a:r>
          <a:r>
            <a:rPr lang="uk-UA" sz="2200" b="1" kern="1200" dirty="0" err="1" smtClean="0"/>
            <a:t>концептосфери</a:t>
          </a:r>
          <a:endParaRPr lang="ru-RU" sz="2200" kern="1200" dirty="0"/>
        </a:p>
      </dsp:txBody>
      <dsp:txXfrm>
        <a:off x="2075383" y="478628"/>
        <a:ext cx="3413760" cy="993462"/>
      </dsp:txXfrm>
    </dsp:sp>
    <dsp:sp modelId="{27BB10FD-E9BC-4E1A-B716-0F3078E5D459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2">
            <a:hueOff val="-6480036"/>
            <a:satOff val="0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3B7EC-B3F5-475C-8473-C1F82CE5EC15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створення семантичної моделі головних світоглядних понять (</a:t>
          </a:r>
          <a:r>
            <a:rPr lang="uk-UA" sz="2200" b="1" kern="1200" dirty="0" err="1" smtClean="0"/>
            <a:t>концептосистеми</a:t>
          </a:r>
          <a:r>
            <a:rPr lang="uk-UA" sz="2200" b="1" kern="1200" dirty="0" smtClean="0"/>
            <a:t>)</a:t>
          </a:r>
          <a:endParaRPr lang="ru-RU" sz="2200" kern="1200" dirty="0"/>
        </a:p>
      </dsp:txBody>
      <dsp:txXfrm>
        <a:off x="2678887" y="2113280"/>
        <a:ext cx="3413760" cy="1950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08BD8-1E2E-4019-8AE8-0BB0AF838708}">
      <dsp:nvSpPr>
        <dsp:cNvPr id="0" name=""/>
        <dsp:cNvSpPr/>
      </dsp:nvSpPr>
      <dsp:spPr>
        <a:xfrm>
          <a:off x="5264" y="259850"/>
          <a:ext cx="2701006" cy="10804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/>
              </a:solidFill>
            </a:rPr>
            <a:t>за гносеологією, способом пізнання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45465" y="259850"/>
        <a:ext cx="1620604" cy="1080402"/>
      </dsp:txXfrm>
    </dsp:sp>
    <dsp:sp modelId="{1D9ED010-D6F7-4400-BB7B-E8CCC89A6A63}">
      <dsp:nvSpPr>
        <dsp:cNvPr id="0" name=""/>
        <dsp:cNvSpPr/>
      </dsp:nvSpPr>
      <dsp:spPr>
        <a:xfrm>
          <a:off x="2355140" y="351685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способом вираження</a:t>
          </a:r>
          <a:endParaRPr lang="ru-RU" sz="1300" kern="1200" dirty="0"/>
        </a:p>
      </dsp:txBody>
      <dsp:txXfrm>
        <a:off x="2803507" y="351685"/>
        <a:ext cx="1345101" cy="896734"/>
      </dsp:txXfrm>
    </dsp:sp>
    <dsp:sp modelId="{2A8B7205-D527-440C-A03A-7F1D7A3F02DA}">
      <dsp:nvSpPr>
        <dsp:cNvPr id="0" name=""/>
        <dsp:cNvSpPr/>
      </dsp:nvSpPr>
      <dsp:spPr>
        <a:xfrm>
          <a:off x="4283119" y="351685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2008303"/>
            <a:satOff val="-3460"/>
            <a:lumOff val="-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ознакою унікальності-універсальності</a:t>
          </a:r>
          <a:endParaRPr lang="ru-RU" sz="1300" kern="1200" dirty="0"/>
        </a:p>
      </dsp:txBody>
      <dsp:txXfrm>
        <a:off x="4731486" y="351685"/>
        <a:ext cx="1345101" cy="896734"/>
      </dsp:txXfrm>
    </dsp:sp>
    <dsp:sp modelId="{D89460AE-C6ED-4B4A-AD2E-4E1C95DE319E}">
      <dsp:nvSpPr>
        <dsp:cNvPr id="0" name=""/>
        <dsp:cNvSpPr/>
      </dsp:nvSpPr>
      <dsp:spPr>
        <a:xfrm>
          <a:off x="5264" y="1491510"/>
          <a:ext cx="2701006" cy="1080402"/>
        </a:xfrm>
        <a:prstGeom prst="chevron">
          <a:avLst/>
        </a:prstGeom>
        <a:solidFill>
          <a:schemeClr val="accent3">
            <a:hueOff val="5901970"/>
            <a:satOff val="-9196"/>
            <a:lumOff val="-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/>
              </a:solidFill>
            </a:rPr>
            <a:t>за відношенням концепту до суб’єкта концептуалізації</a:t>
          </a:r>
          <a:r>
            <a:rPr lang="uk-UA" sz="1500" kern="1200" dirty="0" smtClean="0">
              <a:solidFill>
                <a:schemeClr val="tx1"/>
              </a:solidFill>
            </a:rPr>
            <a:t> 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45465" y="1491510"/>
        <a:ext cx="1620604" cy="1080402"/>
      </dsp:txXfrm>
    </dsp:sp>
    <dsp:sp modelId="{2E9326C6-03A9-49E5-9B41-17CB929E203C}">
      <dsp:nvSpPr>
        <dsp:cNvPr id="0" name=""/>
        <dsp:cNvSpPr/>
      </dsp:nvSpPr>
      <dsp:spPr>
        <a:xfrm>
          <a:off x="2355140" y="1583344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4016605"/>
            <a:satOff val="-6921"/>
            <a:lumOff val="-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походженням</a:t>
          </a:r>
          <a:endParaRPr lang="ru-RU" sz="1300" kern="1200" dirty="0"/>
        </a:p>
      </dsp:txBody>
      <dsp:txXfrm>
        <a:off x="2803507" y="1583344"/>
        <a:ext cx="1345101" cy="896734"/>
      </dsp:txXfrm>
    </dsp:sp>
    <dsp:sp modelId="{360BBE69-29C0-495E-B2B8-15945E8CE5C4}">
      <dsp:nvSpPr>
        <dsp:cNvPr id="0" name=""/>
        <dsp:cNvSpPr/>
      </dsp:nvSpPr>
      <dsp:spPr>
        <a:xfrm>
          <a:off x="4283119" y="1583344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6024908"/>
            <a:satOff val="-10381"/>
            <a:lumOff val="-1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часом існування</a:t>
          </a:r>
          <a:endParaRPr lang="ru-RU" sz="1300" kern="1200" dirty="0"/>
        </a:p>
      </dsp:txBody>
      <dsp:txXfrm>
        <a:off x="4731486" y="1583344"/>
        <a:ext cx="1345101" cy="896734"/>
      </dsp:txXfrm>
    </dsp:sp>
    <dsp:sp modelId="{AD70E382-73C9-48A8-93E3-19FF4442F195}">
      <dsp:nvSpPr>
        <dsp:cNvPr id="0" name=""/>
        <dsp:cNvSpPr/>
      </dsp:nvSpPr>
      <dsp:spPr>
        <a:xfrm>
          <a:off x="5264" y="2723169"/>
          <a:ext cx="2701006" cy="1080402"/>
        </a:xfrm>
        <a:prstGeom prst="chevron">
          <a:avLst/>
        </a:prstGeom>
        <a:solidFill>
          <a:schemeClr val="accent3">
            <a:hueOff val="11803940"/>
            <a:satOff val="-18391"/>
            <a:lumOff val="-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i="1" kern="1200" dirty="0" smtClean="0">
              <a:solidFill>
                <a:schemeClr val="tx1"/>
              </a:solidFill>
            </a:rPr>
            <a:t>за структурою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545465" y="2723169"/>
        <a:ext cx="1620604" cy="1080402"/>
      </dsp:txXfrm>
    </dsp:sp>
    <dsp:sp modelId="{80D56A59-886F-4F80-B1AA-FDF4A908F789}">
      <dsp:nvSpPr>
        <dsp:cNvPr id="0" name=""/>
        <dsp:cNvSpPr/>
      </dsp:nvSpPr>
      <dsp:spPr>
        <a:xfrm>
          <a:off x="2355140" y="2815003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8033210"/>
            <a:satOff val="-13841"/>
            <a:lumOff val="-1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способом репрезентації у мові</a:t>
          </a:r>
          <a:endParaRPr lang="ru-RU" sz="1300" kern="1200" dirty="0"/>
        </a:p>
      </dsp:txBody>
      <dsp:txXfrm>
        <a:off x="2803507" y="2815003"/>
        <a:ext cx="1345101" cy="896734"/>
      </dsp:txXfrm>
    </dsp:sp>
    <dsp:sp modelId="{9C471652-1052-4E76-AD07-8ACFA176C2D1}">
      <dsp:nvSpPr>
        <dsp:cNvPr id="0" name=""/>
        <dsp:cNvSpPr/>
      </dsp:nvSpPr>
      <dsp:spPr>
        <a:xfrm>
          <a:off x="4283119" y="2815003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10041513"/>
            <a:satOff val="-17302"/>
            <a:lumOff val="-2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об’єктом і змістом концепту</a:t>
          </a:r>
          <a:endParaRPr lang="ru-RU" sz="1300" kern="1200" dirty="0"/>
        </a:p>
      </dsp:txBody>
      <dsp:txXfrm>
        <a:off x="4731486" y="2815003"/>
        <a:ext cx="1345101" cy="896734"/>
      </dsp:txXfrm>
    </dsp:sp>
    <dsp:sp modelId="{444B65FF-71A6-4385-A85E-F63B745F80F9}">
      <dsp:nvSpPr>
        <dsp:cNvPr id="0" name=""/>
        <dsp:cNvSpPr/>
      </dsp:nvSpPr>
      <dsp:spPr>
        <a:xfrm>
          <a:off x="6211098" y="2815003"/>
          <a:ext cx="2241835" cy="896734"/>
        </a:xfrm>
        <a:prstGeom prst="chevron">
          <a:avLst/>
        </a:prstGeom>
        <a:solidFill>
          <a:schemeClr val="accent3">
            <a:tint val="40000"/>
            <a:alpha val="90000"/>
            <a:hueOff val="12049816"/>
            <a:satOff val="-20762"/>
            <a:lumOff val="-2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i="1" kern="1200" dirty="0" smtClean="0"/>
            <a:t>за рівнем абстракції імен концептів</a:t>
          </a:r>
          <a:endParaRPr lang="ru-RU" sz="1300" kern="1200" dirty="0"/>
        </a:p>
      </dsp:txBody>
      <dsp:txXfrm>
        <a:off x="6659465" y="2815003"/>
        <a:ext cx="1345101" cy="896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1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75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8bca512db4_0_3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8bca512db4_0_3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bca512db4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bca512db4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8bca512db4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8bca512db4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8bca512db4_0_4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8bca512db4_0_4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0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86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9_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90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5676900" y="2076621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9" r:id="rId5"/>
    <p:sldLayoutId id="2147483660" r:id="rId6"/>
    <p:sldLayoutId id="2147483664" r:id="rId7"/>
    <p:sldLayoutId id="2147483665" r:id="rId8"/>
    <p:sldLayoutId id="2147483667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481119" y="1049411"/>
            <a:ext cx="4270069" cy="19687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uk-UA" sz="2800" dirty="0" smtClean="0"/>
              <a:t>ПРОБЛЕМИ </a:t>
            </a:r>
            <a:r>
              <a:rPr lang="uk-UA" sz="2800" dirty="0"/>
              <a:t>КОГНІТИВНОЇ ЛІНГВІСТИКИ </a:t>
            </a:r>
            <a:endParaRPr lang="ru-RU" sz="2800"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10888" y="3241964"/>
            <a:ext cx="4440300" cy="5988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uk-UA" sz="2000" dirty="0" smtClean="0">
                <a:latin typeface="Mistral" panose="03090702030407020403" pitchFamily="66" charset="0"/>
              </a:rPr>
              <a:t>ТЕМА 6</a:t>
            </a:r>
            <a:endParaRPr lang="ru-RU" sz="2000" dirty="0">
              <a:latin typeface="Mistral" panose="03090702030407020403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5149369" y="46635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30"/>
          <p:cNvGrpSpPr/>
          <p:nvPr/>
        </p:nvGrpSpPr>
        <p:grpSpPr>
          <a:xfrm rot="1461682">
            <a:off x="6807197" y="318583"/>
            <a:ext cx="2743443" cy="1090954"/>
            <a:chOff x="4038775" y="3369325"/>
            <a:chExt cx="1789725" cy="711700"/>
          </a:xfrm>
        </p:grpSpPr>
        <p:sp>
          <p:nvSpPr>
            <p:cNvPr id="826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F3EE41-6564-43A8-9E5D-A7B8A9D30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4" y="74069"/>
            <a:ext cx="1933478" cy="13185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26D2DF7-7C24-458C-BD04-E24F14D14363}"/>
              </a:ext>
            </a:extLst>
          </p:cNvPr>
          <p:cNvSpPr txBox="1"/>
          <p:nvPr/>
        </p:nvSpPr>
        <p:spPr>
          <a:xfrm>
            <a:off x="5771660" y="1891432"/>
            <a:ext cx="2133786" cy="304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b="1" i="1" dirty="0"/>
              <a:t>предметом - </a:t>
            </a:r>
            <a:r>
              <a:rPr lang="uk-UA" dirty="0"/>
              <a:t>співвідношення когнітивних механізмів свідомості з природною мовою і її мовленнєвою реалізацією.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061493-FBD1-497D-B2AE-3EEA21EC3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793" y="1540496"/>
            <a:ext cx="2280117" cy="340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65A9F2-3C45-43A4-BD15-27F82D9D4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884" y="1540496"/>
            <a:ext cx="2280117" cy="34006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E506E31-4DAE-41CF-A3CE-0A522DCFFBD6}"/>
              </a:ext>
            </a:extLst>
          </p:cNvPr>
          <p:cNvSpPr txBox="1"/>
          <p:nvPr/>
        </p:nvSpPr>
        <p:spPr>
          <a:xfrm>
            <a:off x="1586425" y="2014310"/>
            <a:ext cx="2280117" cy="1681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uk-UA" b="1" i="1"/>
              <a:t>Об’єктом </a:t>
            </a:r>
            <a:r>
              <a:rPr lang="uk-UA"/>
              <a:t>когнітивної лінгвістики є мова як результат когнітивних структур і процесів свідомості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anose="03010101010201010101" pitchFamily="66" charset="0"/>
              <a:ea typeface="Calibri" panose="020F0502020204030204" pitchFamily="34" charset="0"/>
              <a:sym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E0E55C-EE44-4427-8A84-9F8B72898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592" y="659362"/>
            <a:ext cx="877900" cy="7864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6FA4CF-27BC-4142-8C20-473A966A1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84803" y="681376"/>
            <a:ext cx="750192" cy="7864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09853" y="339920"/>
            <a:ext cx="1250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Mistral" panose="03090702030407020403" pitchFamily="66" charset="0"/>
              </a:rPr>
              <a:t>Когнітивна </a:t>
            </a:r>
            <a:endParaRPr lang="uk-UA" sz="2000" dirty="0" smtClean="0">
              <a:latin typeface="Mistral" panose="03090702030407020403" pitchFamily="66" charset="0"/>
            </a:endParaRPr>
          </a:p>
          <a:p>
            <a:r>
              <a:rPr lang="uk-UA" sz="2000" dirty="0" smtClean="0">
                <a:latin typeface="Mistral" panose="03090702030407020403" pitchFamily="66" charset="0"/>
              </a:rPr>
              <a:t>лінгвістика</a:t>
            </a:r>
            <a:endParaRPr lang="ru-RU" sz="2000" dirty="0">
              <a:latin typeface="Mistral" panose="030907020304070204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290" y="407149"/>
            <a:ext cx="926672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663045" y="1948296"/>
            <a:ext cx="3083348" cy="273800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uk-UA" dirty="0"/>
              <a:t>Когнітивна лінгвістика як міждисциплінарний напрям філології ґрунтувалася на теоретичному доробку </a:t>
            </a:r>
            <a:r>
              <a:rPr lang="uk-UA" b="1" dirty="0"/>
              <a:t>когнітивної науки, </a:t>
            </a:r>
            <a:r>
              <a:rPr lang="uk-UA" dirty="0"/>
              <a:t>яка зародилася у США після Другої світової війни.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95" y="553970"/>
            <a:ext cx="1932599" cy="13168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63045" y="877220"/>
            <a:ext cx="1741500" cy="993600"/>
          </a:xfrm>
        </p:spPr>
        <p:txBody>
          <a:bodyPr/>
          <a:lstStyle/>
          <a:p>
            <a:r>
              <a:rPr lang="uk-UA" sz="2400" dirty="0">
                <a:latin typeface="Mistral" panose="03090702030407020403" pitchFamily="66" charset="0"/>
              </a:rPr>
              <a:t>Когнітивна </a:t>
            </a:r>
            <a:br>
              <a:rPr lang="uk-UA" sz="2400" dirty="0">
                <a:latin typeface="Mistral" panose="03090702030407020403" pitchFamily="66" charset="0"/>
              </a:rPr>
            </a:br>
            <a:r>
              <a:rPr lang="uk-UA" sz="2400" dirty="0">
                <a:latin typeface="Mistral" panose="03090702030407020403" pitchFamily="66" charset="0"/>
              </a:rPr>
              <a:t>лінгвістика</a:t>
            </a:r>
            <a:r>
              <a:rPr lang="ru-RU" sz="3200" dirty="0">
                <a:latin typeface="Mistral" panose="03090702030407020403" pitchFamily="66" charset="0"/>
              </a:rPr>
              <a:t/>
            </a:r>
            <a:br>
              <a:rPr lang="ru-RU" sz="3200" dirty="0"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413" y="1296543"/>
            <a:ext cx="4909231" cy="3620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772" y="409812"/>
            <a:ext cx="713294" cy="999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30" y="246095"/>
            <a:ext cx="938865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32258" y="1949012"/>
            <a:ext cx="3311948" cy="1594200"/>
          </a:xfrm>
        </p:spPr>
        <p:txBody>
          <a:bodyPr/>
          <a:lstStyle/>
          <a:p>
            <a:pPr algn="ctr"/>
            <a:r>
              <a:rPr lang="uk-UA" dirty="0"/>
              <a:t>«</a:t>
            </a:r>
            <a:r>
              <a:rPr lang="uk-UA" sz="2800" dirty="0">
                <a:latin typeface="Mistral" panose="03090702030407020403" pitchFamily="66" charset="0"/>
              </a:rPr>
              <a:t>Складіть разом логіку, лінгвістику, психологію та комп’ютерну науку, і ви отримаєте когнітивну науку</a:t>
            </a:r>
            <a:r>
              <a:rPr lang="uk-UA" dirty="0"/>
              <a:t>».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17482" y="633845"/>
            <a:ext cx="1910782" cy="1056230"/>
          </a:xfrm>
        </p:spPr>
        <p:txBody>
          <a:bodyPr/>
          <a:lstStyle/>
          <a:p>
            <a:r>
              <a:rPr lang="uk-UA" sz="3200" dirty="0">
                <a:latin typeface="Mistral" panose="03090702030407020403" pitchFamily="66" charset="0"/>
              </a:rPr>
              <a:t>Когнітивна </a:t>
            </a:r>
            <a:br>
              <a:rPr lang="uk-UA" sz="3200" dirty="0">
                <a:latin typeface="Mistral" panose="03090702030407020403" pitchFamily="66" charset="0"/>
              </a:rPr>
            </a:br>
            <a:r>
              <a:rPr lang="uk-UA" sz="3200" dirty="0">
                <a:latin typeface="Mistral" panose="03090702030407020403" pitchFamily="66" charset="0"/>
              </a:rPr>
              <a:t>лінгвістика</a:t>
            </a:r>
            <a:r>
              <a:rPr lang="ru-RU" sz="4000" dirty="0">
                <a:latin typeface="Mistral" panose="03090702030407020403" pitchFamily="66" charset="0"/>
              </a:rPr>
              <a:t/>
            </a:r>
            <a:br>
              <a:rPr lang="ru-RU" sz="4000" dirty="0"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327" y="581701"/>
            <a:ext cx="1819275" cy="2505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953" y="3086776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фізик Роберт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Опенгеймер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118" y="2594423"/>
            <a:ext cx="1795730" cy="22626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10120" y="4829145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Хомський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618" y="199293"/>
            <a:ext cx="1507605" cy="22808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47473" y="900350"/>
            <a:ext cx="878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Норберт </a:t>
            </a: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Вінер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1865" y="3401301"/>
            <a:ext cx="2487384" cy="18899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7544">
            <a:off x="8217328" y="1293800"/>
            <a:ext cx="904973" cy="7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9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-8593293">
            <a:off x="277007" y="110617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3764687" y="4150929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5B7B432-24E7-4410-BF24-9C92524EFB3A}"/>
              </a:ext>
            </a:extLst>
          </p:cNvPr>
          <p:cNvSpPr txBox="1"/>
          <p:nvPr/>
        </p:nvSpPr>
        <p:spPr>
          <a:xfrm>
            <a:off x="5694887" y="1530020"/>
            <a:ext cx="3230660" cy="13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dirty="0"/>
              <a:t>1960 р. </a:t>
            </a:r>
            <a:r>
              <a:rPr lang="uk-UA" dirty="0" smtClean="0"/>
              <a:t>було  організовано </a:t>
            </a:r>
            <a:r>
              <a:rPr lang="uk-UA" dirty="0"/>
              <a:t>перший центр когнітивних досліджень у Гарвардському університеті.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71" y="2189079"/>
            <a:ext cx="1752600" cy="2619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759" y="862918"/>
            <a:ext cx="1667269" cy="24609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5799" y="4808454"/>
            <a:ext cx="110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pc="-1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uk-UA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. Міллер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7070" y="3373061"/>
            <a:ext cx="1164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Бруннер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593" y="542462"/>
            <a:ext cx="713294" cy="9998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559" y="2914196"/>
            <a:ext cx="938865" cy="61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203584">
            <a:off x="354999" y="1394093"/>
            <a:ext cx="4006006" cy="3639878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6324405" y="2788705"/>
            <a:ext cx="2049331" cy="585348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5076964" y="4253059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9F56EE9-D1D4-4D6C-802B-F374ED37C9C7}"/>
              </a:ext>
            </a:extLst>
          </p:cNvPr>
          <p:cNvSpPr txBox="1"/>
          <p:nvPr/>
        </p:nvSpPr>
        <p:spPr>
          <a:xfrm>
            <a:off x="6631271" y="28518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1400" u="none" strike="noStrike" dirty="0" smtClean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61629D-FE5B-40CE-8B57-25EF98E69E02}"/>
              </a:ext>
            </a:extLst>
          </p:cNvPr>
          <p:cNvSpPr txBox="1"/>
          <p:nvPr/>
        </p:nvSpPr>
        <p:spPr>
          <a:xfrm>
            <a:off x="2141893" y="2346829"/>
            <a:ext cx="5602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9594" y="1156862"/>
            <a:ext cx="3995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 Україні когнітивна лінгвістика почала розроблятися у 90-ті </a:t>
            </a:r>
            <a:r>
              <a:rPr lang="ru-RU" sz="2000" dirty="0"/>
              <a:t>p</a:t>
            </a:r>
            <a:r>
              <a:rPr lang="uk-UA" sz="2000" dirty="0"/>
              <a:t>. ХХ </a:t>
            </a:r>
            <a:r>
              <a:rPr lang="uk-UA" sz="2000" dirty="0" err="1"/>
              <a:t>ст</a:t>
            </a:r>
            <a:r>
              <a:rPr lang="uk-UA" sz="2000" dirty="0"/>
              <a:t>.,однак першими були здебільшого дослідження германістів, в україністиці лише на початку </a:t>
            </a:r>
            <a:r>
              <a:rPr lang="ru-RU" sz="2000" dirty="0"/>
              <a:t>XXI</a:t>
            </a:r>
            <a:r>
              <a:rPr lang="uk-UA" sz="2000" dirty="0"/>
              <a:t> ст. когнітивна лінгвістика реалізована в ономасіологічному й </a:t>
            </a:r>
            <a:r>
              <a:rPr lang="uk-UA" sz="2000" dirty="0" err="1"/>
              <a:t>етнолінгвістикчному</a:t>
            </a:r>
            <a:r>
              <a:rPr lang="uk-UA" sz="2000" dirty="0"/>
              <a:t> матеріалі.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37" y="174190"/>
            <a:ext cx="926672" cy="792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69" y="1824580"/>
            <a:ext cx="3320380" cy="22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3"/>
          <p:cNvGrpSpPr/>
          <p:nvPr/>
        </p:nvGrpSpPr>
        <p:grpSpPr>
          <a:xfrm rot="203584">
            <a:off x="513995" y="1746885"/>
            <a:ext cx="2817315" cy="2469552"/>
            <a:chOff x="2505075" y="4180600"/>
            <a:chExt cx="1092750" cy="957900"/>
          </a:xfrm>
        </p:grpSpPr>
        <p:sp>
          <p:nvSpPr>
            <p:cNvPr id="944" name="Google Shape;944;p33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3"/>
          <p:cNvGrpSpPr/>
          <p:nvPr/>
        </p:nvGrpSpPr>
        <p:grpSpPr>
          <a:xfrm rot="474737">
            <a:off x="6324405" y="2788705"/>
            <a:ext cx="2049331" cy="585348"/>
            <a:chOff x="4345425" y="2175475"/>
            <a:chExt cx="800750" cy="176025"/>
          </a:xfrm>
        </p:grpSpPr>
        <p:sp>
          <p:nvSpPr>
            <p:cNvPr id="950" name="Google Shape;950;p3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731635" y="4552736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461629D-FE5B-40CE-8B57-25EF98E69E02}"/>
              </a:ext>
            </a:extLst>
          </p:cNvPr>
          <p:cNvSpPr txBox="1"/>
          <p:nvPr/>
        </p:nvSpPr>
        <p:spPr>
          <a:xfrm>
            <a:off x="3119603" y="19281"/>
            <a:ext cx="4091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Mistral" panose="03090702030407020403" pitchFamily="66" charset="0"/>
              </a:rPr>
              <a:t>Когнітивна лінгвістика </a:t>
            </a:r>
            <a:endParaRPr lang="ru-RU" sz="2000" dirty="0">
              <a:latin typeface="Mistral" panose="03090702030407020403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1777234"/>
              </p:ext>
            </p:extLst>
          </p:nvPr>
        </p:nvGraphicFramePr>
        <p:xfrm>
          <a:off x="2975039" y="477024"/>
          <a:ext cx="6096000" cy="399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15103">
            <a:off x="1322305" y="1859202"/>
            <a:ext cx="1486267" cy="19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0100" y="1319646"/>
            <a:ext cx="7533900" cy="3217698"/>
          </a:xfrm>
        </p:spPr>
        <p:txBody>
          <a:bodyPr/>
          <a:lstStyle/>
          <a:p>
            <a:pPr marL="12700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500" y="238992"/>
            <a:ext cx="7852500" cy="108065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200" dirty="0" err="1"/>
              <a:t>Сучасна</a:t>
            </a:r>
            <a:r>
              <a:rPr lang="ru-RU" sz="1200" dirty="0"/>
              <a:t> когнітивна </a:t>
            </a:r>
            <a:r>
              <a:rPr lang="ru-RU" sz="1200" dirty="0" err="1"/>
              <a:t>лінгвістика</a:t>
            </a:r>
            <a:r>
              <a:rPr lang="ru-RU" sz="1200" dirty="0"/>
              <a:t> </a:t>
            </a:r>
            <a:r>
              <a:rPr lang="ru-RU" sz="1200" dirty="0" err="1"/>
              <a:t>розглядає</a:t>
            </a:r>
            <a:r>
              <a:rPr lang="ru-RU" sz="1200" dirty="0"/>
              <a:t> </a:t>
            </a:r>
            <a:r>
              <a:rPr lang="ru-RU" sz="1200" dirty="0" err="1"/>
              <a:t>мову</a:t>
            </a:r>
            <a:r>
              <a:rPr lang="ru-RU" sz="1200" dirty="0"/>
              <a:t> як </a:t>
            </a:r>
            <a:r>
              <a:rPr lang="ru-RU" sz="1200" dirty="0" err="1"/>
              <a:t>пізнавальне</a:t>
            </a:r>
            <a:r>
              <a:rPr lang="ru-RU" sz="1200" dirty="0"/>
              <a:t> </a:t>
            </a:r>
            <a:r>
              <a:rPr lang="ru-RU" sz="1200" dirty="0" err="1"/>
              <a:t>знаряддя</a:t>
            </a:r>
            <a:r>
              <a:rPr lang="ru-RU" sz="1200" dirty="0"/>
              <a:t> </a:t>
            </a:r>
            <a:r>
              <a:rPr lang="ru-RU" sz="1200" dirty="0" err="1"/>
              <a:t>кодування</a:t>
            </a:r>
            <a:r>
              <a:rPr lang="ru-RU" sz="1200" dirty="0"/>
              <a:t> та </a:t>
            </a:r>
            <a:r>
              <a:rPr lang="ru-RU" sz="1200" dirty="0" err="1"/>
              <a:t>трансформації</a:t>
            </a:r>
            <a:r>
              <a:rPr lang="ru-RU" sz="1200" dirty="0"/>
              <a:t> </a:t>
            </a:r>
            <a:r>
              <a:rPr lang="ru-RU" sz="1200" dirty="0" err="1"/>
              <a:t>знань</a:t>
            </a:r>
            <a:r>
              <a:rPr lang="ru-RU" sz="1200" dirty="0"/>
              <a:t>, </a:t>
            </a:r>
            <a:r>
              <a:rPr lang="ru-RU" sz="1200" dirty="0" err="1"/>
              <a:t>однак</a:t>
            </a:r>
            <a:r>
              <a:rPr lang="ru-RU" sz="1200" dirty="0"/>
              <a:t> </a:t>
            </a:r>
            <a:r>
              <a:rPr lang="ru-RU" sz="1200" dirty="0" err="1"/>
              <a:t>мова</a:t>
            </a:r>
            <a:r>
              <a:rPr lang="ru-RU" sz="1200" dirty="0"/>
              <a:t> є не </a:t>
            </a:r>
            <a:r>
              <a:rPr lang="ru-RU" sz="1200" dirty="0" err="1"/>
              <a:t>лише</a:t>
            </a:r>
            <a:r>
              <a:rPr lang="ru-RU" sz="1200" dirty="0"/>
              <a:t> </a:t>
            </a:r>
            <a:r>
              <a:rPr lang="ru-RU" sz="1200" dirty="0" err="1"/>
              <a:t>внутрішньою</a:t>
            </a:r>
            <a:r>
              <a:rPr lang="ru-RU" sz="1200" dirty="0"/>
              <a:t> </a:t>
            </a:r>
            <a:r>
              <a:rPr lang="ru-RU" sz="1200" dirty="0" err="1"/>
              <a:t>здатністю</a:t>
            </a:r>
            <a:r>
              <a:rPr lang="ru-RU" sz="1200" dirty="0"/>
              <a:t> </a:t>
            </a:r>
            <a:r>
              <a:rPr lang="ru-RU" sz="1200" dirty="0" err="1"/>
              <a:t>людини</a:t>
            </a:r>
            <a:r>
              <a:rPr lang="ru-RU" sz="1200" dirty="0"/>
              <a:t>, а й </a:t>
            </a:r>
            <a:r>
              <a:rPr lang="ru-RU" sz="1200" dirty="0" err="1"/>
              <a:t>надана</a:t>
            </a:r>
            <a:r>
              <a:rPr lang="ru-RU" sz="1200" dirty="0"/>
              <a:t> </a:t>
            </a:r>
            <a:r>
              <a:rPr lang="ru-RU" sz="1200" dirty="0" err="1"/>
              <a:t>людині</a:t>
            </a:r>
            <a:r>
              <a:rPr lang="ru-RU" sz="1200" dirty="0"/>
              <a:t> </a:t>
            </a:r>
            <a:r>
              <a:rPr lang="ru-RU" sz="1200" dirty="0" err="1"/>
              <a:t>ззовні</a:t>
            </a:r>
            <a:r>
              <a:rPr lang="ru-RU" sz="1200" dirty="0"/>
              <a:t> та створена </a:t>
            </a:r>
            <a:r>
              <a:rPr lang="ru-RU" sz="1200" dirty="0" err="1"/>
              <a:t>незалежно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конкретного </a:t>
            </a:r>
            <a:r>
              <a:rPr lang="ru-RU" sz="1200" dirty="0" err="1"/>
              <a:t>індивіда</a:t>
            </a:r>
            <a:r>
              <a:rPr lang="ru-RU" sz="1200" dirty="0"/>
              <a:t>, </a:t>
            </a:r>
            <a:r>
              <a:rPr lang="ru-RU" sz="1200" dirty="0" err="1"/>
              <a:t>нав’язуючи</a:t>
            </a:r>
            <a:r>
              <a:rPr lang="ru-RU" sz="1200" dirty="0"/>
              <a:t> </a:t>
            </a:r>
            <a:r>
              <a:rPr lang="ru-RU" sz="1200" dirty="0" err="1"/>
              <a:t>йому</a:t>
            </a:r>
            <a:r>
              <a:rPr lang="ru-RU" sz="1200" dirty="0"/>
              <a:t> при </a:t>
            </a:r>
            <a:r>
              <a:rPr lang="ru-RU" sz="1200" dirty="0" err="1"/>
              <a:t>засвоєнні</a:t>
            </a:r>
            <a:r>
              <a:rPr lang="ru-RU" sz="1200" dirty="0"/>
              <a:t> </a:t>
            </a:r>
            <a:r>
              <a:rPr lang="ru-RU" sz="1200" dirty="0" err="1"/>
              <a:t>свій</a:t>
            </a:r>
            <a:r>
              <a:rPr lang="ru-RU" sz="1200" dirty="0"/>
              <a:t> </a:t>
            </a:r>
            <a:r>
              <a:rPr lang="ru-RU" sz="1200" dirty="0" err="1"/>
              <a:t>спосіб</a:t>
            </a:r>
            <a:r>
              <a:rPr lang="ru-RU" sz="1200" dirty="0"/>
              <a:t> </a:t>
            </a:r>
            <a:r>
              <a:rPr lang="ru-RU" sz="1200" dirty="0" err="1"/>
              <a:t>категоризації</a:t>
            </a:r>
            <a:r>
              <a:rPr lang="ru-RU" sz="1200" dirty="0"/>
              <a:t> й </a:t>
            </a:r>
            <a:r>
              <a:rPr lang="ru-RU" sz="1200" dirty="0" err="1"/>
              <a:t>концептуалізації</a:t>
            </a:r>
            <a:r>
              <a:rPr lang="ru-RU" sz="1200" dirty="0"/>
              <a:t> </a:t>
            </a:r>
            <a:r>
              <a:rPr lang="ru-RU" sz="1200" dirty="0" err="1"/>
              <a:t>світу</a:t>
            </a:r>
            <a:r>
              <a:rPr lang="ru-RU" sz="1200" dirty="0"/>
              <a:t> та </a:t>
            </a:r>
            <a:r>
              <a:rPr lang="ru-RU" sz="1200" dirty="0" err="1"/>
              <a:t>внутрішнього</a:t>
            </a:r>
            <a:r>
              <a:rPr lang="ru-RU" sz="1200" dirty="0"/>
              <a:t> рефлексивного </a:t>
            </a:r>
            <a:r>
              <a:rPr lang="ru-RU" sz="1200" dirty="0" err="1"/>
              <a:t>досвіду</a:t>
            </a:r>
            <a:r>
              <a:rPr lang="ru-RU" sz="1200" dirty="0"/>
              <a:t> </a:t>
            </a:r>
            <a:r>
              <a:rPr lang="ru-RU" sz="1200" dirty="0" err="1"/>
              <a:t>етносу</a:t>
            </a:r>
            <a:r>
              <a:rPr lang="ru-RU" sz="1200" dirty="0"/>
              <a:t>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53261860"/>
              </p:ext>
            </p:extLst>
          </p:nvPr>
        </p:nvGraphicFramePr>
        <p:xfrm>
          <a:off x="1524000" y="1506682"/>
          <a:ext cx="6096000" cy="309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994" y="2163282"/>
            <a:ext cx="506012" cy="816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4360" y="2433386"/>
            <a:ext cx="1371719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4157" y="1547302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909" y="124623"/>
            <a:ext cx="8520600" cy="841800"/>
          </a:xfrm>
        </p:spPr>
        <p:txBody>
          <a:bodyPr/>
          <a:lstStyle/>
          <a:p>
            <a:r>
              <a:rPr lang="ru-RU" dirty="0" err="1">
                <a:latin typeface="Mistral" panose="03090702030407020403" pitchFamily="66" charset="0"/>
              </a:rPr>
              <a:t>Головними</a:t>
            </a:r>
            <a:r>
              <a:rPr lang="ru-RU" dirty="0">
                <a:latin typeface="Mistral" panose="03090702030407020403" pitchFamily="66" charset="0"/>
              </a:rPr>
              <a:t> </a:t>
            </a:r>
            <a:r>
              <a:rPr lang="ru-RU" i="1" dirty="0" err="1">
                <a:latin typeface="Mistral" panose="03090702030407020403" pitchFamily="66" charset="0"/>
              </a:rPr>
              <a:t>завданнями</a:t>
            </a:r>
            <a:r>
              <a:rPr lang="ru-RU" i="1" dirty="0">
                <a:latin typeface="Mistral" panose="03090702030407020403" pitchFamily="66" charset="0"/>
              </a:rPr>
              <a:t> </a:t>
            </a:r>
            <a:r>
              <a:rPr lang="ru-RU" dirty="0" err="1">
                <a:latin typeface="Mistral" panose="03090702030407020403" pitchFamily="66" charset="0"/>
              </a:rPr>
              <a:t>когнітивної</a:t>
            </a:r>
            <a:r>
              <a:rPr lang="ru-RU" dirty="0">
                <a:latin typeface="Mistral" panose="03090702030407020403" pitchFamily="66" charset="0"/>
              </a:rPr>
              <a:t> </a:t>
            </a:r>
            <a:r>
              <a:rPr lang="ru-RU" dirty="0" err="1">
                <a:latin typeface="Mistral" panose="03090702030407020403" pitchFamily="66" charset="0"/>
              </a:rPr>
              <a:t>лінгвістики</a:t>
            </a:r>
            <a:r>
              <a:rPr lang="ru-RU" dirty="0">
                <a:latin typeface="Mistral" panose="03090702030407020403" pitchFamily="66" charset="0"/>
              </a:rPr>
              <a:t> є: </a:t>
            </a:r>
            <a:br>
              <a:rPr lang="ru-RU" dirty="0">
                <a:latin typeface="Mistral" panose="03090702030407020403" pitchFamily="66" charset="0"/>
              </a:rPr>
            </a:br>
            <a:endParaRPr lang="ru-RU" dirty="0">
              <a:latin typeface="Mistral" panose="03090702030407020403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00700"/>
              </p:ext>
            </p:extLst>
          </p:nvPr>
        </p:nvGraphicFramePr>
        <p:xfrm>
          <a:off x="529909" y="539748"/>
          <a:ext cx="7969855" cy="431280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47928">
                  <a:extLst>
                    <a:ext uri="{9D8B030D-6E8A-4147-A177-3AD203B41FA5}">
                      <a16:colId xmlns:a16="http://schemas.microsoft.com/office/drawing/2014/main" val="2177587462"/>
                    </a:ext>
                  </a:extLst>
                </a:gridCol>
                <a:gridCol w="7421927">
                  <a:extLst>
                    <a:ext uri="{9D8B030D-6E8A-4147-A177-3AD203B41FA5}">
                      <a16:colId xmlns:a16="http://schemas.microsoft.com/office/drawing/2014/main" val="3296909159"/>
                    </a:ext>
                  </a:extLst>
                </a:gridCol>
              </a:tblGrid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аналіз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природи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мовної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компетенції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людини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74338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визначення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специфіки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категоризації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та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концептуалізації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досвіду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в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колективній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свідомості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носіїв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мови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6191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опис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організації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внутрішнього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лексикону,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вербальної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пам’яті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людини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відповідно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до структур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репрезентації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знань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механізмів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пам’яті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взагалі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82695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пояснення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когнітивної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діяльності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людини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у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процесах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породження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сприйняття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й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розуміння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мовлення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комунікативній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діяльності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21736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дослідження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пізнавальних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процесів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ролі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природних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мов у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їхньому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здійсненні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 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924404"/>
                  </a:ext>
                </a:extLst>
              </a:tr>
              <a:tr h="718801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установлення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співвідношення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мовних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структур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із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когнітивними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тощо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4132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340" y="4035619"/>
            <a:ext cx="50601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841800"/>
          </a:xfrm>
        </p:spPr>
        <p:txBody>
          <a:bodyPr/>
          <a:lstStyle/>
          <a:p>
            <a:r>
              <a:rPr lang="uk-UA" sz="3200" dirty="0">
                <a:latin typeface="Mistral" panose="03090702030407020403" pitchFamily="66" charset="0"/>
              </a:rPr>
              <a:t>В Україні когнітивна лінгвістика представлена такими аспектами: </a:t>
            </a:r>
            <a:endParaRPr lang="ru-RU" sz="3200" dirty="0">
              <a:latin typeface="Mistral" panose="03090702030407020403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655124"/>
              </p:ext>
            </p:extLst>
          </p:nvPr>
        </p:nvGraphicFramePr>
        <p:xfrm>
          <a:off x="1451264" y="9346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394" y="3586836"/>
            <a:ext cx="506012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8104" y="1129136"/>
            <a:ext cx="1371719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94" y="677193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3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99" y="207491"/>
            <a:ext cx="8164227" cy="360000"/>
          </a:xfrm>
        </p:spPr>
        <p:txBody>
          <a:bodyPr/>
          <a:lstStyle/>
          <a:p>
            <a:pPr algn="ctr"/>
            <a:r>
              <a:rPr lang="uk-UA" dirty="0" smtClean="0">
                <a:latin typeface="Mistral" panose="03090702030407020403" pitchFamily="66" charset="0"/>
              </a:rPr>
              <a:t>Напрями </a:t>
            </a:r>
            <a:r>
              <a:rPr lang="uk-UA" dirty="0">
                <a:latin typeface="Mistral" panose="03090702030407020403" pitchFamily="66" charset="0"/>
              </a:rPr>
              <a:t>досліджень когнітивної науки в Україні: </a:t>
            </a:r>
            <a:r>
              <a:rPr lang="ru-RU" dirty="0">
                <a:latin typeface="Mistral" panose="03090702030407020403" pitchFamily="66" charset="0"/>
              </a:rPr>
              <a:t/>
            </a:r>
            <a:br>
              <a:rPr lang="ru-RU" dirty="0">
                <a:latin typeface="Mistral" panose="03090702030407020403" pitchFamily="66" charset="0"/>
              </a:rPr>
            </a:br>
            <a:endParaRPr lang="ru-RU" dirty="0"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sz="1600" dirty="0"/>
              <a:t>1) вивчення ролі мови в процесах пізнання світу;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/>
              <a:t> 2) питання </a:t>
            </a:r>
            <a:r>
              <a:rPr lang="uk-UA" sz="1600" dirty="0" err="1"/>
              <a:t>мовної</a:t>
            </a:r>
            <a:r>
              <a:rPr lang="uk-UA" sz="1600" dirty="0"/>
              <a:t> презентації та опису окремих концептів; 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/>
              <a:t>3) визначення системи базових концептів, що становлять основу світосприйняття (</a:t>
            </a:r>
            <a:r>
              <a:rPr lang="uk-UA" sz="1600" dirty="0" err="1"/>
              <a:t>С.А.Жаботинська</a:t>
            </a:r>
            <a:r>
              <a:rPr lang="uk-UA" sz="1600" dirty="0"/>
              <a:t>, А.М. Приходько); 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/>
              <a:t>4) питання функціонування концепту в дискурсі (А.М. Приходько, </a:t>
            </a:r>
            <a:r>
              <a:rPr lang="uk-UA" sz="1600" dirty="0" err="1" smtClean="0"/>
              <a:t>А.П.Мартинюк</a:t>
            </a:r>
            <a:r>
              <a:rPr lang="uk-UA" sz="1600" dirty="0"/>
              <a:t>);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/>
              <a:t> 5) вивчення </a:t>
            </a:r>
            <a:r>
              <a:rPr lang="uk-UA" sz="1600" dirty="0" err="1"/>
              <a:t>лінгвокультурологічних</a:t>
            </a:r>
            <a:r>
              <a:rPr lang="uk-UA" sz="1600" dirty="0"/>
              <a:t> характеристик концептів. </a:t>
            </a:r>
            <a:endParaRPr lang="ru-RU" sz="1600" dirty="0"/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99" y="567491"/>
            <a:ext cx="506012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507" y="883896"/>
            <a:ext cx="1371719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610240" y="4128738"/>
            <a:ext cx="2383743" cy="4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443554" y="308560"/>
            <a:ext cx="3015517" cy="3075700"/>
            <a:chOff x="1857000" y="3245400"/>
            <a:chExt cx="1232162" cy="1211738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5937" y="3279013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811444" y="762937"/>
            <a:ext cx="4495280" cy="14225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uk-UA" sz="4400" dirty="0" smtClean="0">
                <a:latin typeface="Mistral" panose="03090702030407020403" pitchFamily="66" charset="0"/>
                <a:cs typeface="Times New Roman" panose="02020603050405020304" pitchFamily="18" charset="0"/>
              </a:rPr>
              <a:t>Питання</a:t>
            </a:r>
            <a:endParaRPr lang="en-US" sz="4400" dirty="0"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72737" y="1756064"/>
            <a:ext cx="5236612" cy="1887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наукових парадигм у сучасній українській лінгвістиці: прагматична та когнітивна парадигми дослідження української мови.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об'єкт, виділення когнітивної лінгвістики як мовознавчого напряму. Завдання, принципи й сучасні напрями когнітивної лінгвістики.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„концепт” і „концептуальна картина світу”. Типологія концептів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lvl="0" indent="0">
              <a:buNone/>
            </a:pPr>
            <a:endParaRPr lang="ru-RU" dirty="0"/>
          </a:p>
        </p:txBody>
      </p:sp>
      <p:grpSp>
        <p:nvGrpSpPr>
          <p:cNvPr id="914" name="Google Shape;914;p32"/>
          <p:cNvGrpSpPr/>
          <p:nvPr/>
        </p:nvGrpSpPr>
        <p:grpSpPr>
          <a:xfrm flipH="1">
            <a:off x="1126272" y="715761"/>
            <a:ext cx="2383432" cy="176025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674490">
            <a:off x="5650741" y="3611606"/>
            <a:ext cx="3474315" cy="888859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4559444" y="680912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0402">
            <a:off x="5469803" y="1171992"/>
            <a:ext cx="1410981" cy="1900063"/>
          </a:xfrm>
          <a:prstGeom prst="rect">
            <a:avLst/>
          </a:prstGeom>
        </p:spPr>
      </p:pic>
      <p:grpSp>
        <p:nvGrpSpPr>
          <p:cNvPr id="59" name="Google Shape;906;p32"/>
          <p:cNvGrpSpPr/>
          <p:nvPr/>
        </p:nvGrpSpPr>
        <p:grpSpPr>
          <a:xfrm rot="2556023">
            <a:off x="6785718" y="2087314"/>
            <a:ext cx="675965" cy="1226150"/>
            <a:chOff x="2946668" y="3613769"/>
            <a:chExt cx="640047" cy="1096481"/>
          </a:xfrm>
        </p:grpSpPr>
        <p:sp>
          <p:nvSpPr>
            <p:cNvPr id="60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23846" y="1766455"/>
            <a:ext cx="7474581" cy="2895579"/>
          </a:xfrm>
        </p:spPr>
        <p:txBody>
          <a:bodyPr/>
          <a:lstStyle/>
          <a:p>
            <a:pPr lvl="0"/>
            <a:r>
              <a:rPr lang="uk-UA" i="1" dirty="0">
                <a:solidFill>
                  <a:srgbClr val="2A4F88"/>
                </a:solidFill>
              </a:rPr>
              <a:t>культурологічний</a:t>
            </a:r>
            <a:r>
              <a:rPr lang="uk-UA" dirty="0"/>
              <a:t> – вивчення концептів як елементів культури з опертям на дані </a:t>
            </a:r>
            <a:r>
              <a:rPr lang="uk-UA" dirty="0" smtClean="0"/>
              <a:t>різних </a:t>
            </a:r>
            <a:r>
              <a:rPr lang="uk-UA" dirty="0"/>
              <a:t>наук </a:t>
            </a:r>
            <a:r>
              <a:rPr lang="uk-UA" dirty="0" smtClean="0"/>
              <a:t>;</a:t>
            </a:r>
            <a:endParaRPr lang="ru-RU" dirty="0"/>
          </a:p>
          <a:p>
            <a:pPr lvl="0"/>
            <a:r>
              <a:rPr lang="uk-UA" i="1" dirty="0" err="1">
                <a:solidFill>
                  <a:schemeClr val="accent3">
                    <a:lumMod val="75000"/>
                  </a:schemeClr>
                </a:solidFill>
              </a:rPr>
              <a:t>лінгвокультурологічний</a:t>
            </a:r>
            <a:r>
              <a:rPr lang="uk-UA" dirty="0"/>
              <a:t> – дослідження відображених у мові концептів як елементів національної </a:t>
            </a:r>
            <a:r>
              <a:rPr lang="uk-UA" dirty="0" err="1"/>
              <a:t>лінгвокультури</a:t>
            </a:r>
            <a:r>
              <a:rPr lang="uk-UA" dirty="0"/>
              <a:t> в їх зв’язку з національними цінностями та етнічними особливостями цієї культури: напрям “від мови до культури” </a:t>
            </a:r>
            <a:endParaRPr lang="uk-UA" dirty="0" smtClean="0"/>
          </a:p>
          <a:p>
            <a:pPr lvl="0"/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логічний(граматичний</a:t>
            </a:r>
            <a:r>
              <a:rPr lang="uk-UA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uk-UA" dirty="0"/>
              <a:t> – аналіз концептів логічними методами поза прямою залежністю від їх </a:t>
            </a:r>
            <a:r>
              <a:rPr lang="uk-UA" dirty="0" err="1"/>
              <a:t>мовної</a:t>
            </a:r>
            <a:r>
              <a:rPr lang="uk-UA" dirty="0"/>
              <a:t> </a:t>
            </a:r>
            <a:r>
              <a:rPr lang="uk-UA" dirty="0" smtClean="0"/>
              <a:t>форми;</a:t>
            </a:r>
            <a:endParaRPr lang="ru-RU" dirty="0"/>
          </a:p>
          <a:p>
            <a:pPr lvl="0"/>
            <a:r>
              <a:rPr lang="uk-UA" i="1" dirty="0" err="1">
                <a:solidFill>
                  <a:srgbClr val="00B050"/>
                </a:solidFill>
              </a:rPr>
              <a:t>філософсько</a:t>
            </a:r>
            <a:r>
              <a:rPr lang="uk-UA" dirty="0">
                <a:solidFill>
                  <a:srgbClr val="00B050"/>
                </a:solidFill>
              </a:rPr>
              <a:t>-</a:t>
            </a:r>
            <a:r>
              <a:rPr lang="uk-UA" i="1" dirty="0">
                <a:solidFill>
                  <a:srgbClr val="00B050"/>
                </a:solidFill>
              </a:rPr>
              <a:t>семіотичний</a:t>
            </a:r>
            <a:r>
              <a:rPr lang="uk-UA" dirty="0"/>
              <a:t> – опис когнітивних основ знакової природи </a:t>
            </a:r>
            <a:r>
              <a:rPr lang="uk-UA" dirty="0" smtClean="0"/>
              <a:t>концепту;</a:t>
            </a:r>
            <a:endParaRPr lang="ru-RU" dirty="0"/>
          </a:p>
          <a:p>
            <a:pPr lvl="0"/>
            <a:r>
              <a:rPr lang="uk-UA" i="1" dirty="0">
                <a:solidFill>
                  <a:srgbClr val="CC0099"/>
                </a:solidFill>
              </a:rPr>
              <a:t>семантико</a:t>
            </a:r>
            <a:r>
              <a:rPr lang="uk-UA" dirty="0">
                <a:solidFill>
                  <a:srgbClr val="CC0099"/>
                </a:solidFill>
              </a:rPr>
              <a:t>-</a:t>
            </a:r>
            <a:r>
              <a:rPr lang="uk-UA" i="1" dirty="0">
                <a:solidFill>
                  <a:srgbClr val="CC0099"/>
                </a:solidFill>
              </a:rPr>
              <a:t>когнітивний</a:t>
            </a:r>
            <a:r>
              <a:rPr lang="uk-UA" dirty="0"/>
              <a:t> – аналіз лексичної і граматичної семантики </a:t>
            </a:r>
            <a:r>
              <a:rPr lang="uk-UA" dirty="0" err="1"/>
              <a:t>мовних</a:t>
            </a:r>
            <a:r>
              <a:rPr lang="uk-UA" dirty="0"/>
              <a:t> одиниць як основного критерію розуміння змісту концептів, засобу їх моделювання від семантики мови до </a:t>
            </a:r>
            <a:r>
              <a:rPr lang="uk-UA" dirty="0" err="1" smtClean="0"/>
              <a:t>концептосфери</a:t>
            </a:r>
            <a:r>
              <a:rPr lang="uk-UA" dirty="0" smtClean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2773" y="540000"/>
            <a:ext cx="7021227" cy="1037100"/>
          </a:xfrm>
        </p:spPr>
        <p:txBody>
          <a:bodyPr/>
          <a:lstStyle/>
          <a:p>
            <a:pPr algn="ctr"/>
            <a:r>
              <a:rPr lang="uk-UA" sz="4000" dirty="0" smtClean="0">
                <a:latin typeface="Mistral" panose="03090702030407020403" pitchFamily="66" charset="0"/>
              </a:rPr>
              <a:t>Аспекти аналізу  </a:t>
            </a:r>
            <a:r>
              <a:rPr lang="uk-UA" sz="4000" dirty="0">
                <a:latin typeface="Mistral" panose="03090702030407020403" pitchFamily="66" charset="0"/>
              </a:rPr>
              <a:t>концепту </a:t>
            </a:r>
            <a:endParaRPr lang="ru-RU" sz="40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713" y="3845099"/>
            <a:ext cx="506012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711" y="218877"/>
            <a:ext cx="1371719" cy="2170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46" y="280716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55" y="103582"/>
            <a:ext cx="7704000" cy="360000"/>
          </a:xfrm>
        </p:spPr>
        <p:txBody>
          <a:bodyPr/>
          <a:lstStyle/>
          <a:p>
            <a:pPr algn="ctr"/>
            <a:r>
              <a:rPr lang="uk-UA" sz="3600" dirty="0" smtClean="0">
                <a:latin typeface="Mistral" panose="03090702030407020403" pitchFamily="66" charset="0"/>
              </a:rPr>
              <a:t>Відгалуження </a:t>
            </a:r>
            <a:r>
              <a:rPr lang="uk-UA" sz="3600" dirty="0">
                <a:latin typeface="Mistral" panose="03090702030407020403" pitchFamily="66" charset="0"/>
              </a:rPr>
              <a:t>сучасної  української </a:t>
            </a:r>
            <a:r>
              <a:rPr lang="uk-UA" sz="3600" dirty="0" smtClean="0">
                <a:latin typeface="Mistral" panose="03090702030407020403" pitchFamily="66" charset="0"/>
              </a:rPr>
              <a:t>когнітивістики</a:t>
            </a:r>
            <a:endParaRPr lang="ru-RU" sz="3600" dirty="0"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37106"/>
              </p:ext>
            </p:extLst>
          </p:nvPr>
        </p:nvGraphicFramePr>
        <p:xfrm>
          <a:off x="720000" y="1267379"/>
          <a:ext cx="8060318" cy="37098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060318">
                  <a:extLst>
                    <a:ext uri="{9D8B030D-6E8A-4147-A177-3AD203B41FA5}">
                      <a16:colId xmlns:a16="http://schemas.microsoft.com/office/drawing/2014/main" val="1049032043"/>
                    </a:ext>
                  </a:extLst>
                </a:gridCol>
              </a:tblGrid>
              <a:tr h="463733">
                <a:tc>
                  <a:txBody>
                    <a:bodyPr/>
                    <a:lstStyle/>
                    <a:p>
                      <a:r>
                        <a:rPr lang="uk-UA" sz="1400" b="1" i="1" u="none" strike="noStrike" cap="none" dirty="0" err="1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лінгвоконцептологія</a:t>
                      </a:r>
                      <a:endParaRPr lang="ru-RU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82436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тексту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і 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дискурсу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376542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культури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7758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художня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08991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інтерсеміотична, або мультимодальна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375717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невербальна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143405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концептологія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емоцій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54417"/>
                  </a:ext>
                </a:extLst>
              </a:tr>
              <a:tr h="463733">
                <a:tc>
                  <a:txBody>
                    <a:bodyPr/>
                    <a:lstStyle/>
                    <a:p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нейроконцептологія</a:t>
                      </a:r>
                      <a:r>
                        <a:rPr lang="uk-UA" sz="14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</a:t>
                      </a:r>
                      <a:r>
                        <a:rPr lang="uk-UA" sz="14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психолінгвоконцептологія</a:t>
                      </a:r>
                      <a:r>
                        <a:rPr lang="uk-UA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121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994" y="283582"/>
            <a:ext cx="506012" cy="816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59" y="1506697"/>
            <a:ext cx="1371719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8431">
            <a:off x="-59149" y="421884"/>
            <a:ext cx="1944024" cy="329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78" y="2983550"/>
            <a:ext cx="154242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Поняття </a:t>
            </a:r>
            <a:r>
              <a:rPr lang="uk-UA" sz="2400" dirty="0"/>
              <a:t>„концепт” і „концептуальна картина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світу</a:t>
            </a:r>
            <a:r>
              <a:rPr lang="uk-UA" sz="2400" dirty="0"/>
              <a:t>”. Типологія </a:t>
            </a:r>
            <a:r>
              <a:rPr lang="uk-UA" sz="2400" dirty="0" smtClean="0"/>
              <a:t>концептів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3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47" y="3644650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66746" y="1733959"/>
            <a:ext cx="7533900" cy="27771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dirty="0" smtClean="0"/>
              <a:t>1</a:t>
            </a:r>
            <a:r>
              <a:rPr lang="uk-UA" dirty="0"/>
              <a:t>) основна одиниця свідомості, складник "колективного несвідомого", оперативна змістова одиниця пам'яті, одиниця ментальних чи психічних ресурсів нашої свідомості, "цеглинка" концептуальної системи, яка </a:t>
            </a:r>
            <a:endParaRPr lang="uk-UA" dirty="0" smtClean="0"/>
          </a:p>
          <a:p>
            <a:pPr>
              <a:lnSpc>
                <a:spcPct val="200000"/>
              </a:lnSpc>
            </a:pPr>
            <a:r>
              <a:rPr lang="uk-UA" dirty="0" smtClean="0"/>
              <a:t>2</a:t>
            </a:r>
            <a:r>
              <a:rPr lang="uk-UA" dirty="0"/>
              <a:t>) відбиває знання і досвід людини у вигляді "квантів" знання</a:t>
            </a:r>
            <a:r>
              <a:rPr lang="uk-UA" dirty="0" smtClean="0"/>
              <a:t>;</a:t>
            </a:r>
          </a:p>
          <a:p>
            <a:pPr>
              <a:lnSpc>
                <a:spcPct val="200000"/>
              </a:lnSpc>
            </a:pPr>
            <a:r>
              <a:rPr lang="uk-UA" dirty="0" smtClean="0"/>
              <a:t> </a:t>
            </a:r>
            <a:r>
              <a:rPr lang="uk-UA" dirty="0"/>
              <a:t>3) частково </a:t>
            </a:r>
            <a:r>
              <a:rPr lang="uk-UA" dirty="0" err="1"/>
              <a:t>оречевлюється</a:t>
            </a:r>
            <a:r>
              <a:rPr lang="uk-UA" dirty="0"/>
              <a:t>, </a:t>
            </a:r>
            <a:r>
              <a:rPr lang="uk-UA" dirty="0" err="1"/>
              <a:t>вербалізується</a:t>
            </a:r>
            <a:r>
              <a:rPr lang="uk-UA" dirty="0"/>
              <a:t> </a:t>
            </a:r>
            <a:r>
              <a:rPr lang="uk-UA" dirty="0" err="1"/>
              <a:t>мовними</a:t>
            </a:r>
            <a:r>
              <a:rPr lang="uk-UA" dirty="0"/>
              <a:t> засобами у вигляді їхнього значення; </a:t>
            </a:r>
            <a:endParaRPr lang="uk-UA" dirty="0" smtClean="0"/>
          </a:p>
          <a:p>
            <a:pPr>
              <a:lnSpc>
                <a:spcPct val="200000"/>
              </a:lnSpc>
            </a:pPr>
            <a:r>
              <a:rPr lang="uk-UA" dirty="0" smtClean="0"/>
              <a:t>4</a:t>
            </a:r>
            <a:r>
              <a:rPr lang="uk-UA" dirty="0"/>
              <a:t>) містить істотну частку </a:t>
            </a:r>
            <a:r>
              <a:rPr lang="uk-UA" dirty="0" err="1"/>
              <a:t>невербалізованої</a:t>
            </a:r>
            <a:r>
              <a:rPr lang="uk-UA" dirty="0"/>
              <a:t> інформації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Mistral" panose="03090702030407020403" pitchFamily="66" charset="0"/>
              </a:rPr>
              <a:t>концепт − це</a:t>
            </a:r>
            <a:r>
              <a:rPr lang="uk-UA" dirty="0" smtClean="0">
                <a:latin typeface="Mistral" panose="03090702030407020403" pitchFamily="66" charset="0"/>
              </a:rPr>
              <a:t>:</a:t>
            </a:r>
            <a:br>
              <a:rPr lang="uk-UA" dirty="0" smtClean="0">
                <a:latin typeface="Mistral" panose="03090702030407020403" pitchFamily="66" charset="0"/>
              </a:rPr>
            </a:br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4" name="Google Shape;806;p29"/>
          <p:cNvGrpSpPr/>
          <p:nvPr/>
        </p:nvGrpSpPr>
        <p:grpSpPr>
          <a:xfrm rot="6705569">
            <a:off x="8279414" y="781885"/>
            <a:ext cx="806638" cy="421735"/>
            <a:chOff x="1822875" y="1377000"/>
            <a:chExt cx="548075" cy="286550"/>
          </a:xfrm>
        </p:grpSpPr>
        <p:sp>
          <p:nvSpPr>
            <p:cNvPr id="5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71" y="747752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0100" y="841664"/>
            <a:ext cx="7533900" cy="389659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/>
              <a:t>На думку І. </a:t>
            </a:r>
            <a:r>
              <a:rPr lang="uk-UA" dirty="0" err="1"/>
              <a:t>Мигович</a:t>
            </a:r>
            <a:r>
              <a:rPr lang="uk-UA" dirty="0"/>
              <a:t>, </a:t>
            </a:r>
            <a:r>
              <a:rPr lang="uk-UA" i="1" dirty="0"/>
              <a:t>концепт</a:t>
            </a:r>
            <a:r>
              <a:rPr lang="uk-UA" dirty="0"/>
              <a:t> – це “одиниця колективного знання (свідомості), що апелює до вищих духовних цінностей, має </a:t>
            </a:r>
            <a:r>
              <a:rPr lang="uk-UA" dirty="0" err="1"/>
              <a:t>мовне</a:t>
            </a:r>
            <a:r>
              <a:rPr lang="uk-UA" dirty="0"/>
              <a:t> вираження, відзначена етнокультурною специфікою і є складовою частиною </a:t>
            </a:r>
            <a:r>
              <a:rPr lang="uk-UA" dirty="0" err="1"/>
              <a:t>мовної</a:t>
            </a:r>
            <a:r>
              <a:rPr lang="uk-UA" dirty="0"/>
              <a:t> і концептуальної моделі світу” </a:t>
            </a:r>
            <a:r>
              <a:rPr lang="uk-UA" dirty="0" smtClean="0"/>
              <a:t>.</a:t>
            </a:r>
          </a:p>
          <a:p>
            <a:pPr marL="127000" indent="0">
              <a:lnSpc>
                <a:spcPct val="150000"/>
              </a:lnSpc>
              <a:buNone/>
            </a:pPr>
            <a:endParaRPr lang="uk-UA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dirty="0" smtClean="0"/>
              <a:t>“Короткий словник </a:t>
            </a:r>
            <a:r>
              <a:rPr lang="uk-UA" dirty="0"/>
              <a:t>когнітивних термінів</a:t>
            </a:r>
            <a:r>
              <a:rPr lang="uk-UA" dirty="0" smtClean="0"/>
              <a:t>”:  поняття </a:t>
            </a:r>
            <a:r>
              <a:rPr lang="uk-UA" dirty="0"/>
              <a:t>концепт відповідає уявленню про ті смисли, якими оперує людина в процесах мислення, і які відображають зміст досвіду й знання, зміст результатів усієї людської діяльності та процесів пізнання світу у вигляді деяких “квантів” </a:t>
            </a:r>
            <a:r>
              <a:rPr lang="uk-UA" dirty="0" smtClean="0"/>
              <a:t>знання.</a:t>
            </a:r>
            <a:endParaRPr lang="ru-RU" dirty="0"/>
          </a:p>
          <a:p>
            <a:pPr marL="127000" indent="0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73037" y="113972"/>
            <a:ext cx="3852000" cy="1037100"/>
          </a:xfrm>
        </p:spPr>
        <p:txBody>
          <a:bodyPr/>
          <a:lstStyle/>
          <a:p>
            <a:pPr algn="ctr"/>
            <a:r>
              <a:rPr lang="uk-UA" dirty="0">
                <a:latin typeface="Mistral" panose="03090702030407020403" pitchFamily="66" charset="0"/>
              </a:rPr>
              <a:t>концепт − це:</a:t>
            </a:r>
            <a:br>
              <a:rPr lang="uk-UA" dirty="0">
                <a:latin typeface="Mistral" panose="03090702030407020403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88" y="1841163"/>
            <a:ext cx="506012" cy="8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401" y="2328885"/>
            <a:ext cx="238374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736" y="145146"/>
            <a:ext cx="8153836" cy="592609"/>
          </a:xfrm>
        </p:spPr>
        <p:txBody>
          <a:bodyPr/>
          <a:lstStyle/>
          <a:p>
            <a:pPr algn="ctr"/>
            <a:r>
              <a:rPr lang="uk-UA" dirty="0" err="1" smtClean="0">
                <a:latin typeface="Mistral" panose="03090702030407020403" pitchFamily="66" charset="0"/>
              </a:rPr>
              <a:t>Типологізації</a:t>
            </a:r>
            <a:r>
              <a:rPr lang="uk-UA" dirty="0" smtClean="0">
                <a:latin typeface="Mistral" panose="03090702030407020403" pitchFamily="66" charset="0"/>
              </a:rPr>
              <a:t> концептів</a:t>
            </a:r>
            <a:endParaRPr lang="ru-RU" dirty="0">
              <a:latin typeface="Mistral" panose="03090702030407020403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68202125"/>
              </p:ext>
            </p:extLst>
          </p:nvPr>
        </p:nvGraphicFramePr>
        <p:xfrm>
          <a:off x="488373" y="540326"/>
          <a:ext cx="8458199" cy="4063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oogle Shape;806;p29"/>
          <p:cNvGrpSpPr/>
          <p:nvPr/>
        </p:nvGrpSpPr>
        <p:grpSpPr>
          <a:xfrm rot="6705569">
            <a:off x="7988466" y="559161"/>
            <a:ext cx="806638" cy="421735"/>
            <a:chOff x="1822875" y="1377000"/>
            <a:chExt cx="548075" cy="286550"/>
          </a:xfrm>
        </p:grpSpPr>
        <p:sp>
          <p:nvSpPr>
            <p:cNvPr id="5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018" y="4603749"/>
            <a:ext cx="2383743" cy="3292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5441" y="1371130"/>
            <a:ext cx="154242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p50"/>
          <p:cNvGrpSpPr/>
          <p:nvPr/>
        </p:nvGrpSpPr>
        <p:grpSpPr>
          <a:xfrm flipH="1">
            <a:off x="1953644" y="2627650"/>
            <a:ext cx="5264531" cy="176025"/>
            <a:chOff x="4345425" y="2175475"/>
            <a:chExt cx="800750" cy="176025"/>
          </a:xfrm>
        </p:grpSpPr>
        <p:sp>
          <p:nvSpPr>
            <p:cNvPr id="2016" name="Google Shape;2016;p5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50"/>
          <p:cNvGrpSpPr/>
          <p:nvPr/>
        </p:nvGrpSpPr>
        <p:grpSpPr>
          <a:xfrm rot="697126">
            <a:off x="7555957" y="312440"/>
            <a:ext cx="1305393" cy="1346461"/>
            <a:chOff x="1492000" y="427450"/>
            <a:chExt cx="1188000" cy="1225375"/>
          </a:xfrm>
        </p:grpSpPr>
        <p:sp>
          <p:nvSpPr>
            <p:cNvPr id="2030" name="Google Shape;2030;p50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50"/>
          <p:cNvGrpSpPr/>
          <p:nvPr/>
        </p:nvGrpSpPr>
        <p:grpSpPr>
          <a:xfrm rot="514806">
            <a:off x="1068419" y="466113"/>
            <a:ext cx="1118061" cy="876421"/>
            <a:chOff x="378575" y="1776375"/>
            <a:chExt cx="737425" cy="578050"/>
          </a:xfrm>
        </p:grpSpPr>
        <p:sp>
          <p:nvSpPr>
            <p:cNvPr id="2042" name="Google Shape;2042;p50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4" name="Google Shape;2054;p50"/>
          <p:cNvGrpSpPr/>
          <p:nvPr/>
        </p:nvGrpSpPr>
        <p:grpSpPr>
          <a:xfrm>
            <a:off x="6604940" y="3898502"/>
            <a:ext cx="1745583" cy="230173"/>
            <a:chOff x="1394800" y="3522000"/>
            <a:chExt cx="1048650" cy="138275"/>
          </a:xfrm>
        </p:grpSpPr>
        <p:sp>
          <p:nvSpPr>
            <p:cNvPr id="2055" name="Google Shape;2055;p50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1638887" y="1647167"/>
            <a:ext cx="5607600" cy="136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6" y="3732400"/>
            <a:ext cx="926672" cy="792549"/>
          </a:xfrm>
          <a:prstGeom prst="rect">
            <a:avLst/>
          </a:prstGeom>
        </p:spPr>
      </p:pic>
      <p:grpSp>
        <p:nvGrpSpPr>
          <p:cNvPr id="42" name="Google Shape;2029;p50"/>
          <p:cNvGrpSpPr/>
          <p:nvPr/>
        </p:nvGrpSpPr>
        <p:grpSpPr>
          <a:xfrm rot="697126">
            <a:off x="7555957" y="312439"/>
            <a:ext cx="1305393" cy="1346461"/>
            <a:chOff x="1492000" y="427450"/>
            <a:chExt cx="1188000" cy="1225375"/>
          </a:xfrm>
        </p:grpSpPr>
        <p:sp>
          <p:nvSpPr>
            <p:cNvPr id="43" name="Google Shape;2030;p50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1;p50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2;p50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3;p50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4;p50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5;p50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36;p50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37;p50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38;p50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39;p50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0;p50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1"/>
          <p:cNvSpPr txBox="1">
            <a:spLocks noGrp="1"/>
          </p:cNvSpPr>
          <p:nvPr>
            <p:ph type="subTitle" idx="5"/>
          </p:nvPr>
        </p:nvSpPr>
        <p:spPr>
          <a:xfrm>
            <a:off x="630680" y="748107"/>
            <a:ext cx="3234794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uk-UA" sz="1400" b="1" dirty="0"/>
              <a:t>Література:</a:t>
            </a:r>
            <a:endParaRPr lang="ru-RU" sz="1400" dirty="0"/>
          </a:p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Загнітко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А.П.  Сучасні лінгвістичні теорії:  Монографія. Вид. 2-ге, 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і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Донецьк : ТОВ „Юго-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Лтд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2007. 219 с.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Селіванова О. Актуальні напрями сучасної лінгвістики  (аналітичний огляд). Київ : Вид– во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фітосоціологічного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центру, 1999.  148с.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Селіванова О.О.  Сучасна лінгвістика:  напрями та проблеми:  підручник.   Полтава : Довкілля-К, 2008. 712 с.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Українська мова:  Енциклопедія.  Київ :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енцикл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2002. 752с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/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Мартинюк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 Словник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термінів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когнітивно-дискурсивної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лінгвістики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ХНУ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Н. </a:t>
            </a:r>
            <a:r>
              <a:rPr lang="ru-RU" sz="1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Каразіна</a:t>
            </a:r>
            <a:r>
              <a:rPr lang="ru-RU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2011. – 196 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r>
              <a:rPr lang="uk-UA" b="1" dirty="0"/>
              <a:t> </a:t>
            </a:r>
            <a:endParaRPr lang="ru-RU" dirty="0"/>
          </a:p>
        </p:txBody>
      </p:sp>
      <p:grpSp>
        <p:nvGrpSpPr>
          <p:cNvPr id="851" name="Google Shape;851;p31"/>
          <p:cNvGrpSpPr/>
          <p:nvPr/>
        </p:nvGrpSpPr>
        <p:grpSpPr>
          <a:xfrm>
            <a:off x="509526" y="882727"/>
            <a:ext cx="3291566" cy="176025"/>
            <a:chOff x="4345425" y="2175475"/>
            <a:chExt cx="800750" cy="176025"/>
          </a:xfrm>
        </p:grpSpPr>
        <p:sp>
          <p:nvSpPr>
            <p:cNvPr id="852" name="Google Shape;852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31"/>
          <p:cNvGrpSpPr/>
          <p:nvPr/>
        </p:nvGrpSpPr>
        <p:grpSpPr>
          <a:xfrm rot="367883">
            <a:off x="929556" y="4091620"/>
            <a:ext cx="1569882" cy="507904"/>
            <a:chOff x="4345425" y="2175475"/>
            <a:chExt cx="800750" cy="176025"/>
          </a:xfrm>
        </p:grpSpPr>
        <p:sp>
          <p:nvSpPr>
            <p:cNvPr id="863" name="Google Shape;863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31"/>
          <p:cNvGrpSpPr/>
          <p:nvPr/>
        </p:nvGrpSpPr>
        <p:grpSpPr>
          <a:xfrm rot="474658">
            <a:off x="5542877" y="2526253"/>
            <a:ext cx="2122996" cy="585348"/>
            <a:chOff x="4345425" y="2175475"/>
            <a:chExt cx="800750" cy="176025"/>
          </a:xfrm>
        </p:grpSpPr>
        <p:sp>
          <p:nvSpPr>
            <p:cNvPr id="866" name="Google Shape;866;p3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31"/>
          <p:cNvGrpSpPr/>
          <p:nvPr/>
        </p:nvGrpSpPr>
        <p:grpSpPr>
          <a:xfrm rot="16200000">
            <a:off x="3658552" y="2421495"/>
            <a:ext cx="1745583" cy="230173"/>
            <a:chOff x="1394800" y="3522000"/>
            <a:chExt cx="1048650" cy="138275"/>
          </a:xfrm>
        </p:grpSpPr>
        <p:sp>
          <p:nvSpPr>
            <p:cNvPr id="884" name="Google Shape;884;p3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C623FD-9A4E-49B0-BC33-F9934EBF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229" y="881953"/>
            <a:ext cx="3243353" cy="176799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7"/>
          </p:nvPr>
        </p:nvSpPr>
        <p:spPr>
          <a:xfrm>
            <a:off x="1919356" y="19117"/>
            <a:ext cx="5135997" cy="572700"/>
          </a:xfrm>
        </p:spPr>
        <p:txBody>
          <a:bodyPr/>
          <a:lstStyle/>
          <a:p>
            <a:r>
              <a:rPr lang="uk-UA" sz="2800" dirty="0" err="1" smtClean="0">
                <a:latin typeface="Mistral" panose="03090702030407020403" pitchFamily="66" charset="0"/>
              </a:rPr>
              <a:t>Антропоцентрична</a:t>
            </a:r>
            <a:r>
              <a:rPr lang="uk-UA" sz="2800" dirty="0" smtClean="0">
                <a:latin typeface="Mistral" panose="03090702030407020403" pitchFamily="66" charset="0"/>
              </a:rPr>
              <a:t> лінгвістика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6"/>
          </p:nvPr>
        </p:nvSpPr>
        <p:spPr>
          <a:xfrm>
            <a:off x="5514229" y="608615"/>
            <a:ext cx="2729346" cy="327345"/>
          </a:xfrm>
        </p:spPr>
        <p:txBody>
          <a:bodyPr/>
          <a:lstStyle/>
          <a:p>
            <a:r>
              <a:rPr lang="uk-UA" b="1" dirty="0"/>
              <a:t>Додаткова</a:t>
            </a:r>
            <a:r>
              <a:rPr lang="uk-UA" dirty="0"/>
              <a:t>: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7211" y="1111163"/>
            <a:ext cx="4224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Зеленько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А.С. Загальне мовознавство. Історія лінгвістичних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вчень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Аспекти, методи, прийоми та процедури вивчення мови: Посібник. Луганськ : 2000.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Радзієвська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 В. Текст як засіб комунікації. Київ :1998.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6869633" y="4770338"/>
            <a:ext cx="1875837" cy="192313"/>
            <a:chOff x="4506554" y="3980919"/>
            <a:chExt cx="800750" cy="192313"/>
          </a:xfrm>
        </p:grpSpPr>
        <p:sp>
          <p:nvSpPr>
            <p:cNvPr id="1053" name="Google Shape;1053;p35"/>
            <p:cNvSpPr/>
            <p:nvPr/>
          </p:nvSpPr>
          <p:spPr>
            <a:xfrm>
              <a:off x="4518145" y="3980919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506554" y="4017657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35"/>
          <p:cNvGrpSpPr/>
          <p:nvPr/>
        </p:nvGrpSpPr>
        <p:grpSpPr>
          <a:xfrm>
            <a:off x="5309670" y="442188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1082843" y="301817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102794" y="514881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3855903" y="605787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784E830-E4A1-492D-B8C6-E7A53CAFFBA3}"/>
              </a:ext>
            </a:extLst>
          </p:cNvPr>
          <p:cNvSpPr txBox="1"/>
          <p:nvPr/>
        </p:nvSpPr>
        <p:spPr>
          <a:xfrm>
            <a:off x="1275292" y="1210402"/>
            <a:ext cx="35668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latin typeface="Mistral" panose="03090702030407020403" pitchFamily="66" charset="0"/>
              </a:rPr>
              <a:t>Питання 1</a:t>
            </a:r>
          </a:p>
          <a:p>
            <a:pPr lvl="0"/>
            <a:r>
              <a:rPr lang="uk-UA" sz="2400" b="1" dirty="0" smtClean="0">
                <a:latin typeface="Mistral" panose="03090702030407020403" pitchFamily="66" charset="0"/>
              </a:rPr>
              <a:t>Зміна </a:t>
            </a:r>
            <a:r>
              <a:rPr lang="uk-UA" sz="2400" b="1" dirty="0">
                <a:latin typeface="Mistral" panose="03090702030407020403" pitchFamily="66" charset="0"/>
              </a:rPr>
              <a:t>наукових парадигм у сучасній українській лінгвістиці: прагматична та когнітивна парадигми дослідження української мови.</a:t>
            </a:r>
            <a:endParaRPr lang="ru-RU" sz="2400" dirty="0">
              <a:latin typeface="Mistral" panose="03090702030407020403" pitchFamily="66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B3498D-1715-4295-8F83-83A5FD9AC882}"/>
              </a:ext>
            </a:extLst>
          </p:cNvPr>
          <p:cNvSpPr/>
          <p:nvPr/>
        </p:nvSpPr>
        <p:spPr>
          <a:xfrm>
            <a:off x="7785852" y="-461665"/>
            <a:ext cx="14877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55" y="1436965"/>
            <a:ext cx="3955473" cy="296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43"/>
          <p:cNvGrpSpPr/>
          <p:nvPr/>
        </p:nvGrpSpPr>
        <p:grpSpPr>
          <a:xfrm flipH="1">
            <a:off x="813622" y="756201"/>
            <a:ext cx="4594704" cy="163637"/>
            <a:chOff x="4347537" y="2083947"/>
            <a:chExt cx="800750" cy="163637"/>
          </a:xfrm>
        </p:grpSpPr>
        <p:sp>
          <p:nvSpPr>
            <p:cNvPr id="1407" name="Google Shape;1407;p43"/>
            <p:cNvSpPr/>
            <p:nvPr/>
          </p:nvSpPr>
          <p:spPr>
            <a:xfrm>
              <a:off x="4347537" y="2091309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4347537" y="2083947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0" name="Google Shape;1410;p43"/>
          <p:cNvGrpSpPr/>
          <p:nvPr/>
        </p:nvGrpSpPr>
        <p:grpSpPr>
          <a:xfrm rot="4691603">
            <a:off x="3223936" y="1047482"/>
            <a:ext cx="2473304" cy="2599248"/>
            <a:chOff x="2801825" y="1784650"/>
            <a:chExt cx="1912350" cy="1978300"/>
          </a:xfrm>
        </p:grpSpPr>
        <p:sp>
          <p:nvSpPr>
            <p:cNvPr id="1411" name="Google Shape;1411;p43"/>
            <p:cNvSpPr/>
            <p:nvPr/>
          </p:nvSpPr>
          <p:spPr>
            <a:xfrm>
              <a:off x="3016589" y="2009246"/>
              <a:ext cx="1328450" cy="1346175"/>
            </a:xfrm>
            <a:custGeom>
              <a:avLst/>
              <a:gdLst/>
              <a:ahLst/>
              <a:cxnLst/>
              <a:rect l="l" t="t" r="r" b="b"/>
              <a:pathLst>
                <a:path w="53138" h="53847" extrusionOk="0">
                  <a:moveTo>
                    <a:pt x="31395" y="1"/>
                  </a:moveTo>
                  <a:cubicBezTo>
                    <a:pt x="30756" y="1"/>
                    <a:pt x="30099" y="16"/>
                    <a:pt x="29422" y="48"/>
                  </a:cubicBezTo>
                  <a:cubicBezTo>
                    <a:pt x="17097" y="618"/>
                    <a:pt x="0" y="13195"/>
                    <a:pt x="0" y="25521"/>
                  </a:cubicBezTo>
                  <a:cubicBezTo>
                    <a:pt x="0" y="37869"/>
                    <a:pt x="13810" y="53847"/>
                    <a:pt x="26158" y="53847"/>
                  </a:cubicBezTo>
                  <a:cubicBezTo>
                    <a:pt x="38484" y="53847"/>
                    <a:pt x="53138" y="39650"/>
                    <a:pt x="53138" y="27324"/>
                  </a:cubicBezTo>
                  <a:cubicBezTo>
                    <a:pt x="53138" y="15356"/>
                    <a:pt x="51487" y="1"/>
                    <a:pt x="31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2801825" y="1784650"/>
              <a:ext cx="1912350" cy="1978300"/>
            </a:xfrm>
            <a:custGeom>
              <a:avLst/>
              <a:gdLst/>
              <a:ahLst/>
              <a:cxnLst/>
              <a:rect l="l" t="t" r="r" b="b"/>
              <a:pathLst>
                <a:path w="76494" h="79132" extrusionOk="0">
                  <a:moveTo>
                    <a:pt x="69669" y="6473"/>
                  </a:moveTo>
                  <a:cubicBezTo>
                    <a:pt x="69852" y="6610"/>
                    <a:pt x="70011" y="6770"/>
                    <a:pt x="70171" y="6907"/>
                  </a:cubicBezTo>
                  <a:cubicBezTo>
                    <a:pt x="70171" y="6930"/>
                    <a:pt x="70171" y="6930"/>
                    <a:pt x="70171" y="6930"/>
                  </a:cubicBezTo>
                  <a:cubicBezTo>
                    <a:pt x="69988" y="6793"/>
                    <a:pt x="69829" y="6633"/>
                    <a:pt x="69669" y="6473"/>
                  </a:cubicBezTo>
                  <a:close/>
                  <a:moveTo>
                    <a:pt x="71563" y="7638"/>
                  </a:moveTo>
                  <a:lnTo>
                    <a:pt x="71563" y="7683"/>
                  </a:lnTo>
                  <a:lnTo>
                    <a:pt x="71518" y="7683"/>
                  </a:lnTo>
                  <a:cubicBezTo>
                    <a:pt x="71518" y="7660"/>
                    <a:pt x="71541" y="7660"/>
                    <a:pt x="71563" y="7638"/>
                  </a:cubicBezTo>
                  <a:close/>
                  <a:moveTo>
                    <a:pt x="36337" y="12206"/>
                  </a:moveTo>
                  <a:cubicBezTo>
                    <a:pt x="37400" y="12206"/>
                    <a:pt x="38479" y="12257"/>
                    <a:pt x="39585" y="12362"/>
                  </a:cubicBezTo>
                  <a:cubicBezTo>
                    <a:pt x="43077" y="12705"/>
                    <a:pt x="46410" y="13161"/>
                    <a:pt x="49560" y="14805"/>
                  </a:cubicBezTo>
                  <a:cubicBezTo>
                    <a:pt x="54513" y="17361"/>
                    <a:pt x="57617" y="22223"/>
                    <a:pt x="58873" y="27564"/>
                  </a:cubicBezTo>
                  <a:cubicBezTo>
                    <a:pt x="61383" y="38360"/>
                    <a:pt x="56750" y="51097"/>
                    <a:pt x="47802" y="57648"/>
                  </a:cubicBezTo>
                  <a:cubicBezTo>
                    <a:pt x="44279" y="60220"/>
                    <a:pt x="39995" y="61575"/>
                    <a:pt x="35658" y="61575"/>
                  </a:cubicBezTo>
                  <a:cubicBezTo>
                    <a:pt x="34685" y="61575"/>
                    <a:pt x="33709" y="61506"/>
                    <a:pt x="32738" y="61368"/>
                  </a:cubicBezTo>
                  <a:cubicBezTo>
                    <a:pt x="25137" y="60295"/>
                    <a:pt x="19042" y="54224"/>
                    <a:pt x="15368" y="47856"/>
                  </a:cubicBezTo>
                  <a:cubicBezTo>
                    <a:pt x="11875" y="41853"/>
                    <a:pt x="9935" y="34389"/>
                    <a:pt x="11624" y="27541"/>
                  </a:cubicBezTo>
                  <a:cubicBezTo>
                    <a:pt x="13427" y="20191"/>
                    <a:pt x="19590" y="14782"/>
                    <a:pt x="26963" y="13572"/>
                  </a:cubicBezTo>
                  <a:cubicBezTo>
                    <a:pt x="27123" y="13549"/>
                    <a:pt x="27191" y="13504"/>
                    <a:pt x="27214" y="13435"/>
                  </a:cubicBezTo>
                  <a:cubicBezTo>
                    <a:pt x="30303" y="12637"/>
                    <a:pt x="33253" y="12206"/>
                    <a:pt x="36337" y="12206"/>
                  </a:cubicBezTo>
                  <a:close/>
                  <a:moveTo>
                    <a:pt x="5256" y="66458"/>
                  </a:moveTo>
                  <a:cubicBezTo>
                    <a:pt x="5302" y="66550"/>
                    <a:pt x="5370" y="66641"/>
                    <a:pt x="5416" y="66709"/>
                  </a:cubicBezTo>
                  <a:cubicBezTo>
                    <a:pt x="5324" y="66687"/>
                    <a:pt x="5256" y="66641"/>
                    <a:pt x="5187" y="66641"/>
                  </a:cubicBezTo>
                  <a:cubicBezTo>
                    <a:pt x="5210" y="66572"/>
                    <a:pt x="5233" y="66527"/>
                    <a:pt x="5256" y="66458"/>
                  </a:cubicBezTo>
                  <a:close/>
                  <a:moveTo>
                    <a:pt x="838" y="0"/>
                  </a:moveTo>
                  <a:cubicBezTo>
                    <a:pt x="360" y="0"/>
                    <a:pt x="0" y="488"/>
                    <a:pt x="440" y="927"/>
                  </a:cubicBezTo>
                  <a:cubicBezTo>
                    <a:pt x="1353" y="1840"/>
                    <a:pt x="1901" y="2936"/>
                    <a:pt x="2471" y="4077"/>
                  </a:cubicBezTo>
                  <a:cubicBezTo>
                    <a:pt x="3179" y="5446"/>
                    <a:pt x="3932" y="6793"/>
                    <a:pt x="4594" y="8185"/>
                  </a:cubicBezTo>
                  <a:cubicBezTo>
                    <a:pt x="4717" y="8485"/>
                    <a:pt x="5018" y="8635"/>
                    <a:pt x="5296" y="8635"/>
                  </a:cubicBezTo>
                  <a:cubicBezTo>
                    <a:pt x="5377" y="8635"/>
                    <a:pt x="5457" y="8622"/>
                    <a:pt x="5530" y="8596"/>
                  </a:cubicBezTo>
                  <a:cubicBezTo>
                    <a:pt x="5575" y="8596"/>
                    <a:pt x="5621" y="8596"/>
                    <a:pt x="5690" y="8573"/>
                  </a:cubicBezTo>
                  <a:cubicBezTo>
                    <a:pt x="6237" y="8299"/>
                    <a:pt x="6762" y="7843"/>
                    <a:pt x="7219" y="7295"/>
                  </a:cubicBezTo>
                  <a:cubicBezTo>
                    <a:pt x="10437" y="10468"/>
                    <a:pt x="13542" y="13869"/>
                    <a:pt x="15116" y="18069"/>
                  </a:cubicBezTo>
                  <a:cubicBezTo>
                    <a:pt x="15139" y="18137"/>
                    <a:pt x="15231" y="18228"/>
                    <a:pt x="15322" y="18320"/>
                  </a:cubicBezTo>
                  <a:cubicBezTo>
                    <a:pt x="12583" y="21036"/>
                    <a:pt x="10643" y="24620"/>
                    <a:pt x="9867" y="28682"/>
                  </a:cubicBezTo>
                  <a:cubicBezTo>
                    <a:pt x="8315" y="36648"/>
                    <a:pt x="11807" y="45368"/>
                    <a:pt x="16554" y="51645"/>
                  </a:cubicBezTo>
                  <a:cubicBezTo>
                    <a:pt x="17331" y="52695"/>
                    <a:pt x="18175" y="53653"/>
                    <a:pt x="19088" y="54589"/>
                  </a:cubicBezTo>
                  <a:cubicBezTo>
                    <a:pt x="19042" y="54589"/>
                    <a:pt x="18997" y="54612"/>
                    <a:pt x="18974" y="54635"/>
                  </a:cubicBezTo>
                  <a:cubicBezTo>
                    <a:pt x="14660" y="58264"/>
                    <a:pt x="10757" y="62304"/>
                    <a:pt x="6808" y="66298"/>
                  </a:cubicBezTo>
                  <a:cubicBezTo>
                    <a:pt x="6511" y="65956"/>
                    <a:pt x="6192" y="65659"/>
                    <a:pt x="5849" y="65431"/>
                  </a:cubicBezTo>
                  <a:cubicBezTo>
                    <a:pt x="5827" y="65385"/>
                    <a:pt x="5804" y="65317"/>
                    <a:pt x="5804" y="65271"/>
                  </a:cubicBezTo>
                  <a:cubicBezTo>
                    <a:pt x="5729" y="65085"/>
                    <a:pt x="5044" y="64486"/>
                    <a:pt x="4697" y="64486"/>
                  </a:cubicBezTo>
                  <a:cubicBezTo>
                    <a:pt x="4619" y="64486"/>
                    <a:pt x="4559" y="64516"/>
                    <a:pt x="4526" y="64587"/>
                  </a:cubicBezTo>
                  <a:cubicBezTo>
                    <a:pt x="3156" y="67234"/>
                    <a:pt x="2540" y="70293"/>
                    <a:pt x="2038" y="73215"/>
                  </a:cubicBezTo>
                  <a:cubicBezTo>
                    <a:pt x="1978" y="73493"/>
                    <a:pt x="2750" y="73979"/>
                    <a:pt x="3116" y="73979"/>
                  </a:cubicBezTo>
                  <a:cubicBezTo>
                    <a:pt x="3170" y="73979"/>
                    <a:pt x="3215" y="73968"/>
                    <a:pt x="3247" y="73945"/>
                  </a:cubicBezTo>
                  <a:cubicBezTo>
                    <a:pt x="5324" y="72575"/>
                    <a:pt x="6991" y="70795"/>
                    <a:pt x="8634" y="68946"/>
                  </a:cubicBezTo>
                  <a:cubicBezTo>
                    <a:pt x="8703" y="68878"/>
                    <a:pt x="8588" y="68741"/>
                    <a:pt x="8543" y="68695"/>
                  </a:cubicBezTo>
                  <a:cubicBezTo>
                    <a:pt x="8223" y="68284"/>
                    <a:pt x="7904" y="67782"/>
                    <a:pt x="7561" y="67303"/>
                  </a:cubicBezTo>
                  <a:cubicBezTo>
                    <a:pt x="11601" y="63240"/>
                    <a:pt x="15550" y="59109"/>
                    <a:pt x="19910" y="55388"/>
                  </a:cubicBezTo>
                  <a:cubicBezTo>
                    <a:pt x="24338" y="59542"/>
                    <a:pt x="29999" y="62213"/>
                    <a:pt x="36184" y="62304"/>
                  </a:cubicBezTo>
                  <a:cubicBezTo>
                    <a:pt x="36261" y="62305"/>
                    <a:pt x="36338" y="62305"/>
                    <a:pt x="36414" y="62305"/>
                  </a:cubicBezTo>
                  <a:cubicBezTo>
                    <a:pt x="40462" y="62305"/>
                    <a:pt x="44329" y="61123"/>
                    <a:pt x="47734" y="59040"/>
                  </a:cubicBezTo>
                  <a:cubicBezTo>
                    <a:pt x="48715" y="63765"/>
                    <a:pt x="50861" y="68102"/>
                    <a:pt x="52573" y="72598"/>
                  </a:cubicBezTo>
                  <a:cubicBezTo>
                    <a:pt x="52116" y="72827"/>
                    <a:pt x="51683" y="73078"/>
                    <a:pt x="51249" y="73374"/>
                  </a:cubicBezTo>
                  <a:cubicBezTo>
                    <a:pt x="51135" y="73443"/>
                    <a:pt x="50815" y="73694"/>
                    <a:pt x="50907" y="73876"/>
                  </a:cubicBezTo>
                  <a:cubicBezTo>
                    <a:pt x="50975" y="74013"/>
                    <a:pt x="51066" y="74128"/>
                    <a:pt x="51135" y="74242"/>
                  </a:cubicBezTo>
                  <a:cubicBezTo>
                    <a:pt x="51066" y="74356"/>
                    <a:pt x="51066" y="74447"/>
                    <a:pt x="51158" y="74516"/>
                  </a:cubicBezTo>
                  <a:cubicBezTo>
                    <a:pt x="51295" y="74584"/>
                    <a:pt x="51432" y="74675"/>
                    <a:pt x="51546" y="74767"/>
                  </a:cubicBezTo>
                  <a:cubicBezTo>
                    <a:pt x="51979" y="75246"/>
                    <a:pt x="52459" y="75680"/>
                    <a:pt x="52984" y="76091"/>
                  </a:cubicBezTo>
                  <a:cubicBezTo>
                    <a:pt x="53897" y="77095"/>
                    <a:pt x="54696" y="78213"/>
                    <a:pt x="55723" y="79081"/>
                  </a:cubicBezTo>
                  <a:cubicBezTo>
                    <a:pt x="55769" y="79116"/>
                    <a:pt x="55830" y="79132"/>
                    <a:pt x="55900" y="79132"/>
                  </a:cubicBezTo>
                  <a:cubicBezTo>
                    <a:pt x="56287" y="79132"/>
                    <a:pt x="56959" y="78663"/>
                    <a:pt x="56978" y="78373"/>
                  </a:cubicBezTo>
                  <a:cubicBezTo>
                    <a:pt x="57092" y="76068"/>
                    <a:pt x="56088" y="73991"/>
                    <a:pt x="55837" y="71731"/>
                  </a:cubicBezTo>
                  <a:cubicBezTo>
                    <a:pt x="55819" y="71604"/>
                    <a:pt x="55729" y="71564"/>
                    <a:pt x="55624" y="71564"/>
                  </a:cubicBezTo>
                  <a:cubicBezTo>
                    <a:pt x="55597" y="71564"/>
                    <a:pt x="55568" y="71566"/>
                    <a:pt x="55540" y="71571"/>
                  </a:cubicBezTo>
                  <a:cubicBezTo>
                    <a:pt x="54969" y="71662"/>
                    <a:pt x="54444" y="71799"/>
                    <a:pt x="53919" y="72005"/>
                  </a:cubicBezTo>
                  <a:cubicBezTo>
                    <a:pt x="52185" y="67440"/>
                    <a:pt x="49994" y="63012"/>
                    <a:pt x="49035" y="58196"/>
                  </a:cubicBezTo>
                  <a:cubicBezTo>
                    <a:pt x="49788" y="57671"/>
                    <a:pt x="50496" y="57100"/>
                    <a:pt x="51203" y="56484"/>
                  </a:cubicBezTo>
                  <a:cubicBezTo>
                    <a:pt x="59238" y="49316"/>
                    <a:pt x="62844" y="36854"/>
                    <a:pt x="59968" y="26491"/>
                  </a:cubicBezTo>
                  <a:cubicBezTo>
                    <a:pt x="59352" y="24209"/>
                    <a:pt x="58325" y="22086"/>
                    <a:pt x="56978" y="20214"/>
                  </a:cubicBezTo>
                  <a:cubicBezTo>
                    <a:pt x="60767" y="15398"/>
                    <a:pt x="65926" y="11997"/>
                    <a:pt x="70742" y="8277"/>
                  </a:cubicBezTo>
                  <a:cubicBezTo>
                    <a:pt x="71257" y="8728"/>
                    <a:pt x="71842" y="9054"/>
                    <a:pt x="72470" y="9054"/>
                  </a:cubicBezTo>
                  <a:cubicBezTo>
                    <a:pt x="72731" y="9054"/>
                    <a:pt x="73000" y="8998"/>
                    <a:pt x="73275" y="8870"/>
                  </a:cubicBezTo>
                  <a:cubicBezTo>
                    <a:pt x="75010" y="8117"/>
                    <a:pt x="75809" y="5195"/>
                    <a:pt x="76425" y="3620"/>
                  </a:cubicBezTo>
                  <a:cubicBezTo>
                    <a:pt x="76493" y="3462"/>
                    <a:pt x="75956" y="2296"/>
                    <a:pt x="75791" y="2296"/>
                  </a:cubicBezTo>
                  <a:cubicBezTo>
                    <a:pt x="75789" y="2296"/>
                    <a:pt x="75788" y="2296"/>
                    <a:pt x="75786" y="2296"/>
                  </a:cubicBezTo>
                  <a:cubicBezTo>
                    <a:pt x="73070" y="2411"/>
                    <a:pt x="70696" y="3917"/>
                    <a:pt x="68162" y="4762"/>
                  </a:cubicBezTo>
                  <a:cubicBezTo>
                    <a:pt x="68118" y="4784"/>
                    <a:pt x="68617" y="6088"/>
                    <a:pt x="68789" y="6088"/>
                  </a:cubicBezTo>
                  <a:cubicBezTo>
                    <a:pt x="68794" y="6088"/>
                    <a:pt x="68798" y="6087"/>
                    <a:pt x="68802" y="6085"/>
                  </a:cubicBezTo>
                  <a:cubicBezTo>
                    <a:pt x="68847" y="6085"/>
                    <a:pt x="68870" y="6063"/>
                    <a:pt x="68916" y="6063"/>
                  </a:cubicBezTo>
                  <a:cubicBezTo>
                    <a:pt x="68961" y="6177"/>
                    <a:pt x="69030" y="6291"/>
                    <a:pt x="69121" y="6405"/>
                  </a:cubicBezTo>
                  <a:cubicBezTo>
                    <a:pt x="69304" y="6656"/>
                    <a:pt x="69509" y="6953"/>
                    <a:pt x="69760" y="7250"/>
                  </a:cubicBezTo>
                  <a:cubicBezTo>
                    <a:pt x="64990" y="10947"/>
                    <a:pt x="59877" y="14303"/>
                    <a:pt x="56042" y="19005"/>
                  </a:cubicBezTo>
                  <a:cubicBezTo>
                    <a:pt x="54627" y="17338"/>
                    <a:pt x="52938" y="15900"/>
                    <a:pt x="50998" y="14759"/>
                  </a:cubicBezTo>
                  <a:cubicBezTo>
                    <a:pt x="48533" y="13321"/>
                    <a:pt x="45771" y="12522"/>
                    <a:pt x="42963" y="12066"/>
                  </a:cubicBezTo>
                  <a:cubicBezTo>
                    <a:pt x="40501" y="11666"/>
                    <a:pt x="37918" y="11401"/>
                    <a:pt x="35373" y="11401"/>
                  </a:cubicBezTo>
                  <a:cubicBezTo>
                    <a:pt x="34426" y="11401"/>
                    <a:pt x="33484" y="11437"/>
                    <a:pt x="32555" y="11518"/>
                  </a:cubicBezTo>
                  <a:cubicBezTo>
                    <a:pt x="30272" y="11723"/>
                    <a:pt x="28013" y="12294"/>
                    <a:pt x="25799" y="12887"/>
                  </a:cubicBezTo>
                  <a:cubicBezTo>
                    <a:pt x="25730" y="12910"/>
                    <a:pt x="25662" y="12933"/>
                    <a:pt x="25639" y="12956"/>
                  </a:cubicBezTo>
                  <a:cubicBezTo>
                    <a:pt x="21918" y="13641"/>
                    <a:pt x="18632" y="15307"/>
                    <a:pt x="16007" y="17681"/>
                  </a:cubicBezTo>
                  <a:cubicBezTo>
                    <a:pt x="14181" y="13458"/>
                    <a:pt x="10917" y="10011"/>
                    <a:pt x="7630" y="6793"/>
                  </a:cubicBezTo>
                  <a:cubicBezTo>
                    <a:pt x="8018" y="6291"/>
                    <a:pt x="8360" y="5789"/>
                    <a:pt x="8680" y="5355"/>
                  </a:cubicBezTo>
                  <a:cubicBezTo>
                    <a:pt x="8862" y="5241"/>
                    <a:pt x="8954" y="5035"/>
                    <a:pt x="8931" y="4784"/>
                  </a:cubicBezTo>
                  <a:cubicBezTo>
                    <a:pt x="8976" y="4716"/>
                    <a:pt x="8931" y="4647"/>
                    <a:pt x="8862" y="4579"/>
                  </a:cubicBezTo>
                  <a:cubicBezTo>
                    <a:pt x="8817" y="4488"/>
                    <a:pt x="8771" y="4396"/>
                    <a:pt x="8680" y="4305"/>
                  </a:cubicBezTo>
                  <a:cubicBezTo>
                    <a:pt x="6648" y="2388"/>
                    <a:pt x="3658" y="1110"/>
                    <a:pt x="1125" y="60"/>
                  </a:cubicBezTo>
                  <a:cubicBezTo>
                    <a:pt x="1028" y="19"/>
                    <a:pt x="930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896075" y="2041650"/>
              <a:ext cx="256475" cy="106975"/>
            </a:xfrm>
            <a:custGeom>
              <a:avLst/>
              <a:gdLst/>
              <a:ahLst/>
              <a:cxnLst/>
              <a:rect l="l" t="t" r="r" b="b"/>
              <a:pathLst>
                <a:path w="10259" h="4279" extrusionOk="0">
                  <a:moveTo>
                    <a:pt x="1011" y="0"/>
                  </a:moveTo>
                  <a:cubicBezTo>
                    <a:pt x="884" y="0"/>
                    <a:pt x="758" y="2"/>
                    <a:pt x="631" y="5"/>
                  </a:cubicBezTo>
                  <a:cubicBezTo>
                    <a:pt x="1" y="28"/>
                    <a:pt x="103" y="827"/>
                    <a:pt x="676" y="827"/>
                  </a:cubicBezTo>
                  <a:cubicBezTo>
                    <a:pt x="684" y="827"/>
                    <a:pt x="692" y="827"/>
                    <a:pt x="700" y="827"/>
                  </a:cubicBezTo>
                  <a:cubicBezTo>
                    <a:pt x="754" y="826"/>
                    <a:pt x="808" y="826"/>
                    <a:pt x="862" y="826"/>
                  </a:cubicBezTo>
                  <a:cubicBezTo>
                    <a:pt x="2426" y="826"/>
                    <a:pt x="3946" y="1144"/>
                    <a:pt x="5402" y="1740"/>
                  </a:cubicBezTo>
                  <a:cubicBezTo>
                    <a:pt x="6931" y="2333"/>
                    <a:pt x="8141" y="3338"/>
                    <a:pt x="9510" y="4205"/>
                  </a:cubicBezTo>
                  <a:cubicBezTo>
                    <a:pt x="9592" y="4256"/>
                    <a:pt x="9677" y="4279"/>
                    <a:pt x="9757" y="4279"/>
                  </a:cubicBezTo>
                  <a:cubicBezTo>
                    <a:pt x="10036" y="4279"/>
                    <a:pt x="10258" y="4005"/>
                    <a:pt x="10081" y="3703"/>
                  </a:cubicBezTo>
                  <a:cubicBezTo>
                    <a:pt x="9670" y="2973"/>
                    <a:pt x="8940" y="2493"/>
                    <a:pt x="8255" y="2060"/>
                  </a:cubicBezTo>
                  <a:cubicBezTo>
                    <a:pt x="7525" y="1603"/>
                    <a:pt x="6726" y="1192"/>
                    <a:pt x="5927" y="895"/>
                  </a:cubicBezTo>
                  <a:cubicBezTo>
                    <a:pt x="4357" y="280"/>
                    <a:pt x="2670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3375050" y="3302875"/>
              <a:ext cx="379900" cy="127475"/>
            </a:xfrm>
            <a:custGeom>
              <a:avLst/>
              <a:gdLst/>
              <a:ahLst/>
              <a:cxnLst/>
              <a:rect l="l" t="t" r="r" b="b"/>
              <a:pathLst>
                <a:path w="15196" h="5099" extrusionOk="0">
                  <a:moveTo>
                    <a:pt x="654" y="0"/>
                  </a:moveTo>
                  <a:cubicBezTo>
                    <a:pt x="318" y="0"/>
                    <a:pt x="0" y="270"/>
                    <a:pt x="268" y="616"/>
                  </a:cubicBezTo>
                  <a:cubicBezTo>
                    <a:pt x="1751" y="2557"/>
                    <a:pt x="4148" y="3378"/>
                    <a:pt x="6408" y="3995"/>
                  </a:cubicBezTo>
                  <a:cubicBezTo>
                    <a:pt x="7663" y="4337"/>
                    <a:pt x="8964" y="4588"/>
                    <a:pt x="10242" y="4793"/>
                  </a:cubicBezTo>
                  <a:cubicBezTo>
                    <a:pt x="10904" y="4885"/>
                    <a:pt x="11566" y="4953"/>
                    <a:pt x="12251" y="4999"/>
                  </a:cubicBezTo>
                  <a:cubicBezTo>
                    <a:pt x="12686" y="5044"/>
                    <a:pt x="13160" y="5099"/>
                    <a:pt x="13622" y="5099"/>
                  </a:cubicBezTo>
                  <a:cubicBezTo>
                    <a:pt x="13863" y="5099"/>
                    <a:pt x="14101" y="5084"/>
                    <a:pt x="14328" y="5045"/>
                  </a:cubicBezTo>
                  <a:cubicBezTo>
                    <a:pt x="14716" y="4976"/>
                    <a:pt x="15195" y="4223"/>
                    <a:pt x="14602" y="4086"/>
                  </a:cubicBezTo>
                  <a:cubicBezTo>
                    <a:pt x="13917" y="3903"/>
                    <a:pt x="13141" y="3949"/>
                    <a:pt x="12434" y="3880"/>
                  </a:cubicBezTo>
                  <a:cubicBezTo>
                    <a:pt x="11772" y="3835"/>
                    <a:pt x="11110" y="3766"/>
                    <a:pt x="10448" y="3675"/>
                  </a:cubicBezTo>
                  <a:cubicBezTo>
                    <a:pt x="9169" y="3492"/>
                    <a:pt x="7868" y="3241"/>
                    <a:pt x="6613" y="2899"/>
                  </a:cubicBezTo>
                  <a:cubicBezTo>
                    <a:pt x="4650" y="2374"/>
                    <a:pt x="2436" y="1780"/>
                    <a:pt x="1067" y="183"/>
                  </a:cubicBezTo>
                  <a:cubicBezTo>
                    <a:pt x="960" y="55"/>
                    <a:pt x="805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43"/>
          <p:cNvGrpSpPr/>
          <p:nvPr/>
        </p:nvGrpSpPr>
        <p:grpSpPr>
          <a:xfrm rot="-977123" flipH="1">
            <a:off x="7239428" y="911333"/>
            <a:ext cx="750716" cy="585366"/>
            <a:chOff x="4345425" y="2175475"/>
            <a:chExt cx="800750" cy="176025"/>
          </a:xfrm>
        </p:grpSpPr>
        <p:sp>
          <p:nvSpPr>
            <p:cNvPr id="1417" name="Google Shape;141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43"/>
          <p:cNvSpPr txBox="1"/>
          <p:nvPr/>
        </p:nvSpPr>
        <p:spPr>
          <a:xfrm>
            <a:off x="7601878" y="1122037"/>
            <a:ext cx="1292693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 </a:t>
            </a: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grpSp>
        <p:nvGrpSpPr>
          <p:cNvPr id="1421" name="Google Shape;1421;p43"/>
          <p:cNvGrpSpPr/>
          <p:nvPr/>
        </p:nvGrpSpPr>
        <p:grpSpPr>
          <a:xfrm rot="-977123" flipH="1">
            <a:off x="8189307" y="1923402"/>
            <a:ext cx="750716" cy="585366"/>
            <a:chOff x="4345425" y="2175475"/>
            <a:chExt cx="800750" cy="176025"/>
          </a:xfrm>
        </p:grpSpPr>
        <p:sp>
          <p:nvSpPr>
            <p:cNvPr id="1422" name="Google Shape;1422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3"/>
          <p:cNvGrpSpPr/>
          <p:nvPr/>
        </p:nvGrpSpPr>
        <p:grpSpPr>
          <a:xfrm rot="977123">
            <a:off x="387931" y="761726"/>
            <a:ext cx="1190552" cy="644912"/>
            <a:chOff x="4351850" y="2168866"/>
            <a:chExt cx="832245" cy="162884"/>
          </a:xfrm>
        </p:grpSpPr>
        <p:sp>
          <p:nvSpPr>
            <p:cNvPr id="1427" name="Google Shape;1427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4383345" y="2168866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1" name="Google Shape;1431;p43"/>
          <p:cNvGrpSpPr/>
          <p:nvPr/>
        </p:nvGrpSpPr>
        <p:grpSpPr>
          <a:xfrm rot="977123">
            <a:off x="4322964" y="1229820"/>
            <a:ext cx="750716" cy="585366"/>
            <a:chOff x="4345425" y="2175475"/>
            <a:chExt cx="800750" cy="176025"/>
          </a:xfrm>
        </p:grpSpPr>
        <p:sp>
          <p:nvSpPr>
            <p:cNvPr id="1432" name="Google Shape;1432;p4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" name="Google Shape;1434;p43"/>
          <p:cNvSpPr txBox="1"/>
          <p:nvPr/>
        </p:nvSpPr>
        <p:spPr>
          <a:xfrm>
            <a:off x="2041605" y="3026774"/>
            <a:ext cx="1610098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grpSp>
        <p:nvGrpSpPr>
          <p:cNvPr id="1435" name="Google Shape;1435;p43"/>
          <p:cNvGrpSpPr/>
          <p:nvPr/>
        </p:nvGrpSpPr>
        <p:grpSpPr>
          <a:xfrm>
            <a:off x="8322459" y="231845"/>
            <a:ext cx="713225" cy="997825"/>
            <a:chOff x="4720775" y="1878300"/>
            <a:chExt cx="713225" cy="997825"/>
          </a:xfrm>
        </p:grpSpPr>
        <p:sp>
          <p:nvSpPr>
            <p:cNvPr id="1436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3"/>
          <p:cNvGrpSpPr/>
          <p:nvPr/>
        </p:nvGrpSpPr>
        <p:grpSpPr>
          <a:xfrm rot="8301331">
            <a:off x="8303358" y="3729799"/>
            <a:ext cx="843261" cy="402241"/>
            <a:chOff x="-583650" y="3109250"/>
            <a:chExt cx="570275" cy="272025"/>
          </a:xfrm>
        </p:grpSpPr>
        <p:sp>
          <p:nvSpPr>
            <p:cNvPr id="1475" name="Google Shape;1475;p43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43"/>
          <p:cNvGrpSpPr/>
          <p:nvPr/>
        </p:nvGrpSpPr>
        <p:grpSpPr>
          <a:xfrm rot="350572">
            <a:off x="4020662" y="3957314"/>
            <a:ext cx="711705" cy="793257"/>
            <a:chOff x="6554696" y="509501"/>
            <a:chExt cx="711709" cy="793261"/>
          </a:xfrm>
        </p:grpSpPr>
        <p:sp>
          <p:nvSpPr>
            <p:cNvPr id="1489" name="Google Shape;1489;p43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43"/>
          <p:cNvSpPr/>
          <p:nvPr/>
        </p:nvSpPr>
        <p:spPr>
          <a:xfrm rot="442426">
            <a:off x="8229710" y="-161880"/>
            <a:ext cx="102851" cy="551273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F199BE1-0D38-4368-B314-905900673457}"/>
              </a:ext>
            </a:extLst>
          </p:cNvPr>
          <p:cNvSpPr txBox="1"/>
          <p:nvPr/>
        </p:nvSpPr>
        <p:spPr>
          <a:xfrm>
            <a:off x="1098147" y="122893"/>
            <a:ext cx="779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Mistral" panose="03090702030407020403" pitchFamily="66" charset="0"/>
              </a:rPr>
              <a:t>Зміна парадигм дослідження у лінгвістиці</a:t>
            </a:r>
            <a:endParaRPr lang="ru-RU" sz="3600" dirty="0">
              <a:latin typeface="Mistral" panose="03090702030407020403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E8F5D4D-6A30-46E5-9396-7C74D3D72B33}"/>
              </a:ext>
            </a:extLst>
          </p:cNvPr>
          <p:cNvSpPr txBox="1"/>
          <p:nvPr/>
        </p:nvSpPr>
        <p:spPr>
          <a:xfrm>
            <a:off x="859805" y="112513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генетична </a:t>
            </a:r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uk-UA" b="1" dirty="0" smtClean="0">
                <a:solidFill>
                  <a:srgbClr val="FF0000"/>
                </a:solidFill>
              </a:rPr>
              <a:t>порівняльно-історична)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8A5F534-88E5-4BBD-B715-590D4C8BFC9E}"/>
              </a:ext>
            </a:extLst>
          </p:cNvPr>
          <p:cNvSpPr txBox="1"/>
          <p:nvPr/>
        </p:nvSpPr>
        <p:spPr>
          <a:xfrm>
            <a:off x="1098147" y="3252909"/>
            <a:ext cx="3517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таксономічна </a:t>
            </a:r>
            <a:r>
              <a:rPr lang="uk-UA" b="1" dirty="0">
                <a:solidFill>
                  <a:srgbClr val="FF0000"/>
                </a:solidFill>
              </a:rPr>
              <a:t>(</a:t>
            </a:r>
            <a:r>
              <a:rPr lang="uk-UA" b="1" dirty="0" smtClean="0">
                <a:solidFill>
                  <a:srgbClr val="FF0000"/>
                </a:solidFill>
              </a:rPr>
              <a:t>структуралістська)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4" name="Google Shape;1434;p43">
            <a:extLst>
              <a:ext uri="{FF2B5EF4-FFF2-40B4-BE49-F238E27FC236}">
                <a16:creationId xmlns:a16="http://schemas.microsoft.com/office/drawing/2014/main" id="{8608464F-4890-4724-9FF2-02A13374DADF}"/>
              </a:ext>
            </a:extLst>
          </p:cNvPr>
          <p:cNvSpPr txBox="1"/>
          <p:nvPr/>
        </p:nvSpPr>
        <p:spPr>
          <a:xfrm>
            <a:off x="8160290" y="2012622"/>
            <a:ext cx="7884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C7A23ED-8273-4DC3-A4D9-D67CA44E1344}"/>
              </a:ext>
            </a:extLst>
          </p:cNvPr>
          <p:cNvSpPr txBox="1"/>
          <p:nvPr/>
        </p:nvSpPr>
        <p:spPr>
          <a:xfrm>
            <a:off x="3913690" y="1788813"/>
            <a:ext cx="13487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100" dirty="0" smtClean="0"/>
              <a:t>історія </a:t>
            </a:r>
            <a:r>
              <a:rPr lang="uk-UA" sz="1100" dirty="0"/>
              <a:t>лінгвістики як </a:t>
            </a:r>
            <a:r>
              <a:rPr lang="uk-UA" sz="1100" dirty="0" smtClean="0"/>
              <a:t>послідовна зміна </a:t>
            </a:r>
            <a:r>
              <a:rPr lang="uk-UA" sz="1100" dirty="0"/>
              <a:t>домінанти </a:t>
            </a:r>
            <a:r>
              <a:rPr lang="uk-UA" sz="1100" dirty="0" smtClean="0"/>
              <a:t>головних </a:t>
            </a:r>
            <a:r>
              <a:rPr lang="uk-UA" sz="1100" dirty="0"/>
              <a:t>наукових парадигм</a:t>
            </a:r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79" y="1415234"/>
            <a:ext cx="2496110" cy="1693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73" y="3560686"/>
            <a:ext cx="2493416" cy="15865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10045" y="776827"/>
            <a:ext cx="306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прагматична (комунікативно-</a:t>
            </a:r>
            <a:r>
              <a:rPr lang="uk-UA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функційна</a:t>
            </a:r>
            <a:r>
              <a:rPr lang="uk-UA" b="1" dirty="0" smtClean="0">
                <a:solidFill>
                  <a:srgbClr val="7030A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308" y="1288925"/>
            <a:ext cx="2276221" cy="17071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44471" y="3230174"/>
            <a:ext cx="1772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когнітивна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925" y="3624400"/>
            <a:ext cx="2290751" cy="152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Google Shape;1598;p46"/>
          <p:cNvGrpSpPr/>
          <p:nvPr/>
        </p:nvGrpSpPr>
        <p:grpSpPr>
          <a:xfrm>
            <a:off x="1064425" y="2537372"/>
            <a:ext cx="5740148" cy="2175736"/>
            <a:chOff x="2359881" y="2256363"/>
            <a:chExt cx="3639686" cy="2080253"/>
          </a:xfrm>
        </p:grpSpPr>
        <p:sp>
          <p:nvSpPr>
            <p:cNvPr id="1599" name="Google Shape;1599;p46"/>
            <p:cNvSpPr/>
            <p:nvPr/>
          </p:nvSpPr>
          <p:spPr>
            <a:xfrm>
              <a:off x="2359881" y="2256363"/>
              <a:ext cx="3639686" cy="2080253"/>
            </a:xfrm>
            <a:custGeom>
              <a:avLst/>
              <a:gdLst/>
              <a:ahLst/>
              <a:cxnLst/>
              <a:rect l="l" t="t" r="r" b="b"/>
              <a:pathLst>
                <a:path w="203306" h="116199" extrusionOk="0">
                  <a:moveTo>
                    <a:pt x="3489" y="84365"/>
                  </a:moveTo>
                  <a:cubicBezTo>
                    <a:pt x="3961" y="84365"/>
                    <a:pt x="4369" y="84688"/>
                    <a:pt x="4748" y="85021"/>
                  </a:cubicBezTo>
                  <a:cubicBezTo>
                    <a:pt x="5341" y="85546"/>
                    <a:pt x="5478" y="86528"/>
                    <a:pt x="5113" y="87281"/>
                  </a:cubicBezTo>
                  <a:cubicBezTo>
                    <a:pt x="4748" y="87988"/>
                    <a:pt x="4086" y="88285"/>
                    <a:pt x="3287" y="88331"/>
                  </a:cubicBezTo>
                  <a:lnTo>
                    <a:pt x="3104" y="88331"/>
                  </a:lnTo>
                  <a:cubicBezTo>
                    <a:pt x="2283" y="88308"/>
                    <a:pt x="1575" y="88034"/>
                    <a:pt x="1187" y="87212"/>
                  </a:cubicBezTo>
                  <a:cubicBezTo>
                    <a:pt x="845" y="86436"/>
                    <a:pt x="1004" y="85569"/>
                    <a:pt x="1666" y="84998"/>
                  </a:cubicBezTo>
                  <a:cubicBezTo>
                    <a:pt x="1872" y="84816"/>
                    <a:pt x="2191" y="84770"/>
                    <a:pt x="2465" y="84679"/>
                  </a:cubicBezTo>
                  <a:cubicBezTo>
                    <a:pt x="2486" y="84674"/>
                    <a:pt x="2508" y="84672"/>
                    <a:pt x="2530" y="84672"/>
                  </a:cubicBezTo>
                  <a:cubicBezTo>
                    <a:pt x="2569" y="84672"/>
                    <a:pt x="2609" y="84677"/>
                    <a:pt x="2642" y="84677"/>
                  </a:cubicBezTo>
                  <a:cubicBezTo>
                    <a:pt x="2673" y="84677"/>
                    <a:pt x="2700" y="84673"/>
                    <a:pt x="2716" y="84656"/>
                  </a:cubicBezTo>
                  <a:cubicBezTo>
                    <a:pt x="2993" y="84448"/>
                    <a:pt x="3249" y="84365"/>
                    <a:pt x="3489" y="84365"/>
                  </a:cubicBezTo>
                  <a:close/>
                  <a:moveTo>
                    <a:pt x="112657" y="1"/>
                  </a:moveTo>
                  <a:cubicBezTo>
                    <a:pt x="112087" y="1"/>
                    <a:pt x="111512" y="22"/>
                    <a:pt x="110931" y="66"/>
                  </a:cubicBezTo>
                  <a:cubicBezTo>
                    <a:pt x="105316" y="499"/>
                    <a:pt x="100203" y="2280"/>
                    <a:pt x="95547" y="5224"/>
                  </a:cubicBezTo>
                  <a:cubicBezTo>
                    <a:pt x="90251" y="8602"/>
                    <a:pt x="86485" y="13418"/>
                    <a:pt x="83427" y="18714"/>
                  </a:cubicBezTo>
                  <a:cubicBezTo>
                    <a:pt x="80003" y="24648"/>
                    <a:pt x="78063" y="31131"/>
                    <a:pt x="76944" y="37864"/>
                  </a:cubicBezTo>
                  <a:cubicBezTo>
                    <a:pt x="76237" y="42132"/>
                    <a:pt x="75392" y="46355"/>
                    <a:pt x="74137" y="50509"/>
                  </a:cubicBezTo>
                  <a:cubicBezTo>
                    <a:pt x="72950" y="54390"/>
                    <a:pt x="71443" y="58156"/>
                    <a:pt x="69184" y="61602"/>
                  </a:cubicBezTo>
                  <a:cubicBezTo>
                    <a:pt x="65509" y="67149"/>
                    <a:pt x="60259" y="70618"/>
                    <a:pt x="54005" y="72696"/>
                  </a:cubicBezTo>
                  <a:cubicBezTo>
                    <a:pt x="50441" y="73884"/>
                    <a:pt x="46759" y="74267"/>
                    <a:pt x="43043" y="74267"/>
                  </a:cubicBezTo>
                  <a:cubicBezTo>
                    <a:pt x="42119" y="74267"/>
                    <a:pt x="41192" y="74243"/>
                    <a:pt x="40264" y="74202"/>
                  </a:cubicBezTo>
                  <a:cubicBezTo>
                    <a:pt x="36018" y="73997"/>
                    <a:pt x="31773" y="73768"/>
                    <a:pt x="27505" y="73540"/>
                  </a:cubicBezTo>
                  <a:cubicBezTo>
                    <a:pt x="25359" y="73631"/>
                    <a:pt x="23168" y="73745"/>
                    <a:pt x="20999" y="73837"/>
                  </a:cubicBezTo>
                  <a:cubicBezTo>
                    <a:pt x="15635" y="74065"/>
                    <a:pt x="10842" y="75777"/>
                    <a:pt x="6620" y="78995"/>
                  </a:cubicBezTo>
                  <a:cubicBezTo>
                    <a:pt x="5341" y="79954"/>
                    <a:pt x="3995" y="80890"/>
                    <a:pt x="3310" y="82373"/>
                  </a:cubicBezTo>
                  <a:cubicBezTo>
                    <a:pt x="2945" y="83172"/>
                    <a:pt x="2488" y="83697"/>
                    <a:pt x="1666" y="84085"/>
                  </a:cubicBezTo>
                  <a:cubicBezTo>
                    <a:pt x="457" y="84610"/>
                    <a:pt x="0" y="86048"/>
                    <a:pt x="411" y="87304"/>
                  </a:cubicBezTo>
                  <a:cubicBezTo>
                    <a:pt x="789" y="88395"/>
                    <a:pt x="1861" y="89100"/>
                    <a:pt x="3132" y="89100"/>
                  </a:cubicBezTo>
                  <a:cubicBezTo>
                    <a:pt x="3243" y="89100"/>
                    <a:pt x="3356" y="89095"/>
                    <a:pt x="3470" y="89084"/>
                  </a:cubicBezTo>
                  <a:cubicBezTo>
                    <a:pt x="4839" y="88970"/>
                    <a:pt x="5843" y="88057"/>
                    <a:pt x="6003" y="86779"/>
                  </a:cubicBezTo>
                  <a:cubicBezTo>
                    <a:pt x="6186" y="85386"/>
                    <a:pt x="5638" y="84451"/>
                    <a:pt x="4154" y="83789"/>
                  </a:cubicBezTo>
                  <a:cubicBezTo>
                    <a:pt x="3675" y="83583"/>
                    <a:pt x="3561" y="83332"/>
                    <a:pt x="3835" y="82944"/>
                  </a:cubicBezTo>
                  <a:cubicBezTo>
                    <a:pt x="4268" y="82351"/>
                    <a:pt x="4634" y="81666"/>
                    <a:pt x="5182" y="81164"/>
                  </a:cubicBezTo>
                  <a:cubicBezTo>
                    <a:pt x="8765" y="77923"/>
                    <a:pt x="12919" y="75663"/>
                    <a:pt x="17804" y="74932"/>
                  </a:cubicBezTo>
                  <a:cubicBezTo>
                    <a:pt x="20691" y="74494"/>
                    <a:pt x="23585" y="74354"/>
                    <a:pt x="26485" y="74354"/>
                  </a:cubicBezTo>
                  <a:cubicBezTo>
                    <a:pt x="29019" y="74354"/>
                    <a:pt x="31558" y="74461"/>
                    <a:pt x="34101" y="74567"/>
                  </a:cubicBezTo>
                  <a:cubicBezTo>
                    <a:pt x="37367" y="74692"/>
                    <a:pt x="40634" y="74893"/>
                    <a:pt x="43917" y="74893"/>
                  </a:cubicBezTo>
                  <a:cubicBezTo>
                    <a:pt x="44236" y="74893"/>
                    <a:pt x="44555" y="74891"/>
                    <a:pt x="44875" y="74887"/>
                  </a:cubicBezTo>
                  <a:cubicBezTo>
                    <a:pt x="49303" y="74818"/>
                    <a:pt x="53571" y="73905"/>
                    <a:pt x="57657" y="72079"/>
                  </a:cubicBezTo>
                  <a:cubicBezTo>
                    <a:pt x="63386" y="69523"/>
                    <a:pt x="67746" y="65597"/>
                    <a:pt x="70873" y="60324"/>
                  </a:cubicBezTo>
                  <a:cubicBezTo>
                    <a:pt x="72973" y="56786"/>
                    <a:pt x="74365" y="52952"/>
                    <a:pt x="75324" y="49003"/>
                  </a:cubicBezTo>
                  <a:cubicBezTo>
                    <a:pt x="76442" y="44324"/>
                    <a:pt x="77378" y="39599"/>
                    <a:pt x="78314" y="34874"/>
                  </a:cubicBezTo>
                  <a:cubicBezTo>
                    <a:pt x="79797" y="27433"/>
                    <a:pt x="82628" y="20585"/>
                    <a:pt x="87170" y="14423"/>
                  </a:cubicBezTo>
                  <a:cubicBezTo>
                    <a:pt x="91279" y="8853"/>
                    <a:pt x="96414" y="4653"/>
                    <a:pt x="103125" y="2394"/>
                  </a:cubicBezTo>
                  <a:cubicBezTo>
                    <a:pt x="106357" y="1322"/>
                    <a:pt x="109631" y="754"/>
                    <a:pt x="112980" y="754"/>
                  </a:cubicBezTo>
                  <a:cubicBezTo>
                    <a:pt x="113911" y="754"/>
                    <a:pt x="114849" y="798"/>
                    <a:pt x="115793" y="887"/>
                  </a:cubicBezTo>
                  <a:cubicBezTo>
                    <a:pt x="118988" y="1207"/>
                    <a:pt x="121910" y="2371"/>
                    <a:pt x="124786" y="3626"/>
                  </a:cubicBezTo>
                  <a:cubicBezTo>
                    <a:pt x="126247" y="4243"/>
                    <a:pt x="127685" y="5041"/>
                    <a:pt x="128963" y="5977"/>
                  </a:cubicBezTo>
                  <a:cubicBezTo>
                    <a:pt x="133323" y="9150"/>
                    <a:pt x="136541" y="13213"/>
                    <a:pt x="138915" y="17961"/>
                  </a:cubicBezTo>
                  <a:cubicBezTo>
                    <a:pt x="140558" y="21247"/>
                    <a:pt x="142316" y="24466"/>
                    <a:pt x="144142" y="27661"/>
                  </a:cubicBezTo>
                  <a:cubicBezTo>
                    <a:pt x="144713" y="28666"/>
                    <a:pt x="145557" y="29533"/>
                    <a:pt x="146425" y="30309"/>
                  </a:cubicBezTo>
                  <a:cubicBezTo>
                    <a:pt x="149323" y="32934"/>
                    <a:pt x="152838" y="34463"/>
                    <a:pt x="156650" y="35353"/>
                  </a:cubicBezTo>
                  <a:cubicBezTo>
                    <a:pt x="158453" y="35764"/>
                    <a:pt x="160234" y="36244"/>
                    <a:pt x="161969" y="36814"/>
                  </a:cubicBezTo>
                  <a:cubicBezTo>
                    <a:pt x="162904" y="37111"/>
                    <a:pt x="163840" y="37545"/>
                    <a:pt x="164593" y="38138"/>
                  </a:cubicBezTo>
                  <a:cubicBezTo>
                    <a:pt x="165917" y="39234"/>
                    <a:pt x="167310" y="40375"/>
                    <a:pt x="168314" y="41744"/>
                  </a:cubicBezTo>
                  <a:cubicBezTo>
                    <a:pt x="171966" y="46720"/>
                    <a:pt x="172628" y="52153"/>
                    <a:pt x="170186" y="57791"/>
                  </a:cubicBezTo>
                  <a:cubicBezTo>
                    <a:pt x="168793" y="61055"/>
                    <a:pt x="166785" y="64045"/>
                    <a:pt x="164593" y="66898"/>
                  </a:cubicBezTo>
                  <a:cubicBezTo>
                    <a:pt x="160348" y="72467"/>
                    <a:pt x="156148" y="78082"/>
                    <a:pt x="152747" y="84199"/>
                  </a:cubicBezTo>
                  <a:cubicBezTo>
                    <a:pt x="150487" y="88262"/>
                    <a:pt x="149346" y="92553"/>
                    <a:pt x="149962" y="97164"/>
                  </a:cubicBezTo>
                  <a:cubicBezTo>
                    <a:pt x="150807" y="103532"/>
                    <a:pt x="153980" y="108463"/>
                    <a:pt x="159846" y="111498"/>
                  </a:cubicBezTo>
                  <a:cubicBezTo>
                    <a:pt x="165050" y="114192"/>
                    <a:pt x="170597" y="115927"/>
                    <a:pt x="176577" y="116155"/>
                  </a:cubicBezTo>
                  <a:cubicBezTo>
                    <a:pt x="177232" y="116182"/>
                    <a:pt x="177887" y="116198"/>
                    <a:pt x="178541" y="116198"/>
                  </a:cubicBezTo>
                  <a:cubicBezTo>
                    <a:pt x="181207" y="116198"/>
                    <a:pt x="183848" y="115926"/>
                    <a:pt x="186414" y="114991"/>
                  </a:cubicBezTo>
                  <a:cubicBezTo>
                    <a:pt x="187784" y="114489"/>
                    <a:pt x="189176" y="113986"/>
                    <a:pt x="190569" y="113461"/>
                  </a:cubicBezTo>
                  <a:cubicBezTo>
                    <a:pt x="195636" y="111544"/>
                    <a:pt x="199630" y="108257"/>
                    <a:pt x="202826" y="104012"/>
                  </a:cubicBezTo>
                  <a:cubicBezTo>
                    <a:pt x="203008" y="103784"/>
                    <a:pt x="203191" y="103510"/>
                    <a:pt x="203260" y="103213"/>
                  </a:cubicBezTo>
                  <a:cubicBezTo>
                    <a:pt x="203305" y="103076"/>
                    <a:pt x="203123" y="102893"/>
                    <a:pt x="203054" y="102711"/>
                  </a:cubicBezTo>
                  <a:cubicBezTo>
                    <a:pt x="202894" y="102802"/>
                    <a:pt x="202666" y="102825"/>
                    <a:pt x="202575" y="102939"/>
                  </a:cubicBezTo>
                  <a:cubicBezTo>
                    <a:pt x="201936" y="103806"/>
                    <a:pt x="201365" y="104742"/>
                    <a:pt x="200635" y="105541"/>
                  </a:cubicBezTo>
                  <a:cubicBezTo>
                    <a:pt x="197256" y="109284"/>
                    <a:pt x="193079" y="111772"/>
                    <a:pt x="188286" y="113598"/>
                  </a:cubicBezTo>
                  <a:cubicBezTo>
                    <a:pt x="184892" y="114875"/>
                    <a:pt x="181489" y="115405"/>
                    <a:pt x="178042" y="115405"/>
                  </a:cubicBezTo>
                  <a:cubicBezTo>
                    <a:pt x="176064" y="115405"/>
                    <a:pt x="174071" y="115230"/>
                    <a:pt x="172057" y="114922"/>
                  </a:cubicBezTo>
                  <a:cubicBezTo>
                    <a:pt x="168565" y="114374"/>
                    <a:pt x="165301" y="113142"/>
                    <a:pt x="162083" y="111750"/>
                  </a:cubicBezTo>
                  <a:cubicBezTo>
                    <a:pt x="158590" y="110243"/>
                    <a:pt x="155669" y="108143"/>
                    <a:pt x="153592" y="104925"/>
                  </a:cubicBezTo>
                  <a:cubicBezTo>
                    <a:pt x="151629" y="101912"/>
                    <a:pt x="150602" y="98671"/>
                    <a:pt x="150533" y="95133"/>
                  </a:cubicBezTo>
                  <a:cubicBezTo>
                    <a:pt x="150465" y="91344"/>
                    <a:pt x="151583" y="87851"/>
                    <a:pt x="153432" y="84519"/>
                  </a:cubicBezTo>
                  <a:cubicBezTo>
                    <a:pt x="156285" y="79383"/>
                    <a:pt x="159686" y="74590"/>
                    <a:pt x="163247" y="69934"/>
                  </a:cubicBezTo>
                  <a:cubicBezTo>
                    <a:pt x="165666" y="66784"/>
                    <a:pt x="167949" y="63565"/>
                    <a:pt x="169912" y="60119"/>
                  </a:cubicBezTo>
                  <a:cubicBezTo>
                    <a:pt x="172833" y="54960"/>
                    <a:pt x="173244" y="49619"/>
                    <a:pt x="170688" y="44232"/>
                  </a:cubicBezTo>
                  <a:cubicBezTo>
                    <a:pt x="168862" y="40352"/>
                    <a:pt x="165986" y="37385"/>
                    <a:pt x="161717" y="35924"/>
                  </a:cubicBezTo>
                  <a:cubicBezTo>
                    <a:pt x="160531" y="35536"/>
                    <a:pt x="159298" y="35194"/>
                    <a:pt x="158088" y="34920"/>
                  </a:cubicBezTo>
                  <a:cubicBezTo>
                    <a:pt x="155669" y="34372"/>
                    <a:pt x="153272" y="33756"/>
                    <a:pt x="151081" y="32592"/>
                  </a:cubicBezTo>
                  <a:cubicBezTo>
                    <a:pt x="148753" y="31359"/>
                    <a:pt x="146493" y="29989"/>
                    <a:pt x="145078" y="27753"/>
                  </a:cubicBezTo>
                  <a:cubicBezTo>
                    <a:pt x="143594" y="25379"/>
                    <a:pt x="142247" y="22914"/>
                    <a:pt x="140969" y="20426"/>
                  </a:cubicBezTo>
                  <a:cubicBezTo>
                    <a:pt x="139303" y="17230"/>
                    <a:pt x="137797" y="13966"/>
                    <a:pt x="135446" y="11136"/>
                  </a:cubicBezTo>
                  <a:cubicBezTo>
                    <a:pt x="132273" y="7301"/>
                    <a:pt x="128575" y="4197"/>
                    <a:pt x="123805" y="2371"/>
                  </a:cubicBezTo>
                  <a:cubicBezTo>
                    <a:pt x="120182" y="977"/>
                    <a:pt x="116542" y="1"/>
                    <a:pt x="112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2874936" y="3490132"/>
              <a:ext cx="238622" cy="151759"/>
            </a:xfrm>
            <a:custGeom>
              <a:avLst/>
              <a:gdLst/>
              <a:ahLst/>
              <a:cxnLst/>
              <a:rect l="l" t="t" r="r" b="b"/>
              <a:pathLst>
                <a:path w="13329" h="8477" extrusionOk="0">
                  <a:moveTo>
                    <a:pt x="7316" y="1"/>
                  </a:moveTo>
                  <a:cubicBezTo>
                    <a:pt x="7191" y="1"/>
                    <a:pt x="7069" y="55"/>
                    <a:pt x="7020" y="173"/>
                  </a:cubicBezTo>
                  <a:cubicBezTo>
                    <a:pt x="6130" y="2136"/>
                    <a:pt x="5765" y="4236"/>
                    <a:pt x="5149" y="6267"/>
                  </a:cubicBezTo>
                  <a:cubicBezTo>
                    <a:pt x="5080" y="6496"/>
                    <a:pt x="5012" y="6724"/>
                    <a:pt x="4920" y="6975"/>
                  </a:cubicBezTo>
                  <a:cubicBezTo>
                    <a:pt x="4897" y="7021"/>
                    <a:pt x="4852" y="7295"/>
                    <a:pt x="4783" y="7340"/>
                  </a:cubicBezTo>
                  <a:cubicBezTo>
                    <a:pt x="4740" y="7383"/>
                    <a:pt x="4738" y="7406"/>
                    <a:pt x="4738" y="7406"/>
                  </a:cubicBezTo>
                  <a:cubicBezTo>
                    <a:pt x="4738" y="7406"/>
                    <a:pt x="4740" y="7378"/>
                    <a:pt x="4692" y="7317"/>
                  </a:cubicBezTo>
                  <a:cubicBezTo>
                    <a:pt x="4555" y="7112"/>
                    <a:pt x="4487" y="6701"/>
                    <a:pt x="4395" y="6473"/>
                  </a:cubicBezTo>
                  <a:cubicBezTo>
                    <a:pt x="4304" y="6199"/>
                    <a:pt x="4213" y="5925"/>
                    <a:pt x="4121" y="5651"/>
                  </a:cubicBezTo>
                  <a:cubicBezTo>
                    <a:pt x="3733" y="4556"/>
                    <a:pt x="3345" y="3437"/>
                    <a:pt x="2980" y="2342"/>
                  </a:cubicBezTo>
                  <a:cubicBezTo>
                    <a:pt x="2913" y="2181"/>
                    <a:pt x="2744" y="2075"/>
                    <a:pt x="2584" y="2075"/>
                  </a:cubicBezTo>
                  <a:cubicBezTo>
                    <a:pt x="2470" y="2075"/>
                    <a:pt x="2361" y="2128"/>
                    <a:pt x="2295" y="2250"/>
                  </a:cubicBezTo>
                  <a:cubicBezTo>
                    <a:pt x="1519" y="3643"/>
                    <a:pt x="812" y="5035"/>
                    <a:pt x="127" y="6473"/>
                  </a:cubicBezTo>
                  <a:cubicBezTo>
                    <a:pt x="1" y="6756"/>
                    <a:pt x="266" y="7018"/>
                    <a:pt x="503" y="7018"/>
                  </a:cubicBezTo>
                  <a:cubicBezTo>
                    <a:pt x="609" y="7018"/>
                    <a:pt x="710" y="6965"/>
                    <a:pt x="766" y="6838"/>
                  </a:cubicBezTo>
                  <a:cubicBezTo>
                    <a:pt x="1337" y="5651"/>
                    <a:pt x="1930" y="4487"/>
                    <a:pt x="2546" y="3346"/>
                  </a:cubicBezTo>
                  <a:cubicBezTo>
                    <a:pt x="2912" y="4396"/>
                    <a:pt x="3277" y="5446"/>
                    <a:pt x="3642" y="6496"/>
                  </a:cubicBezTo>
                  <a:cubicBezTo>
                    <a:pt x="3802" y="6975"/>
                    <a:pt x="3893" y="7660"/>
                    <a:pt x="4304" y="8025"/>
                  </a:cubicBezTo>
                  <a:cubicBezTo>
                    <a:pt x="4441" y="8152"/>
                    <a:pt x="4608" y="8212"/>
                    <a:pt x="4771" y="8212"/>
                  </a:cubicBezTo>
                  <a:cubicBezTo>
                    <a:pt x="4989" y="8212"/>
                    <a:pt x="5201" y="8106"/>
                    <a:pt x="5331" y="7911"/>
                  </a:cubicBezTo>
                  <a:cubicBezTo>
                    <a:pt x="5651" y="7432"/>
                    <a:pt x="5788" y="6747"/>
                    <a:pt x="5925" y="6222"/>
                  </a:cubicBezTo>
                  <a:cubicBezTo>
                    <a:pt x="6107" y="5583"/>
                    <a:pt x="6267" y="4944"/>
                    <a:pt x="6450" y="4327"/>
                  </a:cubicBezTo>
                  <a:cubicBezTo>
                    <a:pt x="6655" y="3437"/>
                    <a:pt x="6906" y="2570"/>
                    <a:pt x="7203" y="1702"/>
                  </a:cubicBezTo>
                  <a:cubicBezTo>
                    <a:pt x="7363" y="2638"/>
                    <a:pt x="7522" y="3574"/>
                    <a:pt x="7705" y="4510"/>
                  </a:cubicBezTo>
                  <a:cubicBezTo>
                    <a:pt x="7819" y="5172"/>
                    <a:pt x="7910" y="5811"/>
                    <a:pt x="8047" y="6473"/>
                  </a:cubicBezTo>
                  <a:cubicBezTo>
                    <a:pt x="8162" y="6998"/>
                    <a:pt x="8253" y="7683"/>
                    <a:pt x="8527" y="8185"/>
                  </a:cubicBezTo>
                  <a:cubicBezTo>
                    <a:pt x="8643" y="8378"/>
                    <a:pt x="8831" y="8477"/>
                    <a:pt x="9023" y="8477"/>
                  </a:cubicBezTo>
                  <a:cubicBezTo>
                    <a:pt x="9171" y="8477"/>
                    <a:pt x="9320" y="8418"/>
                    <a:pt x="9440" y="8299"/>
                  </a:cubicBezTo>
                  <a:cubicBezTo>
                    <a:pt x="9851" y="7865"/>
                    <a:pt x="10056" y="7180"/>
                    <a:pt x="10307" y="6655"/>
                  </a:cubicBezTo>
                  <a:cubicBezTo>
                    <a:pt x="10764" y="5720"/>
                    <a:pt x="11197" y="4784"/>
                    <a:pt x="11745" y="3894"/>
                  </a:cubicBezTo>
                  <a:cubicBezTo>
                    <a:pt x="11951" y="4350"/>
                    <a:pt x="11973" y="4966"/>
                    <a:pt x="12087" y="5423"/>
                  </a:cubicBezTo>
                  <a:lnTo>
                    <a:pt x="12544" y="7569"/>
                  </a:lnTo>
                  <a:cubicBezTo>
                    <a:pt x="12590" y="7753"/>
                    <a:pt x="12733" y="7833"/>
                    <a:pt x="12881" y="7833"/>
                  </a:cubicBezTo>
                  <a:cubicBezTo>
                    <a:pt x="13099" y="7833"/>
                    <a:pt x="13329" y="7658"/>
                    <a:pt x="13274" y="7386"/>
                  </a:cubicBezTo>
                  <a:cubicBezTo>
                    <a:pt x="13092" y="6541"/>
                    <a:pt x="12909" y="5720"/>
                    <a:pt x="12727" y="4875"/>
                  </a:cubicBezTo>
                  <a:cubicBezTo>
                    <a:pt x="12567" y="4213"/>
                    <a:pt x="12498" y="3460"/>
                    <a:pt x="11996" y="2958"/>
                  </a:cubicBezTo>
                  <a:cubicBezTo>
                    <a:pt x="11918" y="2880"/>
                    <a:pt x="11823" y="2843"/>
                    <a:pt x="11730" y="2843"/>
                  </a:cubicBezTo>
                  <a:cubicBezTo>
                    <a:pt x="11604" y="2843"/>
                    <a:pt x="11481" y="2909"/>
                    <a:pt x="11403" y="3026"/>
                  </a:cubicBezTo>
                  <a:cubicBezTo>
                    <a:pt x="10878" y="3780"/>
                    <a:pt x="10467" y="4601"/>
                    <a:pt x="10079" y="5423"/>
                  </a:cubicBezTo>
                  <a:cubicBezTo>
                    <a:pt x="9896" y="5811"/>
                    <a:pt x="9714" y="6199"/>
                    <a:pt x="9531" y="6587"/>
                  </a:cubicBezTo>
                  <a:cubicBezTo>
                    <a:pt x="9417" y="6815"/>
                    <a:pt x="9303" y="7044"/>
                    <a:pt x="9211" y="7249"/>
                  </a:cubicBezTo>
                  <a:cubicBezTo>
                    <a:pt x="9166" y="7295"/>
                    <a:pt x="9120" y="7454"/>
                    <a:pt x="9052" y="7569"/>
                  </a:cubicBezTo>
                  <a:cubicBezTo>
                    <a:pt x="9006" y="7386"/>
                    <a:pt x="8960" y="7112"/>
                    <a:pt x="8938" y="7021"/>
                  </a:cubicBezTo>
                  <a:cubicBezTo>
                    <a:pt x="8869" y="6747"/>
                    <a:pt x="8801" y="6473"/>
                    <a:pt x="8755" y="6199"/>
                  </a:cubicBezTo>
                  <a:cubicBezTo>
                    <a:pt x="8618" y="5537"/>
                    <a:pt x="8504" y="4898"/>
                    <a:pt x="8390" y="4236"/>
                  </a:cubicBezTo>
                  <a:cubicBezTo>
                    <a:pt x="8162" y="2912"/>
                    <a:pt x="7933" y="1588"/>
                    <a:pt x="7682" y="264"/>
                  </a:cubicBezTo>
                  <a:cubicBezTo>
                    <a:pt x="7656" y="96"/>
                    <a:pt x="7482" y="1"/>
                    <a:pt x="7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4941958" y="2748127"/>
              <a:ext cx="263220" cy="196569"/>
            </a:xfrm>
            <a:custGeom>
              <a:avLst/>
              <a:gdLst/>
              <a:ahLst/>
              <a:cxnLst/>
              <a:rect l="l" t="t" r="r" b="b"/>
              <a:pathLst>
                <a:path w="14703" h="10980" extrusionOk="0">
                  <a:moveTo>
                    <a:pt x="5483" y="0"/>
                  </a:moveTo>
                  <a:cubicBezTo>
                    <a:pt x="4872" y="0"/>
                    <a:pt x="3928" y="566"/>
                    <a:pt x="3610" y="717"/>
                  </a:cubicBezTo>
                  <a:cubicBezTo>
                    <a:pt x="2491" y="1265"/>
                    <a:pt x="1396" y="1859"/>
                    <a:pt x="346" y="2520"/>
                  </a:cubicBezTo>
                  <a:cubicBezTo>
                    <a:pt x="0" y="2732"/>
                    <a:pt x="203" y="3217"/>
                    <a:pt x="521" y="3217"/>
                  </a:cubicBezTo>
                  <a:cubicBezTo>
                    <a:pt x="581" y="3217"/>
                    <a:pt x="645" y="3200"/>
                    <a:pt x="711" y="3160"/>
                  </a:cubicBezTo>
                  <a:cubicBezTo>
                    <a:pt x="1578" y="2612"/>
                    <a:pt x="2446" y="2110"/>
                    <a:pt x="3359" y="1653"/>
                  </a:cubicBezTo>
                  <a:cubicBezTo>
                    <a:pt x="3815" y="1402"/>
                    <a:pt x="4272" y="1197"/>
                    <a:pt x="4751" y="991"/>
                  </a:cubicBezTo>
                  <a:cubicBezTo>
                    <a:pt x="4842" y="946"/>
                    <a:pt x="4956" y="900"/>
                    <a:pt x="5048" y="831"/>
                  </a:cubicBezTo>
                  <a:cubicBezTo>
                    <a:pt x="5116" y="809"/>
                    <a:pt x="5162" y="786"/>
                    <a:pt x="5207" y="763"/>
                  </a:cubicBezTo>
                  <a:cubicBezTo>
                    <a:pt x="5237" y="723"/>
                    <a:pt x="5254" y="705"/>
                    <a:pt x="5260" y="705"/>
                  </a:cubicBezTo>
                  <a:lnTo>
                    <a:pt x="5260" y="705"/>
                  </a:lnTo>
                  <a:cubicBezTo>
                    <a:pt x="5267" y="705"/>
                    <a:pt x="5256" y="734"/>
                    <a:pt x="5230" y="786"/>
                  </a:cubicBezTo>
                  <a:cubicBezTo>
                    <a:pt x="5253" y="968"/>
                    <a:pt x="5070" y="1311"/>
                    <a:pt x="5002" y="1470"/>
                  </a:cubicBezTo>
                  <a:cubicBezTo>
                    <a:pt x="4340" y="3251"/>
                    <a:pt x="3404" y="4963"/>
                    <a:pt x="2993" y="6834"/>
                  </a:cubicBezTo>
                  <a:cubicBezTo>
                    <a:pt x="2938" y="7074"/>
                    <a:pt x="3136" y="7284"/>
                    <a:pt x="3370" y="7284"/>
                  </a:cubicBezTo>
                  <a:cubicBezTo>
                    <a:pt x="3426" y="7284"/>
                    <a:pt x="3484" y="7272"/>
                    <a:pt x="3541" y="7245"/>
                  </a:cubicBezTo>
                  <a:cubicBezTo>
                    <a:pt x="5915" y="5990"/>
                    <a:pt x="7604" y="3799"/>
                    <a:pt x="9864" y="2383"/>
                  </a:cubicBezTo>
                  <a:lnTo>
                    <a:pt x="9864" y="2383"/>
                  </a:lnTo>
                  <a:lnTo>
                    <a:pt x="6486" y="9459"/>
                  </a:lnTo>
                  <a:cubicBezTo>
                    <a:pt x="6361" y="9729"/>
                    <a:pt x="6519" y="10017"/>
                    <a:pt x="6805" y="10017"/>
                  </a:cubicBezTo>
                  <a:cubicBezTo>
                    <a:pt x="6834" y="10017"/>
                    <a:pt x="6865" y="10013"/>
                    <a:pt x="6897" y="10007"/>
                  </a:cubicBezTo>
                  <a:cubicBezTo>
                    <a:pt x="7924" y="9756"/>
                    <a:pt x="8723" y="9071"/>
                    <a:pt x="9521" y="8455"/>
                  </a:cubicBezTo>
                  <a:cubicBezTo>
                    <a:pt x="10503" y="7679"/>
                    <a:pt x="11484" y="6926"/>
                    <a:pt x="12466" y="6195"/>
                  </a:cubicBezTo>
                  <a:cubicBezTo>
                    <a:pt x="12656" y="6069"/>
                    <a:pt x="13550" y="5336"/>
                    <a:pt x="13791" y="5336"/>
                  </a:cubicBezTo>
                  <a:cubicBezTo>
                    <a:pt x="13810" y="5336"/>
                    <a:pt x="13825" y="5341"/>
                    <a:pt x="13835" y="5351"/>
                  </a:cubicBezTo>
                  <a:cubicBezTo>
                    <a:pt x="13904" y="5442"/>
                    <a:pt x="13630" y="6058"/>
                    <a:pt x="13607" y="6150"/>
                  </a:cubicBezTo>
                  <a:cubicBezTo>
                    <a:pt x="13539" y="6424"/>
                    <a:pt x="13447" y="6720"/>
                    <a:pt x="13356" y="6994"/>
                  </a:cubicBezTo>
                  <a:cubicBezTo>
                    <a:pt x="13037" y="8181"/>
                    <a:pt x="12694" y="9368"/>
                    <a:pt x="12329" y="10532"/>
                  </a:cubicBezTo>
                  <a:cubicBezTo>
                    <a:pt x="12261" y="10804"/>
                    <a:pt x="12485" y="10979"/>
                    <a:pt x="12706" y="10979"/>
                  </a:cubicBezTo>
                  <a:cubicBezTo>
                    <a:pt x="12856" y="10979"/>
                    <a:pt x="13004" y="10899"/>
                    <a:pt x="13059" y="10715"/>
                  </a:cubicBezTo>
                  <a:cubicBezTo>
                    <a:pt x="13447" y="9368"/>
                    <a:pt x="13835" y="8021"/>
                    <a:pt x="14223" y="6675"/>
                  </a:cubicBezTo>
                  <a:cubicBezTo>
                    <a:pt x="14360" y="6195"/>
                    <a:pt x="14703" y="5511"/>
                    <a:pt x="14566" y="5008"/>
                  </a:cubicBezTo>
                  <a:cubicBezTo>
                    <a:pt x="14461" y="4678"/>
                    <a:pt x="14187" y="4535"/>
                    <a:pt x="13895" y="4535"/>
                  </a:cubicBezTo>
                  <a:cubicBezTo>
                    <a:pt x="13744" y="4535"/>
                    <a:pt x="13588" y="4573"/>
                    <a:pt x="13447" y="4643"/>
                  </a:cubicBezTo>
                  <a:cubicBezTo>
                    <a:pt x="12831" y="4940"/>
                    <a:pt x="12283" y="5442"/>
                    <a:pt x="11758" y="5830"/>
                  </a:cubicBezTo>
                  <a:cubicBezTo>
                    <a:pt x="11210" y="6241"/>
                    <a:pt x="10663" y="6652"/>
                    <a:pt x="10115" y="7063"/>
                  </a:cubicBezTo>
                  <a:cubicBezTo>
                    <a:pt x="9293" y="7679"/>
                    <a:pt x="8471" y="8501"/>
                    <a:pt x="7513" y="8980"/>
                  </a:cubicBezTo>
                  <a:lnTo>
                    <a:pt x="11005" y="1676"/>
                  </a:lnTo>
                  <a:cubicBezTo>
                    <a:pt x="11137" y="1412"/>
                    <a:pt x="10943" y="1133"/>
                    <a:pt x="10678" y="1133"/>
                  </a:cubicBezTo>
                  <a:cubicBezTo>
                    <a:pt x="10622" y="1133"/>
                    <a:pt x="10563" y="1146"/>
                    <a:pt x="10503" y="1174"/>
                  </a:cubicBezTo>
                  <a:cubicBezTo>
                    <a:pt x="7992" y="2406"/>
                    <a:pt x="6257" y="4666"/>
                    <a:pt x="3929" y="6172"/>
                  </a:cubicBezTo>
                  <a:cubicBezTo>
                    <a:pt x="4180" y="5305"/>
                    <a:pt x="4523" y="4483"/>
                    <a:pt x="4888" y="3662"/>
                  </a:cubicBezTo>
                  <a:cubicBezTo>
                    <a:pt x="5116" y="3137"/>
                    <a:pt x="5344" y="2612"/>
                    <a:pt x="5550" y="2087"/>
                  </a:cubicBezTo>
                  <a:cubicBezTo>
                    <a:pt x="5732" y="1630"/>
                    <a:pt x="6052" y="1060"/>
                    <a:pt x="6029" y="557"/>
                  </a:cubicBezTo>
                  <a:cubicBezTo>
                    <a:pt x="6014" y="144"/>
                    <a:pt x="5791" y="0"/>
                    <a:pt x="5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6"/>
            <p:cNvSpPr/>
            <p:nvPr/>
          </p:nvSpPr>
          <p:spPr>
            <a:xfrm>
              <a:off x="5033942" y="4055475"/>
              <a:ext cx="189229" cy="224837"/>
            </a:xfrm>
            <a:custGeom>
              <a:avLst/>
              <a:gdLst/>
              <a:ahLst/>
              <a:cxnLst/>
              <a:rect l="l" t="t" r="r" b="b"/>
              <a:pathLst>
                <a:path w="10570" h="12559" extrusionOk="0">
                  <a:moveTo>
                    <a:pt x="4798" y="1"/>
                  </a:moveTo>
                  <a:cubicBezTo>
                    <a:pt x="4790" y="1"/>
                    <a:pt x="4781" y="1"/>
                    <a:pt x="4771" y="2"/>
                  </a:cubicBezTo>
                  <a:cubicBezTo>
                    <a:pt x="3356" y="93"/>
                    <a:pt x="1964" y="344"/>
                    <a:pt x="640" y="801"/>
                  </a:cubicBezTo>
                  <a:cubicBezTo>
                    <a:pt x="229" y="944"/>
                    <a:pt x="336" y="1531"/>
                    <a:pt x="694" y="1531"/>
                  </a:cubicBezTo>
                  <a:cubicBezTo>
                    <a:pt x="734" y="1531"/>
                    <a:pt x="777" y="1524"/>
                    <a:pt x="823" y="1508"/>
                  </a:cubicBezTo>
                  <a:cubicBezTo>
                    <a:pt x="1827" y="1166"/>
                    <a:pt x="2877" y="938"/>
                    <a:pt x="3927" y="801"/>
                  </a:cubicBezTo>
                  <a:lnTo>
                    <a:pt x="3927" y="801"/>
                  </a:lnTo>
                  <a:cubicBezTo>
                    <a:pt x="2717" y="2239"/>
                    <a:pt x="1462" y="3654"/>
                    <a:pt x="161" y="5046"/>
                  </a:cubicBezTo>
                  <a:cubicBezTo>
                    <a:pt x="1" y="5206"/>
                    <a:pt x="24" y="5503"/>
                    <a:pt x="229" y="5617"/>
                  </a:cubicBezTo>
                  <a:cubicBezTo>
                    <a:pt x="482" y="5733"/>
                    <a:pt x="735" y="5780"/>
                    <a:pt x="989" y="5780"/>
                  </a:cubicBezTo>
                  <a:cubicBezTo>
                    <a:pt x="1287" y="5780"/>
                    <a:pt x="1588" y="5715"/>
                    <a:pt x="1895" y="5617"/>
                  </a:cubicBezTo>
                  <a:cubicBezTo>
                    <a:pt x="2557" y="5388"/>
                    <a:pt x="3197" y="5115"/>
                    <a:pt x="3836" y="4863"/>
                  </a:cubicBezTo>
                  <a:cubicBezTo>
                    <a:pt x="5251" y="4361"/>
                    <a:pt x="6666" y="3859"/>
                    <a:pt x="8104" y="3448"/>
                  </a:cubicBezTo>
                  <a:cubicBezTo>
                    <a:pt x="8150" y="3425"/>
                    <a:pt x="8218" y="3403"/>
                    <a:pt x="8287" y="3380"/>
                  </a:cubicBezTo>
                  <a:lnTo>
                    <a:pt x="8287" y="3380"/>
                  </a:lnTo>
                  <a:cubicBezTo>
                    <a:pt x="8218" y="3494"/>
                    <a:pt x="8013" y="3654"/>
                    <a:pt x="7921" y="3745"/>
                  </a:cubicBezTo>
                  <a:cubicBezTo>
                    <a:pt x="7670" y="3996"/>
                    <a:pt x="7419" y="4247"/>
                    <a:pt x="7168" y="4498"/>
                  </a:cubicBezTo>
                  <a:cubicBezTo>
                    <a:pt x="6597" y="5046"/>
                    <a:pt x="6050" y="5594"/>
                    <a:pt x="5479" y="6142"/>
                  </a:cubicBezTo>
                  <a:cubicBezTo>
                    <a:pt x="4406" y="7214"/>
                    <a:pt x="3356" y="8264"/>
                    <a:pt x="2283" y="9314"/>
                  </a:cubicBezTo>
                  <a:cubicBezTo>
                    <a:pt x="2062" y="9536"/>
                    <a:pt x="2214" y="9954"/>
                    <a:pt x="2504" y="9954"/>
                  </a:cubicBezTo>
                  <a:cubicBezTo>
                    <a:pt x="2543" y="9954"/>
                    <a:pt x="2583" y="9947"/>
                    <a:pt x="2626" y="9931"/>
                  </a:cubicBezTo>
                  <a:cubicBezTo>
                    <a:pt x="3858" y="9474"/>
                    <a:pt x="5091" y="9040"/>
                    <a:pt x="6346" y="8584"/>
                  </a:cubicBezTo>
                  <a:cubicBezTo>
                    <a:pt x="6940" y="8379"/>
                    <a:pt x="7533" y="8150"/>
                    <a:pt x="8150" y="7945"/>
                  </a:cubicBezTo>
                  <a:cubicBezTo>
                    <a:pt x="8424" y="7831"/>
                    <a:pt x="8720" y="7739"/>
                    <a:pt x="8994" y="7625"/>
                  </a:cubicBezTo>
                  <a:cubicBezTo>
                    <a:pt x="9177" y="7557"/>
                    <a:pt x="9382" y="7466"/>
                    <a:pt x="9588" y="7443"/>
                  </a:cubicBezTo>
                  <a:lnTo>
                    <a:pt x="9588" y="7443"/>
                  </a:lnTo>
                  <a:cubicBezTo>
                    <a:pt x="8766" y="8972"/>
                    <a:pt x="7967" y="10501"/>
                    <a:pt x="7145" y="12031"/>
                  </a:cubicBezTo>
                  <a:cubicBezTo>
                    <a:pt x="6990" y="12310"/>
                    <a:pt x="7237" y="12558"/>
                    <a:pt x="7482" y="12558"/>
                  </a:cubicBezTo>
                  <a:cubicBezTo>
                    <a:pt x="7597" y="12558"/>
                    <a:pt x="7712" y="12504"/>
                    <a:pt x="7784" y="12373"/>
                  </a:cubicBezTo>
                  <a:cubicBezTo>
                    <a:pt x="8675" y="10707"/>
                    <a:pt x="9588" y="9018"/>
                    <a:pt x="10478" y="7351"/>
                  </a:cubicBezTo>
                  <a:cubicBezTo>
                    <a:pt x="10569" y="7192"/>
                    <a:pt x="10523" y="6941"/>
                    <a:pt x="10341" y="6849"/>
                  </a:cubicBezTo>
                  <a:cubicBezTo>
                    <a:pt x="10139" y="6753"/>
                    <a:pt x="9944" y="6714"/>
                    <a:pt x="9751" y="6714"/>
                  </a:cubicBezTo>
                  <a:cubicBezTo>
                    <a:pt x="9441" y="6714"/>
                    <a:pt x="9135" y="6814"/>
                    <a:pt x="8812" y="6941"/>
                  </a:cubicBezTo>
                  <a:cubicBezTo>
                    <a:pt x="8104" y="7192"/>
                    <a:pt x="7374" y="7443"/>
                    <a:pt x="6666" y="7717"/>
                  </a:cubicBezTo>
                  <a:cubicBezTo>
                    <a:pt x="5753" y="8036"/>
                    <a:pt x="4863" y="8356"/>
                    <a:pt x="3973" y="8675"/>
                  </a:cubicBezTo>
                  <a:cubicBezTo>
                    <a:pt x="4771" y="7876"/>
                    <a:pt x="5593" y="7078"/>
                    <a:pt x="6392" y="6279"/>
                  </a:cubicBezTo>
                  <a:lnTo>
                    <a:pt x="8195" y="4498"/>
                  </a:lnTo>
                  <a:cubicBezTo>
                    <a:pt x="8560" y="4133"/>
                    <a:pt x="9405" y="3562"/>
                    <a:pt x="9085" y="2969"/>
                  </a:cubicBezTo>
                  <a:cubicBezTo>
                    <a:pt x="8957" y="2721"/>
                    <a:pt x="8738" y="2641"/>
                    <a:pt x="8494" y="2641"/>
                  </a:cubicBezTo>
                  <a:cubicBezTo>
                    <a:pt x="8175" y="2641"/>
                    <a:pt x="7815" y="2777"/>
                    <a:pt x="7556" y="2855"/>
                  </a:cubicBezTo>
                  <a:cubicBezTo>
                    <a:pt x="6757" y="3106"/>
                    <a:pt x="5958" y="3357"/>
                    <a:pt x="5159" y="3631"/>
                  </a:cubicBezTo>
                  <a:cubicBezTo>
                    <a:pt x="4383" y="3905"/>
                    <a:pt x="3585" y="4202"/>
                    <a:pt x="2808" y="4498"/>
                  </a:cubicBezTo>
                  <a:cubicBezTo>
                    <a:pt x="2352" y="4658"/>
                    <a:pt x="1690" y="5023"/>
                    <a:pt x="1119" y="5069"/>
                  </a:cubicBezTo>
                  <a:cubicBezTo>
                    <a:pt x="2466" y="3631"/>
                    <a:pt x="3767" y="2147"/>
                    <a:pt x="5023" y="618"/>
                  </a:cubicBezTo>
                  <a:cubicBezTo>
                    <a:pt x="5200" y="396"/>
                    <a:pt x="5119" y="1"/>
                    <a:pt x="4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6"/>
          <p:cNvGrpSpPr/>
          <p:nvPr/>
        </p:nvGrpSpPr>
        <p:grpSpPr>
          <a:xfrm>
            <a:off x="1052897" y="2290336"/>
            <a:ext cx="1706988" cy="1263562"/>
            <a:chOff x="2218899" y="2411614"/>
            <a:chExt cx="1331749" cy="993768"/>
          </a:xfrm>
        </p:grpSpPr>
        <p:sp>
          <p:nvSpPr>
            <p:cNvPr id="1604" name="Google Shape;1604;p46"/>
            <p:cNvSpPr/>
            <p:nvPr/>
          </p:nvSpPr>
          <p:spPr>
            <a:xfrm>
              <a:off x="2523743" y="2697767"/>
              <a:ext cx="981129" cy="707614"/>
            </a:xfrm>
            <a:custGeom>
              <a:avLst/>
              <a:gdLst/>
              <a:ahLst/>
              <a:cxnLst/>
              <a:rect l="l" t="t" r="r" b="b"/>
              <a:pathLst>
                <a:path w="54804" h="39526" extrusionOk="0">
                  <a:moveTo>
                    <a:pt x="45444" y="1"/>
                  </a:moveTo>
                  <a:cubicBezTo>
                    <a:pt x="44251" y="1"/>
                    <a:pt x="43061" y="58"/>
                    <a:pt x="41885" y="129"/>
                  </a:cubicBezTo>
                  <a:cubicBezTo>
                    <a:pt x="38803" y="289"/>
                    <a:pt x="35722" y="472"/>
                    <a:pt x="32663" y="631"/>
                  </a:cubicBezTo>
                  <a:cubicBezTo>
                    <a:pt x="26592" y="974"/>
                    <a:pt x="20520" y="1271"/>
                    <a:pt x="14449" y="1681"/>
                  </a:cubicBezTo>
                  <a:cubicBezTo>
                    <a:pt x="11458" y="1887"/>
                    <a:pt x="8468" y="2138"/>
                    <a:pt x="5501" y="2549"/>
                  </a:cubicBezTo>
                  <a:cubicBezTo>
                    <a:pt x="4268" y="2731"/>
                    <a:pt x="2876" y="2800"/>
                    <a:pt x="1780" y="3439"/>
                  </a:cubicBezTo>
                  <a:cubicBezTo>
                    <a:pt x="845" y="3964"/>
                    <a:pt x="342" y="4877"/>
                    <a:pt x="228" y="5927"/>
                  </a:cubicBezTo>
                  <a:cubicBezTo>
                    <a:pt x="137" y="6543"/>
                    <a:pt x="206" y="7182"/>
                    <a:pt x="320" y="7799"/>
                  </a:cubicBezTo>
                  <a:cubicBezTo>
                    <a:pt x="0" y="13163"/>
                    <a:pt x="69" y="18526"/>
                    <a:pt x="479" y="23890"/>
                  </a:cubicBezTo>
                  <a:cubicBezTo>
                    <a:pt x="708" y="26789"/>
                    <a:pt x="1050" y="29688"/>
                    <a:pt x="1484" y="32564"/>
                  </a:cubicBezTo>
                  <a:cubicBezTo>
                    <a:pt x="1712" y="33934"/>
                    <a:pt x="1849" y="35349"/>
                    <a:pt x="2214" y="36650"/>
                  </a:cubicBezTo>
                  <a:cubicBezTo>
                    <a:pt x="2534" y="37768"/>
                    <a:pt x="3218" y="38613"/>
                    <a:pt x="4383" y="38932"/>
                  </a:cubicBezTo>
                  <a:cubicBezTo>
                    <a:pt x="5661" y="39275"/>
                    <a:pt x="7099" y="39343"/>
                    <a:pt x="8423" y="39412"/>
                  </a:cubicBezTo>
                  <a:cubicBezTo>
                    <a:pt x="9906" y="39503"/>
                    <a:pt x="11413" y="39526"/>
                    <a:pt x="12919" y="39526"/>
                  </a:cubicBezTo>
                  <a:cubicBezTo>
                    <a:pt x="15978" y="39480"/>
                    <a:pt x="19036" y="39389"/>
                    <a:pt x="22072" y="39275"/>
                  </a:cubicBezTo>
                  <a:cubicBezTo>
                    <a:pt x="28235" y="39046"/>
                    <a:pt x="34375" y="38727"/>
                    <a:pt x="40515" y="38316"/>
                  </a:cubicBezTo>
                  <a:cubicBezTo>
                    <a:pt x="43505" y="38111"/>
                    <a:pt x="46518" y="37882"/>
                    <a:pt x="49508" y="37631"/>
                  </a:cubicBezTo>
                  <a:cubicBezTo>
                    <a:pt x="50695" y="37540"/>
                    <a:pt x="52202" y="37631"/>
                    <a:pt x="53206" y="36878"/>
                  </a:cubicBezTo>
                  <a:cubicBezTo>
                    <a:pt x="54119" y="36193"/>
                    <a:pt x="54302" y="34983"/>
                    <a:pt x="54438" y="33934"/>
                  </a:cubicBezTo>
                  <a:cubicBezTo>
                    <a:pt x="54804" y="31080"/>
                    <a:pt x="54712" y="28182"/>
                    <a:pt x="54530" y="25306"/>
                  </a:cubicBezTo>
                  <a:cubicBezTo>
                    <a:pt x="54370" y="22384"/>
                    <a:pt x="54096" y="19462"/>
                    <a:pt x="53754" y="16563"/>
                  </a:cubicBezTo>
                  <a:cubicBezTo>
                    <a:pt x="53411" y="13733"/>
                    <a:pt x="53000" y="10903"/>
                    <a:pt x="52498" y="8095"/>
                  </a:cubicBezTo>
                  <a:cubicBezTo>
                    <a:pt x="52224" y="6657"/>
                    <a:pt x="51951" y="5219"/>
                    <a:pt x="51654" y="3781"/>
                  </a:cubicBezTo>
                  <a:cubicBezTo>
                    <a:pt x="51426" y="2686"/>
                    <a:pt x="51357" y="1225"/>
                    <a:pt x="50239" y="586"/>
                  </a:cubicBezTo>
                  <a:cubicBezTo>
                    <a:pt x="49805" y="312"/>
                    <a:pt x="49280" y="221"/>
                    <a:pt x="48755" y="175"/>
                  </a:cubicBezTo>
                  <a:cubicBezTo>
                    <a:pt x="47979" y="61"/>
                    <a:pt x="47226" y="38"/>
                    <a:pt x="46450" y="15"/>
                  </a:cubicBezTo>
                  <a:cubicBezTo>
                    <a:pt x="46114" y="5"/>
                    <a:pt x="45779" y="1"/>
                    <a:pt x="45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2491446" y="2663484"/>
              <a:ext cx="983187" cy="719126"/>
            </a:xfrm>
            <a:custGeom>
              <a:avLst/>
              <a:gdLst/>
              <a:ahLst/>
              <a:cxnLst/>
              <a:rect l="l" t="t" r="r" b="b"/>
              <a:pathLst>
                <a:path w="54919" h="40169" extrusionOk="0">
                  <a:moveTo>
                    <a:pt x="42484" y="1"/>
                  </a:moveTo>
                  <a:cubicBezTo>
                    <a:pt x="40375" y="1"/>
                    <a:pt x="38262" y="133"/>
                    <a:pt x="36156" y="241"/>
                  </a:cubicBezTo>
                  <a:cubicBezTo>
                    <a:pt x="32458" y="424"/>
                    <a:pt x="28761" y="766"/>
                    <a:pt x="25086" y="1086"/>
                  </a:cubicBezTo>
                  <a:cubicBezTo>
                    <a:pt x="21457" y="1405"/>
                    <a:pt x="17827" y="1793"/>
                    <a:pt x="14221" y="2181"/>
                  </a:cubicBezTo>
                  <a:cubicBezTo>
                    <a:pt x="14061" y="2181"/>
                    <a:pt x="13902" y="2409"/>
                    <a:pt x="13742" y="2524"/>
                  </a:cubicBezTo>
                  <a:cubicBezTo>
                    <a:pt x="13924" y="2661"/>
                    <a:pt x="14084" y="2798"/>
                    <a:pt x="14290" y="2889"/>
                  </a:cubicBezTo>
                  <a:cubicBezTo>
                    <a:pt x="14318" y="2903"/>
                    <a:pt x="14353" y="2908"/>
                    <a:pt x="14392" y="2908"/>
                  </a:cubicBezTo>
                  <a:cubicBezTo>
                    <a:pt x="14478" y="2908"/>
                    <a:pt x="14583" y="2882"/>
                    <a:pt x="14678" y="2866"/>
                  </a:cubicBezTo>
                  <a:cubicBezTo>
                    <a:pt x="17029" y="2592"/>
                    <a:pt x="19402" y="2250"/>
                    <a:pt x="21753" y="2044"/>
                  </a:cubicBezTo>
                  <a:cubicBezTo>
                    <a:pt x="25017" y="1770"/>
                    <a:pt x="28259" y="1519"/>
                    <a:pt x="31523" y="1337"/>
                  </a:cubicBezTo>
                  <a:cubicBezTo>
                    <a:pt x="35334" y="1108"/>
                    <a:pt x="39146" y="880"/>
                    <a:pt x="42958" y="789"/>
                  </a:cubicBezTo>
                  <a:cubicBezTo>
                    <a:pt x="43028" y="788"/>
                    <a:pt x="43099" y="788"/>
                    <a:pt x="43169" y="788"/>
                  </a:cubicBezTo>
                  <a:cubicBezTo>
                    <a:pt x="44881" y="788"/>
                    <a:pt x="46612" y="1047"/>
                    <a:pt x="48322" y="1223"/>
                  </a:cubicBezTo>
                  <a:cubicBezTo>
                    <a:pt x="50148" y="1382"/>
                    <a:pt x="51107" y="2432"/>
                    <a:pt x="51312" y="4190"/>
                  </a:cubicBezTo>
                  <a:cubicBezTo>
                    <a:pt x="51837" y="8595"/>
                    <a:pt x="52431" y="13000"/>
                    <a:pt x="52887" y="17429"/>
                  </a:cubicBezTo>
                  <a:cubicBezTo>
                    <a:pt x="53366" y="21902"/>
                    <a:pt x="53709" y="26399"/>
                    <a:pt x="54074" y="30895"/>
                  </a:cubicBezTo>
                  <a:cubicBezTo>
                    <a:pt x="54234" y="32836"/>
                    <a:pt x="54165" y="34776"/>
                    <a:pt x="53618" y="36693"/>
                  </a:cubicBezTo>
                  <a:cubicBezTo>
                    <a:pt x="53389" y="37423"/>
                    <a:pt x="52910" y="37834"/>
                    <a:pt x="52180" y="37994"/>
                  </a:cubicBezTo>
                  <a:cubicBezTo>
                    <a:pt x="51792" y="38063"/>
                    <a:pt x="51426" y="38154"/>
                    <a:pt x="51038" y="38154"/>
                  </a:cubicBezTo>
                  <a:cubicBezTo>
                    <a:pt x="45857" y="38336"/>
                    <a:pt x="40653" y="38519"/>
                    <a:pt x="35471" y="38702"/>
                  </a:cubicBezTo>
                  <a:cubicBezTo>
                    <a:pt x="31842" y="38839"/>
                    <a:pt x="28190" y="38998"/>
                    <a:pt x="24561" y="39135"/>
                  </a:cubicBezTo>
                  <a:cubicBezTo>
                    <a:pt x="20567" y="39272"/>
                    <a:pt x="16549" y="39478"/>
                    <a:pt x="12555" y="39501"/>
                  </a:cubicBezTo>
                  <a:cubicBezTo>
                    <a:pt x="9793" y="39501"/>
                    <a:pt x="7031" y="39272"/>
                    <a:pt x="4292" y="39067"/>
                  </a:cubicBezTo>
                  <a:cubicBezTo>
                    <a:pt x="3014" y="38998"/>
                    <a:pt x="2489" y="38473"/>
                    <a:pt x="2215" y="37286"/>
                  </a:cubicBezTo>
                  <a:cubicBezTo>
                    <a:pt x="2032" y="36488"/>
                    <a:pt x="1850" y="35689"/>
                    <a:pt x="1804" y="34890"/>
                  </a:cubicBezTo>
                  <a:cubicBezTo>
                    <a:pt x="1507" y="30485"/>
                    <a:pt x="1233" y="26056"/>
                    <a:pt x="960" y="21651"/>
                  </a:cubicBezTo>
                  <a:cubicBezTo>
                    <a:pt x="868" y="20168"/>
                    <a:pt x="823" y="18684"/>
                    <a:pt x="708" y="17200"/>
                  </a:cubicBezTo>
                  <a:cubicBezTo>
                    <a:pt x="708" y="17018"/>
                    <a:pt x="412" y="16835"/>
                    <a:pt x="275" y="16675"/>
                  </a:cubicBezTo>
                  <a:cubicBezTo>
                    <a:pt x="184" y="16858"/>
                    <a:pt x="1" y="17063"/>
                    <a:pt x="1" y="17246"/>
                  </a:cubicBezTo>
                  <a:cubicBezTo>
                    <a:pt x="275" y="22496"/>
                    <a:pt x="526" y="27746"/>
                    <a:pt x="845" y="32995"/>
                  </a:cubicBezTo>
                  <a:cubicBezTo>
                    <a:pt x="960" y="34525"/>
                    <a:pt x="1233" y="36077"/>
                    <a:pt x="1507" y="37606"/>
                  </a:cubicBezTo>
                  <a:cubicBezTo>
                    <a:pt x="1736" y="38861"/>
                    <a:pt x="2603" y="39592"/>
                    <a:pt x="3904" y="39752"/>
                  </a:cubicBezTo>
                  <a:cubicBezTo>
                    <a:pt x="5182" y="39934"/>
                    <a:pt x="6483" y="40117"/>
                    <a:pt x="7784" y="40140"/>
                  </a:cubicBezTo>
                  <a:cubicBezTo>
                    <a:pt x="9496" y="40162"/>
                    <a:pt x="11202" y="40168"/>
                    <a:pt x="12931" y="40168"/>
                  </a:cubicBezTo>
                  <a:cubicBezTo>
                    <a:pt x="14660" y="40168"/>
                    <a:pt x="16412" y="40162"/>
                    <a:pt x="18216" y="40162"/>
                  </a:cubicBezTo>
                  <a:cubicBezTo>
                    <a:pt x="22073" y="39980"/>
                    <a:pt x="26113" y="39774"/>
                    <a:pt x="30153" y="39637"/>
                  </a:cubicBezTo>
                  <a:cubicBezTo>
                    <a:pt x="36111" y="39432"/>
                    <a:pt x="42068" y="39272"/>
                    <a:pt x="48025" y="39067"/>
                  </a:cubicBezTo>
                  <a:cubicBezTo>
                    <a:pt x="49235" y="39021"/>
                    <a:pt x="50445" y="38930"/>
                    <a:pt x="51655" y="38839"/>
                  </a:cubicBezTo>
                  <a:cubicBezTo>
                    <a:pt x="53321" y="38679"/>
                    <a:pt x="54097" y="38131"/>
                    <a:pt x="54416" y="36533"/>
                  </a:cubicBezTo>
                  <a:cubicBezTo>
                    <a:pt x="54713" y="35118"/>
                    <a:pt x="54919" y="33657"/>
                    <a:pt x="54873" y="32242"/>
                  </a:cubicBezTo>
                  <a:cubicBezTo>
                    <a:pt x="54759" y="29184"/>
                    <a:pt x="54531" y="26125"/>
                    <a:pt x="54234" y="23066"/>
                  </a:cubicBezTo>
                  <a:cubicBezTo>
                    <a:pt x="53709" y="17657"/>
                    <a:pt x="53138" y="12270"/>
                    <a:pt x="52499" y="6883"/>
                  </a:cubicBezTo>
                  <a:cubicBezTo>
                    <a:pt x="52317" y="5308"/>
                    <a:pt x="51883" y="3756"/>
                    <a:pt x="51426" y="2227"/>
                  </a:cubicBezTo>
                  <a:cubicBezTo>
                    <a:pt x="51289" y="1770"/>
                    <a:pt x="50764" y="1337"/>
                    <a:pt x="50308" y="1108"/>
                  </a:cubicBezTo>
                  <a:cubicBezTo>
                    <a:pt x="49669" y="766"/>
                    <a:pt x="48938" y="583"/>
                    <a:pt x="48208" y="447"/>
                  </a:cubicBezTo>
                  <a:cubicBezTo>
                    <a:pt x="46308" y="110"/>
                    <a:pt x="44397" y="1"/>
                    <a:pt x="42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2433424" y="2990527"/>
              <a:ext cx="25762" cy="123098"/>
            </a:xfrm>
            <a:custGeom>
              <a:avLst/>
              <a:gdLst/>
              <a:ahLst/>
              <a:cxnLst/>
              <a:rect l="l" t="t" r="r" b="b"/>
              <a:pathLst>
                <a:path w="1439" h="6876" extrusionOk="0">
                  <a:moveTo>
                    <a:pt x="263" y="1"/>
                  </a:moveTo>
                  <a:cubicBezTo>
                    <a:pt x="243" y="1"/>
                    <a:pt x="224" y="2"/>
                    <a:pt x="206" y="5"/>
                  </a:cubicBezTo>
                  <a:cubicBezTo>
                    <a:pt x="115" y="28"/>
                    <a:pt x="1" y="256"/>
                    <a:pt x="1" y="370"/>
                  </a:cubicBezTo>
                  <a:cubicBezTo>
                    <a:pt x="92" y="1785"/>
                    <a:pt x="183" y="3201"/>
                    <a:pt x="320" y="4616"/>
                  </a:cubicBezTo>
                  <a:cubicBezTo>
                    <a:pt x="366" y="5232"/>
                    <a:pt x="503" y="5871"/>
                    <a:pt x="640" y="6487"/>
                  </a:cubicBezTo>
                  <a:cubicBezTo>
                    <a:pt x="685" y="6647"/>
                    <a:pt x="937" y="6739"/>
                    <a:pt x="1096" y="6875"/>
                  </a:cubicBezTo>
                  <a:cubicBezTo>
                    <a:pt x="1210" y="6739"/>
                    <a:pt x="1325" y="6602"/>
                    <a:pt x="1439" y="6465"/>
                  </a:cubicBezTo>
                  <a:cubicBezTo>
                    <a:pt x="1370" y="6442"/>
                    <a:pt x="1325" y="6442"/>
                    <a:pt x="1256" y="6419"/>
                  </a:cubicBezTo>
                  <a:cubicBezTo>
                    <a:pt x="1119" y="4456"/>
                    <a:pt x="982" y="2516"/>
                    <a:pt x="822" y="553"/>
                  </a:cubicBezTo>
                  <a:cubicBezTo>
                    <a:pt x="822" y="416"/>
                    <a:pt x="777" y="233"/>
                    <a:pt x="663" y="142"/>
                  </a:cubicBezTo>
                  <a:cubicBezTo>
                    <a:pt x="564" y="63"/>
                    <a:pt x="396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6"/>
            <p:cNvSpPr/>
            <p:nvPr/>
          </p:nvSpPr>
          <p:spPr>
            <a:xfrm>
              <a:off x="3486056" y="3245996"/>
              <a:ext cx="32296" cy="102993"/>
            </a:xfrm>
            <a:custGeom>
              <a:avLst/>
              <a:gdLst/>
              <a:ahLst/>
              <a:cxnLst/>
              <a:rect l="l" t="t" r="r" b="b"/>
              <a:pathLst>
                <a:path w="1804" h="5753" extrusionOk="0">
                  <a:moveTo>
                    <a:pt x="1188" y="1"/>
                  </a:moveTo>
                  <a:cubicBezTo>
                    <a:pt x="1119" y="229"/>
                    <a:pt x="982" y="435"/>
                    <a:pt x="982" y="640"/>
                  </a:cubicBezTo>
                  <a:cubicBezTo>
                    <a:pt x="959" y="959"/>
                    <a:pt x="1028" y="1256"/>
                    <a:pt x="1073" y="1553"/>
                  </a:cubicBezTo>
                  <a:cubicBezTo>
                    <a:pt x="1119" y="1576"/>
                    <a:pt x="1165" y="1599"/>
                    <a:pt x="1233" y="1621"/>
                  </a:cubicBezTo>
                  <a:cubicBezTo>
                    <a:pt x="822" y="2763"/>
                    <a:pt x="412" y="3927"/>
                    <a:pt x="46" y="5068"/>
                  </a:cubicBezTo>
                  <a:cubicBezTo>
                    <a:pt x="1" y="5273"/>
                    <a:pt x="138" y="5525"/>
                    <a:pt x="183" y="5753"/>
                  </a:cubicBezTo>
                  <a:cubicBezTo>
                    <a:pt x="366" y="5616"/>
                    <a:pt x="640" y="5547"/>
                    <a:pt x="708" y="5365"/>
                  </a:cubicBezTo>
                  <a:cubicBezTo>
                    <a:pt x="1051" y="4520"/>
                    <a:pt x="1439" y="3676"/>
                    <a:pt x="1644" y="2786"/>
                  </a:cubicBezTo>
                  <a:cubicBezTo>
                    <a:pt x="1804" y="2055"/>
                    <a:pt x="1713" y="1279"/>
                    <a:pt x="1667" y="526"/>
                  </a:cubicBezTo>
                  <a:cubicBezTo>
                    <a:pt x="1667" y="343"/>
                    <a:pt x="1347" y="183"/>
                    <a:pt x="1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6"/>
            <p:cNvSpPr/>
            <p:nvPr/>
          </p:nvSpPr>
          <p:spPr>
            <a:xfrm>
              <a:off x="3360179" y="2629380"/>
              <a:ext cx="111568" cy="13678"/>
            </a:xfrm>
            <a:custGeom>
              <a:avLst/>
              <a:gdLst/>
              <a:ahLst/>
              <a:cxnLst/>
              <a:rect l="l" t="t" r="r" b="b"/>
              <a:pathLst>
                <a:path w="6232" h="764" extrusionOk="0">
                  <a:moveTo>
                    <a:pt x="5775" y="1"/>
                  </a:moveTo>
                  <a:cubicBezTo>
                    <a:pt x="3995" y="1"/>
                    <a:pt x="2238" y="23"/>
                    <a:pt x="457" y="69"/>
                  </a:cubicBezTo>
                  <a:cubicBezTo>
                    <a:pt x="297" y="69"/>
                    <a:pt x="160" y="320"/>
                    <a:pt x="1" y="457"/>
                  </a:cubicBezTo>
                  <a:cubicBezTo>
                    <a:pt x="183" y="548"/>
                    <a:pt x="366" y="731"/>
                    <a:pt x="548" y="754"/>
                  </a:cubicBezTo>
                  <a:cubicBezTo>
                    <a:pt x="830" y="761"/>
                    <a:pt x="1109" y="764"/>
                    <a:pt x="1387" y="764"/>
                  </a:cubicBezTo>
                  <a:cubicBezTo>
                    <a:pt x="1943" y="764"/>
                    <a:pt x="2496" y="754"/>
                    <a:pt x="3059" y="754"/>
                  </a:cubicBezTo>
                  <a:lnTo>
                    <a:pt x="3059" y="731"/>
                  </a:lnTo>
                  <a:cubicBezTo>
                    <a:pt x="3504" y="731"/>
                    <a:pt x="3949" y="737"/>
                    <a:pt x="4397" y="737"/>
                  </a:cubicBezTo>
                  <a:cubicBezTo>
                    <a:pt x="4845" y="737"/>
                    <a:pt x="5296" y="731"/>
                    <a:pt x="5753" y="708"/>
                  </a:cubicBezTo>
                  <a:cubicBezTo>
                    <a:pt x="5912" y="708"/>
                    <a:pt x="6072" y="503"/>
                    <a:pt x="6232" y="389"/>
                  </a:cubicBezTo>
                  <a:cubicBezTo>
                    <a:pt x="6072" y="252"/>
                    <a:pt x="5935" y="1"/>
                    <a:pt x="5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2403187" y="2994251"/>
              <a:ext cx="24938" cy="102617"/>
            </a:xfrm>
            <a:custGeom>
              <a:avLst/>
              <a:gdLst/>
              <a:ahLst/>
              <a:cxnLst/>
              <a:rect l="l" t="t" r="r" b="b"/>
              <a:pathLst>
                <a:path w="1393" h="5732" extrusionOk="0">
                  <a:moveTo>
                    <a:pt x="280" y="0"/>
                  </a:moveTo>
                  <a:cubicBezTo>
                    <a:pt x="270" y="0"/>
                    <a:pt x="261" y="1"/>
                    <a:pt x="252" y="2"/>
                  </a:cubicBezTo>
                  <a:cubicBezTo>
                    <a:pt x="115" y="2"/>
                    <a:pt x="23" y="231"/>
                    <a:pt x="1" y="254"/>
                  </a:cubicBezTo>
                  <a:cubicBezTo>
                    <a:pt x="229" y="2034"/>
                    <a:pt x="411" y="3632"/>
                    <a:pt x="663" y="5229"/>
                  </a:cubicBezTo>
                  <a:cubicBezTo>
                    <a:pt x="685" y="5412"/>
                    <a:pt x="959" y="5572"/>
                    <a:pt x="1142" y="5732"/>
                  </a:cubicBezTo>
                  <a:cubicBezTo>
                    <a:pt x="1210" y="5503"/>
                    <a:pt x="1393" y="5275"/>
                    <a:pt x="1370" y="5070"/>
                  </a:cubicBezTo>
                  <a:cubicBezTo>
                    <a:pt x="1279" y="4065"/>
                    <a:pt x="1165" y="3084"/>
                    <a:pt x="1028" y="2080"/>
                  </a:cubicBezTo>
                  <a:cubicBezTo>
                    <a:pt x="936" y="1486"/>
                    <a:pt x="822" y="870"/>
                    <a:pt x="685" y="276"/>
                  </a:cubicBezTo>
                  <a:cubicBezTo>
                    <a:pt x="643" y="148"/>
                    <a:pt x="420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3387964" y="2597245"/>
              <a:ext cx="100129" cy="13874"/>
            </a:xfrm>
            <a:custGeom>
              <a:avLst/>
              <a:gdLst/>
              <a:ahLst/>
              <a:cxnLst/>
              <a:rect l="l" t="t" r="r" b="b"/>
              <a:pathLst>
                <a:path w="5593" h="775" extrusionOk="0">
                  <a:moveTo>
                    <a:pt x="4941" y="0"/>
                  </a:moveTo>
                  <a:cubicBezTo>
                    <a:pt x="4847" y="0"/>
                    <a:pt x="4748" y="15"/>
                    <a:pt x="4657" y="15"/>
                  </a:cubicBezTo>
                  <a:cubicBezTo>
                    <a:pt x="3310" y="15"/>
                    <a:pt x="1964" y="15"/>
                    <a:pt x="640" y="38"/>
                  </a:cubicBezTo>
                  <a:cubicBezTo>
                    <a:pt x="412" y="38"/>
                    <a:pt x="206" y="243"/>
                    <a:pt x="1" y="358"/>
                  </a:cubicBezTo>
                  <a:cubicBezTo>
                    <a:pt x="206" y="494"/>
                    <a:pt x="389" y="746"/>
                    <a:pt x="594" y="746"/>
                  </a:cubicBezTo>
                  <a:cubicBezTo>
                    <a:pt x="971" y="768"/>
                    <a:pt x="1353" y="774"/>
                    <a:pt x="1736" y="774"/>
                  </a:cubicBezTo>
                  <a:cubicBezTo>
                    <a:pt x="2118" y="774"/>
                    <a:pt x="2500" y="768"/>
                    <a:pt x="2877" y="768"/>
                  </a:cubicBezTo>
                  <a:lnTo>
                    <a:pt x="2877" y="723"/>
                  </a:lnTo>
                  <a:cubicBezTo>
                    <a:pt x="3364" y="723"/>
                    <a:pt x="3861" y="733"/>
                    <a:pt x="4355" y="733"/>
                  </a:cubicBezTo>
                  <a:cubicBezTo>
                    <a:pt x="4601" y="733"/>
                    <a:pt x="4847" y="730"/>
                    <a:pt x="5091" y="723"/>
                  </a:cubicBezTo>
                  <a:cubicBezTo>
                    <a:pt x="5251" y="700"/>
                    <a:pt x="5433" y="517"/>
                    <a:pt x="5593" y="403"/>
                  </a:cubicBezTo>
                  <a:cubicBezTo>
                    <a:pt x="5433" y="289"/>
                    <a:pt x="5296" y="129"/>
                    <a:pt x="5136" y="38"/>
                  </a:cubicBezTo>
                  <a:cubicBezTo>
                    <a:pt x="5078" y="9"/>
                    <a:pt x="5011" y="0"/>
                    <a:pt x="4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3518746" y="3269287"/>
              <a:ext cx="31902" cy="79702"/>
            </a:xfrm>
            <a:custGeom>
              <a:avLst/>
              <a:gdLst/>
              <a:ahLst/>
              <a:cxnLst/>
              <a:rect l="l" t="t" r="r" b="b"/>
              <a:pathLst>
                <a:path w="1782" h="4452" extrusionOk="0">
                  <a:moveTo>
                    <a:pt x="1028" y="1"/>
                  </a:moveTo>
                  <a:cubicBezTo>
                    <a:pt x="959" y="138"/>
                    <a:pt x="845" y="298"/>
                    <a:pt x="822" y="435"/>
                  </a:cubicBezTo>
                  <a:cubicBezTo>
                    <a:pt x="731" y="1051"/>
                    <a:pt x="731" y="1690"/>
                    <a:pt x="594" y="2283"/>
                  </a:cubicBezTo>
                  <a:cubicBezTo>
                    <a:pt x="457" y="2831"/>
                    <a:pt x="183" y="3333"/>
                    <a:pt x="46" y="3881"/>
                  </a:cubicBezTo>
                  <a:cubicBezTo>
                    <a:pt x="1" y="4041"/>
                    <a:pt x="161" y="4269"/>
                    <a:pt x="206" y="4452"/>
                  </a:cubicBezTo>
                  <a:cubicBezTo>
                    <a:pt x="366" y="4361"/>
                    <a:pt x="640" y="4315"/>
                    <a:pt x="685" y="4178"/>
                  </a:cubicBezTo>
                  <a:cubicBezTo>
                    <a:pt x="1074" y="3151"/>
                    <a:pt x="1416" y="2101"/>
                    <a:pt x="1781" y="1051"/>
                  </a:cubicBezTo>
                  <a:cubicBezTo>
                    <a:pt x="1735" y="1028"/>
                    <a:pt x="1713" y="1005"/>
                    <a:pt x="1667" y="1005"/>
                  </a:cubicBezTo>
                  <a:cubicBezTo>
                    <a:pt x="1621" y="731"/>
                    <a:pt x="1621" y="457"/>
                    <a:pt x="1507" y="252"/>
                  </a:cubicBezTo>
                  <a:cubicBezTo>
                    <a:pt x="1439" y="115"/>
                    <a:pt x="1188" y="69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6"/>
            <p:cNvSpPr/>
            <p:nvPr/>
          </p:nvSpPr>
          <p:spPr>
            <a:xfrm>
              <a:off x="2218899" y="2411614"/>
              <a:ext cx="580685" cy="492229"/>
            </a:xfrm>
            <a:custGeom>
              <a:avLst/>
              <a:gdLst/>
              <a:ahLst/>
              <a:cxnLst/>
              <a:rect l="l" t="t" r="r" b="b"/>
              <a:pathLst>
                <a:path w="32436" h="27495" extrusionOk="0">
                  <a:moveTo>
                    <a:pt x="27939" y="1300"/>
                  </a:moveTo>
                  <a:cubicBezTo>
                    <a:pt x="28007" y="1323"/>
                    <a:pt x="28076" y="1345"/>
                    <a:pt x="28121" y="1368"/>
                  </a:cubicBezTo>
                  <a:cubicBezTo>
                    <a:pt x="28121" y="2281"/>
                    <a:pt x="28213" y="3217"/>
                    <a:pt x="28098" y="4130"/>
                  </a:cubicBezTo>
                  <a:cubicBezTo>
                    <a:pt x="28053" y="4450"/>
                    <a:pt x="27573" y="4723"/>
                    <a:pt x="27299" y="5020"/>
                  </a:cubicBezTo>
                  <a:cubicBezTo>
                    <a:pt x="27254" y="4997"/>
                    <a:pt x="27208" y="4975"/>
                    <a:pt x="27140" y="4952"/>
                  </a:cubicBezTo>
                  <a:cubicBezTo>
                    <a:pt x="27140" y="4039"/>
                    <a:pt x="27071" y="3126"/>
                    <a:pt x="27185" y="2236"/>
                  </a:cubicBezTo>
                  <a:cubicBezTo>
                    <a:pt x="27231" y="1893"/>
                    <a:pt x="27688" y="1619"/>
                    <a:pt x="27939" y="1300"/>
                  </a:cubicBezTo>
                  <a:close/>
                  <a:moveTo>
                    <a:pt x="31408" y="4016"/>
                  </a:moveTo>
                  <a:lnTo>
                    <a:pt x="31408" y="4016"/>
                  </a:lnTo>
                  <a:cubicBezTo>
                    <a:pt x="30993" y="5002"/>
                    <a:pt x="30277" y="5489"/>
                    <a:pt x="29259" y="5489"/>
                  </a:cubicBezTo>
                  <a:cubicBezTo>
                    <a:pt x="28934" y="5489"/>
                    <a:pt x="28577" y="5439"/>
                    <a:pt x="28190" y="5340"/>
                  </a:cubicBezTo>
                  <a:cubicBezTo>
                    <a:pt x="28806" y="3856"/>
                    <a:pt x="30221" y="4267"/>
                    <a:pt x="31408" y="4016"/>
                  </a:cubicBezTo>
                  <a:close/>
                  <a:moveTo>
                    <a:pt x="26113" y="2806"/>
                  </a:moveTo>
                  <a:cubicBezTo>
                    <a:pt x="26204" y="2829"/>
                    <a:pt x="26295" y="2875"/>
                    <a:pt x="26386" y="2897"/>
                  </a:cubicBezTo>
                  <a:cubicBezTo>
                    <a:pt x="26386" y="3810"/>
                    <a:pt x="26432" y="4723"/>
                    <a:pt x="26341" y="5636"/>
                  </a:cubicBezTo>
                  <a:cubicBezTo>
                    <a:pt x="26318" y="5910"/>
                    <a:pt x="25930" y="6184"/>
                    <a:pt x="25588" y="6595"/>
                  </a:cubicBezTo>
                  <a:cubicBezTo>
                    <a:pt x="25542" y="5545"/>
                    <a:pt x="25405" y="4678"/>
                    <a:pt x="25473" y="3856"/>
                  </a:cubicBezTo>
                  <a:cubicBezTo>
                    <a:pt x="25496" y="3491"/>
                    <a:pt x="25884" y="3149"/>
                    <a:pt x="26113" y="2806"/>
                  </a:cubicBezTo>
                  <a:close/>
                  <a:moveTo>
                    <a:pt x="27956" y="6119"/>
                  </a:moveTo>
                  <a:cubicBezTo>
                    <a:pt x="28321" y="6119"/>
                    <a:pt x="28806" y="6145"/>
                    <a:pt x="29468" y="6184"/>
                  </a:cubicBezTo>
                  <a:cubicBezTo>
                    <a:pt x="29054" y="6826"/>
                    <a:pt x="28721" y="7103"/>
                    <a:pt x="28089" y="7103"/>
                  </a:cubicBezTo>
                  <a:cubicBezTo>
                    <a:pt x="27709" y="7103"/>
                    <a:pt x="27222" y="7003"/>
                    <a:pt x="26546" y="6823"/>
                  </a:cubicBezTo>
                  <a:cubicBezTo>
                    <a:pt x="26873" y="6284"/>
                    <a:pt x="27036" y="6119"/>
                    <a:pt x="27956" y="6119"/>
                  </a:cubicBezTo>
                  <a:close/>
                  <a:moveTo>
                    <a:pt x="24675" y="4107"/>
                  </a:moveTo>
                  <a:cubicBezTo>
                    <a:pt x="24743" y="5226"/>
                    <a:pt x="24812" y="6116"/>
                    <a:pt x="24834" y="7006"/>
                  </a:cubicBezTo>
                  <a:cubicBezTo>
                    <a:pt x="24834" y="7189"/>
                    <a:pt x="24583" y="7394"/>
                    <a:pt x="24424" y="7554"/>
                  </a:cubicBezTo>
                  <a:cubicBezTo>
                    <a:pt x="24195" y="7782"/>
                    <a:pt x="23944" y="7987"/>
                    <a:pt x="23579" y="8307"/>
                  </a:cubicBezTo>
                  <a:cubicBezTo>
                    <a:pt x="23579" y="7211"/>
                    <a:pt x="23488" y="6230"/>
                    <a:pt x="23625" y="5248"/>
                  </a:cubicBezTo>
                  <a:cubicBezTo>
                    <a:pt x="23670" y="4883"/>
                    <a:pt x="24241" y="4564"/>
                    <a:pt x="24675" y="4107"/>
                  </a:cubicBezTo>
                  <a:close/>
                  <a:moveTo>
                    <a:pt x="26203" y="7609"/>
                  </a:moveTo>
                  <a:cubicBezTo>
                    <a:pt x="26741" y="7609"/>
                    <a:pt x="27319" y="7746"/>
                    <a:pt x="27893" y="7805"/>
                  </a:cubicBezTo>
                  <a:cubicBezTo>
                    <a:pt x="27444" y="8336"/>
                    <a:pt x="27067" y="8830"/>
                    <a:pt x="26355" y="8830"/>
                  </a:cubicBezTo>
                  <a:cubicBezTo>
                    <a:pt x="26272" y="8830"/>
                    <a:pt x="26183" y="8824"/>
                    <a:pt x="26090" y="8809"/>
                  </a:cubicBezTo>
                  <a:cubicBezTo>
                    <a:pt x="25871" y="8773"/>
                    <a:pt x="25652" y="8762"/>
                    <a:pt x="25429" y="8762"/>
                  </a:cubicBezTo>
                  <a:cubicBezTo>
                    <a:pt x="25096" y="8762"/>
                    <a:pt x="24757" y="8786"/>
                    <a:pt x="24401" y="8786"/>
                  </a:cubicBezTo>
                  <a:cubicBezTo>
                    <a:pt x="24866" y="7842"/>
                    <a:pt x="25500" y="7609"/>
                    <a:pt x="26203" y="7609"/>
                  </a:cubicBezTo>
                  <a:close/>
                  <a:moveTo>
                    <a:pt x="4908" y="11480"/>
                  </a:moveTo>
                  <a:lnTo>
                    <a:pt x="4908" y="11480"/>
                  </a:lnTo>
                  <a:cubicBezTo>
                    <a:pt x="4611" y="12553"/>
                    <a:pt x="4406" y="13625"/>
                    <a:pt x="4018" y="14652"/>
                  </a:cubicBezTo>
                  <a:cubicBezTo>
                    <a:pt x="3881" y="15086"/>
                    <a:pt x="3401" y="15406"/>
                    <a:pt x="3082" y="15771"/>
                  </a:cubicBezTo>
                  <a:cubicBezTo>
                    <a:pt x="3036" y="15748"/>
                    <a:pt x="2991" y="15725"/>
                    <a:pt x="2922" y="15680"/>
                  </a:cubicBezTo>
                  <a:cubicBezTo>
                    <a:pt x="3196" y="14105"/>
                    <a:pt x="3858" y="12735"/>
                    <a:pt x="4908" y="11480"/>
                  </a:cubicBezTo>
                  <a:close/>
                  <a:moveTo>
                    <a:pt x="15143" y="15145"/>
                  </a:moveTo>
                  <a:cubicBezTo>
                    <a:pt x="15393" y="15145"/>
                    <a:pt x="15644" y="15184"/>
                    <a:pt x="15864" y="15269"/>
                  </a:cubicBezTo>
                  <a:cubicBezTo>
                    <a:pt x="15544" y="15520"/>
                    <a:pt x="15225" y="15725"/>
                    <a:pt x="14997" y="15999"/>
                  </a:cubicBezTo>
                  <a:cubicBezTo>
                    <a:pt x="14837" y="16159"/>
                    <a:pt x="14814" y="16410"/>
                    <a:pt x="14723" y="16638"/>
                  </a:cubicBezTo>
                  <a:cubicBezTo>
                    <a:pt x="14765" y="16634"/>
                    <a:pt x="14807" y="16633"/>
                    <a:pt x="14850" y="16633"/>
                  </a:cubicBezTo>
                  <a:cubicBezTo>
                    <a:pt x="14935" y="16633"/>
                    <a:pt x="15020" y="16638"/>
                    <a:pt x="15102" y="16638"/>
                  </a:cubicBezTo>
                  <a:cubicBezTo>
                    <a:pt x="15225" y="16638"/>
                    <a:pt x="15339" y="16627"/>
                    <a:pt x="15430" y="16570"/>
                  </a:cubicBezTo>
                  <a:cubicBezTo>
                    <a:pt x="15796" y="16364"/>
                    <a:pt x="16115" y="16068"/>
                    <a:pt x="16435" y="15794"/>
                  </a:cubicBezTo>
                  <a:lnTo>
                    <a:pt x="16435" y="15794"/>
                  </a:lnTo>
                  <a:cubicBezTo>
                    <a:pt x="16754" y="16342"/>
                    <a:pt x="16594" y="16958"/>
                    <a:pt x="16069" y="17346"/>
                  </a:cubicBezTo>
                  <a:cubicBezTo>
                    <a:pt x="15855" y="17518"/>
                    <a:pt x="15503" y="17604"/>
                    <a:pt x="15142" y="17604"/>
                  </a:cubicBezTo>
                  <a:cubicBezTo>
                    <a:pt x="14735" y="17604"/>
                    <a:pt x="14315" y="17495"/>
                    <a:pt x="14061" y="17277"/>
                  </a:cubicBezTo>
                  <a:cubicBezTo>
                    <a:pt x="13650" y="16912"/>
                    <a:pt x="13536" y="16045"/>
                    <a:pt x="13833" y="15634"/>
                  </a:cubicBezTo>
                  <a:cubicBezTo>
                    <a:pt x="14037" y="15335"/>
                    <a:pt x="14588" y="15145"/>
                    <a:pt x="15143" y="15145"/>
                  </a:cubicBezTo>
                  <a:close/>
                  <a:moveTo>
                    <a:pt x="3881" y="16090"/>
                  </a:moveTo>
                  <a:lnTo>
                    <a:pt x="3881" y="16090"/>
                  </a:lnTo>
                  <a:cubicBezTo>
                    <a:pt x="4223" y="17186"/>
                    <a:pt x="3744" y="17916"/>
                    <a:pt x="2922" y="18533"/>
                  </a:cubicBezTo>
                  <a:cubicBezTo>
                    <a:pt x="2534" y="17323"/>
                    <a:pt x="2671" y="16958"/>
                    <a:pt x="3881" y="16090"/>
                  </a:cubicBezTo>
                  <a:close/>
                  <a:moveTo>
                    <a:pt x="4086" y="18533"/>
                  </a:moveTo>
                  <a:lnTo>
                    <a:pt x="4086" y="18533"/>
                  </a:lnTo>
                  <a:cubicBezTo>
                    <a:pt x="4634" y="19583"/>
                    <a:pt x="4588" y="19720"/>
                    <a:pt x="3470" y="20701"/>
                  </a:cubicBezTo>
                  <a:cubicBezTo>
                    <a:pt x="2899" y="19606"/>
                    <a:pt x="2945" y="19514"/>
                    <a:pt x="4086" y="18533"/>
                  </a:cubicBezTo>
                  <a:close/>
                  <a:moveTo>
                    <a:pt x="15188" y="9849"/>
                  </a:moveTo>
                  <a:cubicBezTo>
                    <a:pt x="16848" y="9849"/>
                    <a:pt x="18352" y="10538"/>
                    <a:pt x="19699" y="11868"/>
                  </a:cubicBezTo>
                  <a:cubicBezTo>
                    <a:pt x="18672" y="12781"/>
                    <a:pt x="17713" y="13648"/>
                    <a:pt x="16731" y="14493"/>
                  </a:cubicBezTo>
                  <a:cubicBezTo>
                    <a:pt x="16681" y="14543"/>
                    <a:pt x="16596" y="14562"/>
                    <a:pt x="16500" y="14562"/>
                  </a:cubicBezTo>
                  <a:cubicBezTo>
                    <a:pt x="16378" y="14562"/>
                    <a:pt x="16240" y="14531"/>
                    <a:pt x="16138" y="14493"/>
                  </a:cubicBezTo>
                  <a:cubicBezTo>
                    <a:pt x="15804" y="14372"/>
                    <a:pt x="15470" y="14316"/>
                    <a:pt x="15143" y="14316"/>
                  </a:cubicBezTo>
                  <a:cubicBezTo>
                    <a:pt x="14667" y="14316"/>
                    <a:pt x="14207" y="14436"/>
                    <a:pt x="13787" y="14652"/>
                  </a:cubicBezTo>
                  <a:cubicBezTo>
                    <a:pt x="12554" y="15269"/>
                    <a:pt x="12600" y="17255"/>
                    <a:pt x="13787" y="17985"/>
                  </a:cubicBezTo>
                  <a:cubicBezTo>
                    <a:pt x="14186" y="18236"/>
                    <a:pt x="14683" y="18362"/>
                    <a:pt x="15168" y="18362"/>
                  </a:cubicBezTo>
                  <a:cubicBezTo>
                    <a:pt x="15653" y="18362"/>
                    <a:pt x="16127" y="18236"/>
                    <a:pt x="16480" y="17985"/>
                  </a:cubicBezTo>
                  <a:cubicBezTo>
                    <a:pt x="17256" y="17414"/>
                    <a:pt x="17530" y="16570"/>
                    <a:pt x="17279" y="15543"/>
                  </a:cubicBezTo>
                  <a:cubicBezTo>
                    <a:pt x="17234" y="15360"/>
                    <a:pt x="17256" y="15086"/>
                    <a:pt x="17370" y="14972"/>
                  </a:cubicBezTo>
                  <a:cubicBezTo>
                    <a:pt x="18261" y="14127"/>
                    <a:pt x="19197" y="13329"/>
                    <a:pt x="20178" y="12438"/>
                  </a:cubicBezTo>
                  <a:cubicBezTo>
                    <a:pt x="21365" y="14516"/>
                    <a:pt x="21479" y="16547"/>
                    <a:pt x="20475" y="18578"/>
                  </a:cubicBezTo>
                  <a:cubicBezTo>
                    <a:pt x="19425" y="20701"/>
                    <a:pt x="17759" y="22185"/>
                    <a:pt x="15248" y="22436"/>
                  </a:cubicBezTo>
                  <a:cubicBezTo>
                    <a:pt x="15004" y="22460"/>
                    <a:pt x="14766" y="22472"/>
                    <a:pt x="14535" y="22472"/>
                  </a:cubicBezTo>
                  <a:cubicBezTo>
                    <a:pt x="11274" y="22472"/>
                    <a:pt x="9371" y="20137"/>
                    <a:pt x="8902" y="17643"/>
                  </a:cubicBezTo>
                  <a:cubicBezTo>
                    <a:pt x="8195" y="14036"/>
                    <a:pt x="10021" y="10978"/>
                    <a:pt x="13536" y="10065"/>
                  </a:cubicBezTo>
                  <a:cubicBezTo>
                    <a:pt x="14103" y="9920"/>
                    <a:pt x="14653" y="9849"/>
                    <a:pt x="15188" y="9849"/>
                  </a:cubicBezTo>
                  <a:close/>
                  <a:moveTo>
                    <a:pt x="4794" y="20541"/>
                  </a:moveTo>
                  <a:lnTo>
                    <a:pt x="4794" y="20541"/>
                  </a:lnTo>
                  <a:cubicBezTo>
                    <a:pt x="5479" y="21660"/>
                    <a:pt x="5479" y="21660"/>
                    <a:pt x="4588" y="22618"/>
                  </a:cubicBezTo>
                  <a:cubicBezTo>
                    <a:pt x="3675" y="21728"/>
                    <a:pt x="3698" y="21523"/>
                    <a:pt x="4794" y="20541"/>
                  </a:cubicBezTo>
                  <a:close/>
                  <a:moveTo>
                    <a:pt x="5798" y="22436"/>
                  </a:moveTo>
                  <a:cubicBezTo>
                    <a:pt x="6643" y="23143"/>
                    <a:pt x="6643" y="23349"/>
                    <a:pt x="5798" y="24056"/>
                  </a:cubicBezTo>
                  <a:cubicBezTo>
                    <a:pt x="4931" y="23372"/>
                    <a:pt x="4931" y="23280"/>
                    <a:pt x="5798" y="22436"/>
                  </a:cubicBezTo>
                  <a:close/>
                  <a:moveTo>
                    <a:pt x="7053" y="23828"/>
                  </a:moveTo>
                  <a:cubicBezTo>
                    <a:pt x="7419" y="24148"/>
                    <a:pt x="7738" y="24422"/>
                    <a:pt x="8103" y="24741"/>
                  </a:cubicBezTo>
                  <a:cubicBezTo>
                    <a:pt x="7921" y="24992"/>
                    <a:pt x="7784" y="25221"/>
                    <a:pt x="7578" y="25540"/>
                  </a:cubicBezTo>
                  <a:cubicBezTo>
                    <a:pt x="7145" y="25221"/>
                    <a:pt x="6802" y="24969"/>
                    <a:pt x="6392" y="24673"/>
                  </a:cubicBezTo>
                  <a:cubicBezTo>
                    <a:pt x="6620" y="24376"/>
                    <a:pt x="6825" y="24125"/>
                    <a:pt x="7053" y="23828"/>
                  </a:cubicBezTo>
                  <a:close/>
                  <a:moveTo>
                    <a:pt x="14833" y="6498"/>
                  </a:moveTo>
                  <a:cubicBezTo>
                    <a:pt x="17592" y="6498"/>
                    <a:pt x="20132" y="7504"/>
                    <a:pt x="22232" y="9517"/>
                  </a:cubicBezTo>
                  <a:cubicBezTo>
                    <a:pt x="21548" y="10133"/>
                    <a:pt x="20908" y="10727"/>
                    <a:pt x="20315" y="11274"/>
                  </a:cubicBezTo>
                  <a:cubicBezTo>
                    <a:pt x="19653" y="10818"/>
                    <a:pt x="19060" y="10339"/>
                    <a:pt x="18398" y="9973"/>
                  </a:cubicBezTo>
                  <a:cubicBezTo>
                    <a:pt x="17358" y="9397"/>
                    <a:pt x="16229" y="9130"/>
                    <a:pt x="15112" y="9130"/>
                  </a:cubicBezTo>
                  <a:cubicBezTo>
                    <a:pt x="12158" y="9130"/>
                    <a:pt x="9288" y="10997"/>
                    <a:pt x="8377" y="13945"/>
                  </a:cubicBezTo>
                  <a:cubicBezTo>
                    <a:pt x="7784" y="15885"/>
                    <a:pt x="7898" y="17734"/>
                    <a:pt x="8743" y="19560"/>
                  </a:cubicBezTo>
                  <a:cubicBezTo>
                    <a:pt x="9863" y="21922"/>
                    <a:pt x="12178" y="23249"/>
                    <a:pt x="14596" y="23249"/>
                  </a:cubicBezTo>
                  <a:cubicBezTo>
                    <a:pt x="15824" y="23249"/>
                    <a:pt x="17078" y="22907"/>
                    <a:pt x="18215" y="22185"/>
                  </a:cubicBezTo>
                  <a:cubicBezTo>
                    <a:pt x="21730" y="19948"/>
                    <a:pt x="22826" y="15954"/>
                    <a:pt x="20977" y="12301"/>
                  </a:cubicBezTo>
                  <a:cubicBezTo>
                    <a:pt x="20886" y="12142"/>
                    <a:pt x="20863" y="11845"/>
                    <a:pt x="20954" y="11731"/>
                  </a:cubicBezTo>
                  <a:cubicBezTo>
                    <a:pt x="21525" y="11160"/>
                    <a:pt x="22118" y="10635"/>
                    <a:pt x="22734" y="10087"/>
                  </a:cubicBezTo>
                  <a:cubicBezTo>
                    <a:pt x="23944" y="11343"/>
                    <a:pt x="24538" y="12781"/>
                    <a:pt x="24743" y="14424"/>
                  </a:cubicBezTo>
                  <a:cubicBezTo>
                    <a:pt x="25314" y="19423"/>
                    <a:pt x="22643" y="23098"/>
                    <a:pt x="18831" y="24833"/>
                  </a:cubicBezTo>
                  <a:cubicBezTo>
                    <a:pt x="17333" y="25511"/>
                    <a:pt x="15734" y="25854"/>
                    <a:pt x="14169" y="25854"/>
                  </a:cubicBezTo>
                  <a:cubicBezTo>
                    <a:pt x="9682" y="25854"/>
                    <a:pt x="5482" y="23031"/>
                    <a:pt x="4771" y="17209"/>
                  </a:cubicBezTo>
                  <a:cubicBezTo>
                    <a:pt x="4474" y="14767"/>
                    <a:pt x="4976" y="12438"/>
                    <a:pt x="6620" y="10544"/>
                  </a:cubicBezTo>
                  <a:cubicBezTo>
                    <a:pt x="8651" y="8193"/>
                    <a:pt x="11276" y="6618"/>
                    <a:pt x="14472" y="6504"/>
                  </a:cubicBezTo>
                  <a:cubicBezTo>
                    <a:pt x="14592" y="6500"/>
                    <a:pt x="14713" y="6498"/>
                    <a:pt x="14833" y="6498"/>
                  </a:cubicBezTo>
                  <a:close/>
                  <a:moveTo>
                    <a:pt x="8720" y="25175"/>
                  </a:moveTo>
                  <a:cubicBezTo>
                    <a:pt x="9108" y="25358"/>
                    <a:pt x="9496" y="25540"/>
                    <a:pt x="9929" y="25746"/>
                  </a:cubicBezTo>
                  <a:cubicBezTo>
                    <a:pt x="9741" y="26157"/>
                    <a:pt x="9614" y="26357"/>
                    <a:pt x="9381" y="26357"/>
                  </a:cubicBezTo>
                  <a:cubicBezTo>
                    <a:pt x="9163" y="26357"/>
                    <a:pt x="8851" y="26180"/>
                    <a:pt x="8309" y="25837"/>
                  </a:cubicBezTo>
                  <a:cubicBezTo>
                    <a:pt x="8423" y="25654"/>
                    <a:pt x="8537" y="25449"/>
                    <a:pt x="8720" y="25175"/>
                  </a:cubicBezTo>
                  <a:close/>
                  <a:moveTo>
                    <a:pt x="10841" y="26053"/>
                  </a:moveTo>
                  <a:cubicBezTo>
                    <a:pt x="10916" y="26053"/>
                    <a:pt x="11006" y="26078"/>
                    <a:pt x="11116" y="26134"/>
                  </a:cubicBezTo>
                  <a:cubicBezTo>
                    <a:pt x="11253" y="26202"/>
                    <a:pt x="11345" y="26362"/>
                    <a:pt x="11459" y="26499"/>
                  </a:cubicBezTo>
                  <a:cubicBezTo>
                    <a:pt x="11139" y="26567"/>
                    <a:pt x="10842" y="26636"/>
                    <a:pt x="10454" y="26704"/>
                  </a:cubicBezTo>
                  <a:cubicBezTo>
                    <a:pt x="10524" y="26306"/>
                    <a:pt x="10606" y="26053"/>
                    <a:pt x="10841" y="26053"/>
                  </a:cubicBezTo>
                  <a:close/>
                  <a:moveTo>
                    <a:pt x="28611" y="1"/>
                  </a:moveTo>
                  <a:cubicBezTo>
                    <a:pt x="28483" y="1"/>
                    <a:pt x="28275" y="91"/>
                    <a:pt x="28167" y="181"/>
                  </a:cubicBezTo>
                  <a:cubicBezTo>
                    <a:pt x="26523" y="1574"/>
                    <a:pt x="24880" y="2989"/>
                    <a:pt x="23282" y="4427"/>
                  </a:cubicBezTo>
                  <a:cubicBezTo>
                    <a:pt x="23031" y="4655"/>
                    <a:pt x="22871" y="5134"/>
                    <a:pt x="22849" y="5500"/>
                  </a:cubicBezTo>
                  <a:cubicBezTo>
                    <a:pt x="22803" y="6595"/>
                    <a:pt x="22849" y="7668"/>
                    <a:pt x="22849" y="8786"/>
                  </a:cubicBezTo>
                  <a:cubicBezTo>
                    <a:pt x="21639" y="8056"/>
                    <a:pt x="20635" y="7371"/>
                    <a:pt x="19562" y="6869"/>
                  </a:cubicBezTo>
                  <a:cubicBezTo>
                    <a:pt x="18786" y="6481"/>
                    <a:pt x="17850" y="6367"/>
                    <a:pt x="17028" y="6025"/>
                  </a:cubicBezTo>
                  <a:cubicBezTo>
                    <a:pt x="16265" y="5733"/>
                    <a:pt x="15476" y="5610"/>
                    <a:pt x="14692" y="5610"/>
                  </a:cubicBezTo>
                  <a:cubicBezTo>
                    <a:pt x="14188" y="5610"/>
                    <a:pt x="13685" y="5661"/>
                    <a:pt x="13193" y="5751"/>
                  </a:cubicBezTo>
                  <a:cubicBezTo>
                    <a:pt x="9770" y="6435"/>
                    <a:pt x="6871" y="8170"/>
                    <a:pt x="4588" y="10727"/>
                  </a:cubicBezTo>
                  <a:cubicBezTo>
                    <a:pt x="0" y="15794"/>
                    <a:pt x="1667" y="23577"/>
                    <a:pt x="8263" y="26704"/>
                  </a:cubicBezTo>
                  <a:cubicBezTo>
                    <a:pt x="9500" y="27296"/>
                    <a:pt x="10783" y="27494"/>
                    <a:pt x="12080" y="27494"/>
                  </a:cubicBezTo>
                  <a:cubicBezTo>
                    <a:pt x="13033" y="27494"/>
                    <a:pt x="13994" y="27387"/>
                    <a:pt x="14951" y="27252"/>
                  </a:cubicBezTo>
                  <a:cubicBezTo>
                    <a:pt x="17348" y="26887"/>
                    <a:pt x="19311" y="25700"/>
                    <a:pt x="21182" y="24285"/>
                  </a:cubicBezTo>
                  <a:cubicBezTo>
                    <a:pt x="25976" y="20701"/>
                    <a:pt x="26980" y="14607"/>
                    <a:pt x="23510" y="9791"/>
                  </a:cubicBezTo>
                  <a:cubicBezTo>
                    <a:pt x="23465" y="9722"/>
                    <a:pt x="23442" y="9631"/>
                    <a:pt x="23374" y="9471"/>
                  </a:cubicBezTo>
                  <a:cubicBezTo>
                    <a:pt x="23739" y="9471"/>
                    <a:pt x="24013" y="9471"/>
                    <a:pt x="24287" y="9494"/>
                  </a:cubicBezTo>
                  <a:cubicBezTo>
                    <a:pt x="25131" y="9517"/>
                    <a:pt x="25953" y="9562"/>
                    <a:pt x="26775" y="9562"/>
                  </a:cubicBezTo>
                  <a:cubicBezTo>
                    <a:pt x="27026" y="9562"/>
                    <a:pt x="27345" y="9494"/>
                    <a:pt x="27505" y="9334"/>
                  </a:cubicBezTo>
                  <a:cubicBezTo>
                    <a:pt x="29011" y="7805"/>
                    <a:pt x="30472" y="6276"/>
                    <a:pt x="31956" y="4746"/>
                  </a:cubicBezTo>
                  <a:cubicBezTo>
                    <a:pt x="32275" y="4404"/>
                    <a:pt x="32435" y="4062"/>
                    <a:pt x="32161" y="3582"/>
                  </a:cubicBezTo>
                  <a:cubicBezTo>
                    <a:pt x="32000" y="3296"/>
                    <a:pt x="31811" y="3227"/>
                    <a:pt x="31613" y="3227"/>
                  </a:cubicBezTo>
                  <a:cubicBezTo>
                    <a:pt x="31448" y="3227"/>
                    <a:pt x="31277" y="3275"/>
                    <a:pt x="31111" y="3285"/>
                  </a:cubicBezTo>
                  <a:cubicBezTo>
                    <a:pt x="30404" y="3354"/>
                    <a:pt x="29696" y="3468"/>
                    <a:pt x="28966" y="3559"/>
                  </a:cubicBezTo>
                  <a:cubicBezTo>
                    <a:pt x="28966" y="2487"/>
                    <a:pt x="28966" y="1528"/>
                    <a:pt x="28943" y="569"/>
                  </a:cubicBezTo>
                  <a:cubicBezTo>
                    <a:pt x="28943" y="387"/>
                    <a:pt x="28829" y="136"/>
                    <a:pt x="28692" y="21"/>
                  </a:cubicBezTo>
                  <a:cubicBezTo>
                    <a:pt x="28673" y="7"/>
                    <a:pt x="28645" y="1"/>
                    <a:pt x="28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6"/>
            <p:cNvSpPr/>
            <p:nvPr/>
          </p:nvSpPr>
          <p:spPr>
            <a:xfrm>
              <a:off x="2314516" y="2639996"/>
              <a:ext cx="23721" cy="39475"/>
            </a:xfrm>
            <a:custGeom>
              <a:avLst/>
              <a:gdLst/>
              <a:ahLst/>
              <a:cxnLst/>
              <a:rect l="l" t="t" r="r" b="b"/>
              <a:pathLst>
                <a:path w="1325" h="2205" extrusionOk="0">
                  <a:moveTo>
                    <a:pt x="1073" y="1"/>
                  </a:moveTo>
                  <a:cubicBezTo>
                    <a:pt x="891" y="92"/>
                    <a:pt x="754" y="115"/>
                    <a:pt x="708" y="184"/>
                  </a:cubicBezTo>
                  <a:cubicBezTo>
                    <a:pt x="457" y="754"/>
                    <a:pt x="229" y="1302"/>
                    <a:pt x="46" y="1873"/>
                  </a:cubicBezTo>
                  <a:cubicBezTo>
                    <a:pt x="1" y="1964"/>
                    <a:pt x="160" y="2169"/>
                    <a:pt x="274" y="2192"/>
                  </a:cubicBezTo>
                  <a:cubicBezTo>
                    <a:pt x="295" y="2201"/>
                    <a:pt x="320" y="2204"/>
                    <a:pt x="347" y="2204"/>
                  </a:cubicBezTo>
                  <a:cubicBezTo>
                    <a:pt x="466" y="2204"/>
                    <a:pt x="625" y="2130"/>
                    <a:pt x="662" y="2055"/>
                  </a:cubicBezTo>
                  <a:cubicBezTo>
                    <a:pt x="891" y="1553"/>
                    <a:pt x="1119" y="1028"/>
                    <a:pt x="1279" y="480"/>
                  </a:cubicBezTo>
                  <a:cubicBezTo>
                    <a:pt x="1324" y="366"/>
                    <a:pt x="1165" y="184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2586258" y="2790431"/>
              <a:ext cx="32296" cy="31437"/>
            </a:xfrm>
            <a:custGeom>
              <a:avLst/>
              <a:gdLst/>
              <a:ahLst/>
              <a:cxnLst/>
              <a:rect l="l" t="t" r="r" b="b"/>
              <a:pathLst>
                <a:path w="1804" h="1756" extrusionOk="0">
                  <a:moveTo>
                    <a:pt x="1407" y="0"/>
                  </a:moveTo>
                  <a:cubicBezTo>
                    <a:pt x="1339" y="0"/>
                    <a:pt x="1274" y="12"/>
                    <a:pt x="1233" y="43"/>
                  </a:cubicBezTo>
                  <a:cubicBezTo>
                    <a:pt x="845" y="363"/>
                    <a:pt x="457" y="705"/>
                    <a:pt x="92" y="1048"/>
                  </a:cubicBezTo>
                  <a:cubicBezTo>
                    <a:pt x="23" y="1139"/>
                    <a:pt x="0" y="1344"/>
                    <a:pt x="46" y="1481"/>
                  </a:cubicBezTo>
                  <a:cubicBezTo>
                    <a:pt x="69" y="1573"/>
                    <a:pt x="229" y="1618"/>
                    <a:pt x="434" y="1755"/>
                  </a:cubicBezTo>
                  <a:cubicBezTo>
                    <a:pt x="891" y="1276"/>
                    <a:pt x="1347" y="842"/>
                    <a:pt x="1758" y="386"/>
                  </a:cubicBezTo>
                  <a:cubicBezTo>
                    <a:pt x="1804" y="317"/>
                    <a:pt x="1735" y="89"/>
                    <a:pt x="1644" y="43"/>
                  </a:cubicBezTo>
                  <a:cubicBezTo>
                    <a:pt x="1581" y="18"/>
                    <a:pt x="1491" y="0"/>
                    <a:pt x="1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6"/>
            <p:cNvSpPr/>
            <p:nvPr/>
          </p:nvSpPr>
          <p:spPr>
            <a:xfrm>
              <a:off x="2538852" y="2827793"/>
              <a:ext cx="35984" cy="23900"/>
            </a:xfrm>
            <a:custGeom>
              <a:avLst/>
              <a:gdLst/>
              <a:ahLst/>
              <a:cxnLst/>
              <a:rect l="l" t="t" r="r" b="b"/>
              <a:pathLst>
                <a:path w="2010" h="1335" extrusionOk="0">
                  <a:moveTo>
                    <a:pt x="1556" y="0"/>
                  </a:moveTo>
                  <a:cubicBezTo>
                    <a:pt x="1530" y="0"/>
                    <a:pt x="1506" y="3"/>
                    <a:pt x="1484" y="11"/>
                  </a:cubicBezTo>
                  <a:cubicBezTo>
                    <a:pt x="1051" y="170"/>
                    <a:pt x="617" y="376"/>
                    <a:pt x="206" y="604"/>
                  </a:cubicBezTo>
                  <a:cubicBezTo>
                    <a:pt x="115" y="673"/>
                    <a:pt x="1" y="901"/>
                    <a:pt x="46" y="1015"/>
                  </a:cubicBezTo>
                  <a:cubicBezTo>
                    <a:pt x="69" y="1129"/>
                    <a:pt x="275" y="1220"/>
                    <a:pt x="434" y="1334"/>
                  </a:cubicBezTo>
                  <a:cubicBezTo>
                    <a:pt x="914" y="1083"/>
                    <a:pt x="1370" y="901"/>
                    <a:pt x="1781" y="627"/>
                  </a:cubicBezTo>
                  <a:cubicBezTo>
                    <a:pt x="1895" y="558"/>
                    <a:pt x="1941" y="307"/>
                    <a:pt x="2009" y="125"/>
                  </a:cubicBezTo>
                  <a:cubicBezTo>
                    <a:pt x="1856" y="86"/>
                    <a:pt x="1687" y="0"/>
                    <a:pt x="1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6"/>
            <p:cNvSpPr/>
            <p:nvPr/>
          </p:nvSpPr>
          <p:spPr>
            <a:xfrm>
              <a:off x="2312475" y="2698036"/>
              <a:ext cx="17992" cy="34337"/>
            </a:xfrm>
            <a:custGeom>
              <a:avLst/>
              <a:gdLst/>
              <a:ahLst/>
              <a:cxnLst/>
              <a:rect l="l" t="t" r="r" b="b"/>
              <a:pathLst>
                <a:path w="1005" h="1918" extrusionOk="0">
                  <a:moveTo>
                    <a:pt x="366" y="0"/>
                  </a:moveTo>
                  <a:cubicBezTo>
                    <a:pt x="229" y="160"/>
                    <a:pt x="115" y="320"/>
                    <a:pt x="0" y="457"/>
                  </a:cubicBezTo>
                  <a:cubicBezTo>
                    <a:pt x="115" y="913"/>
                    <a:pt x="183" y="1256"/>
                    <a:pt x="320" y="1575"/>
                  </a:cubicBezTo>
                  <a:cubicBezTo>
                    <a:pt x="388" y="1735"/>
                    <a:pt x="640" y="1803"/>
                    <a:pt x="822" y="1917"/>
                  </a:cubicBezTo>
                  <a:cubicBezTo>
                    <a:pt x="891" y="1735"/>
                    <a:pt x="1005" y="1529"/>
                    <a:pt x="1005" y="1370"/>
                  </a:cubicBezTo>
                  <a:cubicBezTo>
                    <a:pt x="982" y="1050"/>
                    <a:pt x="891" y="753"/>
                    <a:pt x="776" y="479"/>
                  </a:cubicBezTo>
                  <a:cubicBezTo>
                    <a:pt x="708" y="297"/>
                    <a:pt x="503" y="16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46"/>
          <p:cNvGrpSpPr/>
          <p:nvPr/>
        </p:nvGrpSpPr>
        <p:grpSpPr>
          <a:xfrm>
            <a:off x="4979905" y="1588399"/>
            <a:ext cx="2578832" cy="1473379"/>
            <a:chOff x="4361756" y="1563572"/>
            <a:chExt cx="1721164" cy="832681"/>
          </a:xfrm>
        </p:grpSpPr>
        <p:sp>
          <p:nvSpPr>
            <p:cNvPr id="1618" name="Google Shape;1618;p46"/>
            <p:cNvSpPr/>
            <p:nvPr/>
          </p:nvSpPr>
          <p:spPr>
            <a:xfrm>
              <a:off x="5204749" y="2374950"/>
              <a:ext cx="160209" cy="16900"/>
            </a:xfrm>
            <a:custGeom>
              <a:avLst/>
              <a:gdLst/>
              <a:ahLst/>
              <a:cxnLst/>
              <a:rect l="l" t="t" r="r" b="b"/>
              <a:pathLst>
                <a:path w="8949" h="944" extrusionOk="0">
                  <a:moveTo>
                    <a:pt x="8321" y="0"/>
                  </a:moveTo>
                  <a:cubicBezTo>
                    <a:pt x="8230" y="0"/>
                    <a:pt x="8137" y="15"/>
                    <a:pt x="8058" y="15"/>
                  </a:cubicBezTo>
                  <a:cubicBezTo>
                    <a:pt x="5844" y="61"/>
                    <a:pt x="3653" y="129"/>
                    <a:pt x="1462" y="175"/>
                  </a:cubicBezTo>
                  <a:cubicBezTo>
                    <a:pt x="1291" y="175"/>
                    <a:pt x="1119" y="169"/>
                    <a:pt x="951" y="169"/>
                  </a:cubicBezTo>
                  <a:cubicBezTo>
                    <a:pt x="783" y="169"/>
                    <a:pt x="617" y="175"/>
                    <a:pt x="457" y="198"/>
                  </a:cubicBezTo>
                  <a:cubicBezTo>
                    <a:pt x="298" y="221"/>
                    <a:pt x="161" y="403"/>
                    <a:pt x="1" y="495"/>
                  </a:cubicBezTo>
                  <a:cubicBezTo>
                    <a:pt x="138" y="631"/>
                    <a:pt x="252" y="837"/>
                    <a:pt x="435" y="905"/>
                  </a:cubicBezTo>
                  <a:cubicBezTo>
                    <a:pt x="493" y="935"/>
                    <a:pt x="565" y="943"/>
                    <a:pt x="641" y="943"/>
                  </a:cubicBezTo>
                  <a:cubicBezTo>
                    <a:pt x="743" y="943"/>
                    <a:pt x="855" y="928"/>
                    <a:pt x="960" y="928"/>
                  </a:cubicBezTo>
                  <a:lnTo>
                    <a:pt x="4383" y="928"/>
                  </a:lnTo>
                  <a:lnTo>
                    <a:pt x="4383" y="791"/>
                  </a:lnTo>
                  <a:cubicBezTo>
                    <a:pt x="5083" y="791"/>
                    <a:pt x="5773" y="801"/>
                    <a:pt x="6460" y="801"/>
                  </a:cubicBezTo>
                  <a:cubicBezTo>
                    <a:pt x="6803" y="801"/>
                    <a:pt x="7145" y="799"/>
                    <a:pt x="7488" y="791"/>
                  </a:cubicBezTo>
                  <a:cubicBezTo>
                    <a:pt x="7853" y="791"/>
                    <a:pt x="8218" y="791"/>
                    <a:pt x="8560" y="723"/>
                  </a:cubicBezTo>
                  <a:cubicBezTo>
                    <a:pt x="8697" y="700"/>
                    <a:pt x="8812" y="495"/>
                    <a:pt x="8948" y="358"/>
                  </a:cubicBezTo>
                  <a:cubicBezTo>
                    <a:pt x="8812" y="243"/>
                    <a:pt x="8675" y="107"/>
                    <a:pt x="8515" y="38"/>
                  </a:cubicBezTo>
                  <a:cubicBezTo>
                    <a:pt x="8456" y="9"/>
                    <a:pt x="8389" y="0"/>
                    <a:pt x="8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46"/>
            <p:cNvGrpSpPr/>
            <p:nvPr/>
          </p:nvGrpSpPr>
          <p:grpSpPr>
            <a:xfrm>
              <a:off x="4361756" y="1563572"/>
              <a:ext cx="1721164" cy="832681"/>
              <a:chOff x="4361756" y="1563572"/>
              <a:chExt cx="1721164" cy="832681"/>
            </a:xfrm>
          </p:grpSpPr>
          <p:sp>
            <p:nvSpPr>
              <p:cNvPr id="1620" name="Google Shape;1620;p46"/>
              <p:cNvSpPr/>
              <p:nvPr/>
            </p:nvSpPr>
            <p:spPr>
              <a:xfrm>
                <a:off x="4721346" y="1710409"/>
                <a:ext cx="1216099" cy="664917"/>
              </a:xfrm>
              <a:custGeom>
                <a:avLst/>
                <a:gdLst/>
                <a:ahLst/>
                <a:cxnLst/>
                <a:rect l="l" t="t" r="r" b="b"/>
                <a:pathLst>
                  <a:path w="67929" h="37141" extrusionOk="0">
                    <a:moveTo>
                      <a:pt x="45941" y="0"/>
                    </a:moveTo>
                    <a:cubicBezTo>
                      <a:pt x="43475" y="0"/>
                      <a:pt x="41009" y="75"/>
                      <a:pt x="38553" y="181"/>
                    </a:cubicBezTo>
                    <a:cubicBezTo>
                      <a:pt x="35311" y="318"/>
                      <a:pt x="32047" y="523"/>
                      <a:pt x="28806" y="660"/>
                    </a:cubicBezTo>
                    <a:cubicBezTo>
                      <a:pt x="25519" y="797"/>
                      <a:pt x="22232" y="843"/>
                      <a:pt x="18946" y="934"/>
                    </a:cubicBezTo>
                    <a:cubicBezTo>
                      <a:pt x="15613" y="1003"/>
                      <a:pt x="12281" y="1140"/>
                      <a:pt x="8948" y="1505"/>
                    </a:cubicBezTo>
                    <a:cubicBezTo>
                      <a:pt x="7419" y="1665"/>
                      <a:pt x="5867" y="1847"/>
                      <a:pt x="4360" y="2190"/>
                    </a:cubicBezTo>
                    <a:cubicBezTo>
                      <a:pt x="3082" y="2464"/>
                      <a:pt x="1804" y="2966"/>
                      <a:pt x="982" y="3993"/>
                    </a:cubicBezTo>
                    <a:cubicBezTo>
                      <a:pt x="275" y="4883"/>
                      <a:pt x="1" y="6024"/>
                      <a:pt x="434" y="7074"/>
                    </a:cubicBezTo>
                    <a:cubicBezTo>
                      <a:pt x="160" y="12918"/>
                      <a:pt x="343" y="18784"/>
                      <a:pt x="1028" y="24581"/>
                    </a:cubicBezTo>
                    <a:cubicBezTo>
                      <a:pt x="1210" y="26156"/>
                      <a:pt x="1416" y="27708"/>
                      <a:pt x="1667" y="29260"/>
                    </a:cubicBezTo>
                    <a:cubicBezTo>
                      <a:pt x="1872" y="30493"/>
                      <a:pt x="2146" y="31703"/>
                      <a:pt x="2671" y="32821"/>
                    </a:cubicBezTo>
                    <a:cubicBezTo>
                      <a:pt x="3219" y="33940"/>
                      <a:pt x="4109" y="34853"/>
                      <a:pt x="5250" y="35378"/>
                    </a:cubicBezTo>
                    <a:cubicBezTo>
                      <a:pt x="6460" y="35948"/>
                      <a:pt x="7807" y="36131"/>
                      <a:pt x="9131" y="36268"/>
                    </a:cubicBezTo>
                    <a:cubicBezTo>
                      <a:pt x="15269" y="36880"/>
                      <a:pt x="21447" y="37140"/>
                      <a:pt x="27609" y="37140"/>
                    </a:cubicBezTo>
                    <a:cubicBezTo>
                      <a:pt x="28115" y="37140"/>
                      <a:pt x="28620" y="37139"/>
                      <a:pt x="29126" y="37135"/>
                    </a:cubicBezTo>
                    <a:cubicBezTo>
                      <a:pt x="35859" y="37090"/>
                      <a:pt x="42570" y="36724"/>
                      <a:pt x="49280" y="36108"/>
                    </a:cubicBezTo>
                    <a:cubicBezTo>
                      <a:pt x="50947" y="35948"/>
                      <a:pt x="52590" y="35789"/>
                      <a:pt x="54256" y="35606"/>
                    </a:cubicBezTo>
                    <a:cubicBezTo>
                      <a:pt x="55808" y="35423"/>
                      <a:pt x="57452" y="35355"/>
                      <a:pt x="58936" y="34898"/>
                    </a:cubicBezTo>
                    <a:cubicBezTo>
                      <a:pt x="61606" y="34099"/>
                      <a:pt x="62907" y="31726"/>
                      <a:pt x="63820" y="29352"/>
                    </a:cubicBezTo>
                    <a:cubicBezTo>
                      <a:pt x="64984" y="26453"/>
                      <a:pt x="65715" y="23394"/>
                      <a:pt x="66308" y="20336"/>
                    </a:cubicBezTo>
                    <a:cubicBezTo>
                      <a:pt x="66947" y="17186"/>
                      <a:pt x="67495" y="14013"/>
                      <a:pt x="67723" y="10795"/>
                    </a:cubicBezTo>
                    <a:cubicBezTo>
                      <a:pt x="67837" y="9311"/>
                      <a:pt x="67929" y="7782"/>
                      <a:pt x="67769" y="6275"/>
                    </a:cubicBezTo>
                    <a:cubicBezTo>
                      <a:pt x="67632" y="5089"/>
                      <a:pt x="67267" y="3879"/>
                      <a:pt x="66285" y="3080"/>
                    </a:cubicBezTo>
                    <a:cubicBezTo>
                      <a:pt x="65213" y="2235"/>
                      <a:pt x="63752" y="1984"/>
                      <a:pt x="62451" y="1665"/>
                    </a:cubicBezTo>
                    <a:cubicBezTo>
                      <a:pt x="60876" y="1277"/>
                      <a:pt x="59278" y="980"/>
                      <a:pt x="57680" y="752"/>
                    </a:cubicBezTo>
                    <a:cubicBezTo>
                      <a:pt x="53796" y="191"/>
                      <a:pt x="49869" y="0"/>
                      <a:pt x="459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6"/>
              <p:cNvSpPr/>
              <p:nvPr/>
            </p:nvSpPr>
            <p:spPr>
              <a:xfrm>
                <a:off x="4750366" y="1642272"/>
                <a:ext cx="1243884" cy="709261"/>
              </a:xfrm>
              <a:custGeom>
                <a:avLst/>
                <a:gdLst/>
                <a:ahLst/>
                <a:cxnLst/>
                <a:rect l="l" t="t" r="r" b="b"/>
                <a:pathLst>
                  <a:path w="69481" h="39618" extrusionOk="0">
                    <a:moveTo>
                      <a:pt x="32646" y="0"/>
                    </a:moveTo>
                    <a:cubicBezTo>
                      <a:pt x="30066" y="0"/>
                      <a:pt x="27473" y="144"/>
                      <a:pt x="24880" y="221"/>
                    </a:cubicBezTo>
                    <a:cubicBezTo>
                      <a:pt x="19950" y="335"/>
                      <a:pt x="15042" y="769"/>
                      <a:pt x="10180" y="1431"/>
                    </a:cubicBezTo>
                    <a:cubicBezTo>
                      <a:pt x="9929" y="1476"/>
                      <a:pt x="9701" y="1750"/>
                      <a:pt x="9473" y="1910"/>
                    </a:cubicBezTo>
                    <a:cubicBezTo>
                      <a:pt x="9709" y="1996"/>
                      <a:pt x="9966" y="2163"/>
                      <a:pt x="10205" y="2163"/>
                    </a:cubicBezTo>
                    <a:cubicBezTo>
                      <a:pt x="10220" y="2163"/>
                      <a:pt x="10234" y="2162"/>
                      <a:pt x="10249" y="2161"/>
                    </a:cubicBezTo>
                    <a:cubicBezTo>
                      <a:pt x="11778" y="2024"/>
                      <a:pt x="13330" y="1842"/>
                      <a:pt x="14859" y="1636"/>
                    </a:cubicBezTo>
                    <a:cubicBezTo>
                      <a:pt x="20086" y="997"/>
                      <a:pt x="25359" y="792"/>
                      <a:pt x="30609" y="792"/>
                    </a:cubicBezTo>
                    <a:cubicBezTo>
                      <a:pt x="37114" y="814"/>
                      <a:pt x="46609" y="1043"/>
                      <a:pt x="53115" y="1339"/>
                    </a:cubicBezTo>
                    <a:cubicBezTo>
                      <a:pt x="56128" y="1476"/>
                      <a:pt x="59141" y="1933"/>
                      <a:pt x="62154" y="2367"/>
                    </a:cubicBezTo>
                    <a:cubicBezTo>
                      <a:pt x="63957" y="2618"/>
                      <a:pt x="65714" y="3074"/>
                      <a:pt x="67221" y="4170"/>
                    </a:cubicBezTo>
                    <a:cubicBezTo>
                      <a:pt x="68020" y="4740"/>
                      <a:pt x="68522" y="5448"/>
                      <a:pt x="68545" y="6429"/>
                    </a:cubicBezTo>
                    <a:cubicBezTo>
                      <a:pt x="68545" y="7822"/>
                      <a:pt x="68682" y="9237"/>
                      <a:pt x="68453" y="10606"/>
                    </a:cubicBezTo>
                    <a:cubicBezTo>
                      <a:pt x="67791" y="14898"/>
                      <a:pt x="65920" y="20901"/>
                      <a:pt x="64596" y="25032"/>
                    </a:cubicBezTo>
                    <a:cubicBezTo>
                      <a:pt x="63614" y="28113"/>
                      <a:pt x="62633" y="31172"/>
                      <a:pt x="61172" y="34071"/>
                    </a:cubicBezTo>
                    <a:cubicBezTo>
                      <a:pt x="60852" y="34710"/>
                      <a:pt x="60579" y="35349"/>
                      <a:pt x="60213" y="35965"/>
                    </a:cubicBezTo>
                    <a:cubicBezTo>
                      <a:pt x="59734" y="36787"/>
                      <a:pt x="59004" y="37289"/>
                      <a:pt x="57999" y="37403"/>
                    </a:cubicBezTo>
                    <a:cubicBezTo>
                      <a:pt x="57200" y="37495"/>
                      <a:pt x="56402" y="37586"/>
                      <a:pt x="55603" y="37677"/>
                    </a:cubicBezTo>
                    <a:cubicBezTo>
                      <a:pt x="51015" y="38271"/>
                      <a:pt x="43414" y="38567"/>
                      <a:pt x="38780" y="38682"/>
                    </a:cubicBezTo>
                    <a:cubicBezTo>
                      <a:pt x="35312" y="38776"/>
                      <a:pt x="31844" y="38819"/>
                      <a:pt x="28375" y="38819"/>
                    </a:cubicBezTo>
                    <a:cubicBezTo>
                      <a:pt x="21755" y="38819"/>
                      <a:pt x="15134" y="38662"/>
                      <a:pt x="8514" y="38408"/>
                    </a:cubicBezTo>
                    <a:cubicBezTo>
                      <a:pt x="6779" y="38339"/>
                      <a:pt x="5045" y="38020"/>
                      <a:pt x="3310" y="37768"/>
                    </a:cubicBezTo>
                    <a:cubicBezTo>
                      <a:pt x="2967" y="37723"/>
                      <a:pt x="2534" y="37472"/>
                      <a:pt x="2397" y="37198"/>
                    </a:cubicBezTo>
                    <a:cubicBezTo>
                      <a:pt x="1803" y="36079"/>
                      <a:pt x="1301" y="34915"/>
                      <a:pt x="776" y="33774"/>
                    </a:cubicBezTo>
                    <a:cubicBezTo>
                      <a:pt x="708" y="33637"/>
                      <a:pt x="548" y="33523"/>
                      <a:pt x="457" y="33409"/>
                    </a:cubicBezTo>
                    <a:cubicBezTo>
                      <a:pt x="320" y="33546"/>
                      <a:pt x="92" y="33637"/>
                      <a:pt x="69" y="33774"/>
                    </a:cubicBezTo>
                    <a:cubicBezTo>
                      <a:pt x="0" y="33980"/>
                      <a:pt x="23" y="34231"/>
                      <a:pt x="114" y="34413"/>
                    </a:cubicBezTo>
                    <a:cubicBezTo>
                      <a:pt x="639" y="35486"/>
                      <a:pt x="1141" y="36559"/>
                      <a:pt x="1735" y="37586"/>
                    </a:cubicBezTo>
                    <a:cubicBezTo>
                      <a:pt x="1940" y="37928"/>
                      <a:pt x="2351" y="38271"/>
                      <a:pt x="2739" y="38408"/>
                    </a:cubicBezTo>
                    <a:cubicBezTo>
                      <a:pt x="3652" y="38659"/>
                      <a:pt x="4588" y="38910"/>
                      <a:pt x="5501" y="38955"/>
                    </a:cubicBezTo>
                    <a:cubicBezTo>
                      <a:pt x="10568" y="39161"/>
                      <a:pt x="15613" y="39366"/>
                      <a:pt x="20680" y="39480"/>
                    </a:cubicBezTo>
                    <a:cubicBezTo>
                      <a:pt x="22113" y="39517"/>
                      <a:pt x="23550" y="39528"/>
                      <a:pt x="24988" y="39528"/>
                    </a:cubicBezTo>
                    <a:cubicBezTo>
                      <a:pt x="27145" y="39528"/>
                      <a:pt x="29303" y="39503"/>
                      <a:pt x="31453" y="39503"/>
                    </a:cubicBezTo>
                    <a:cubicBezTo>
                      <a:pt x="31453" y="39549"/>
                      <a:pt x="31476" y="39572"/>
                      <a:pt x="31476" y="39617"/>
                    </a:cubicBezTo>
                    <a:cubicBezTo>
                      <a:pt x="36087" y="39435"/>
                      <a:pt x="40721" y="39343"/>
                      <a:pt x="45354" y="39092"/>
                    </a:cubicBezTo>
                    <a:cubicBezTo>
                      <a:pt x="48299" y="38933"/>
                      <a:pt x="54210" y="38545"/>
                      <a:pt x="57178" y="38293"/>
                    </a:cubicBezTo>
                    <a:cubicBezTo>
                      <a:pt x="58981" y="38134"/>
                      <a:pt x="60442" y="37495"/>
                      <a:pt x="61195" y="35783"/>
                    </a:cubicBezTo>
                    <a:cubicBezTo>
                      <a:pt x="62131" y="33751"/>
                      <a:pt x="63112" y="31720"/>
                      <a:pt x="63865" y="29620"/>
                    </a:cubicBezTo>
                    <a:cubicBezTo>
                      <a:pt x="65395" y="25420"/>
                      <a:pt x="67358" y="19349"/>
                      <a:pt x="68385" y="15012"/>
                    </a:cubicBezTo>
                    <a:cubicBezTo>
                      <a:pt x="69047" y="12318"/>
                      <a:pt x="69480" y="9602"/>
                      <a:pt x="69366" y="6817"/>
                    </a:cubicBezTo>
                    <a:cubicBezTo>
                      <a:pt x="69298" y="5402"/>
                      <a:pt x="68819" y="4170"/>
                      <a:pt x="67472" y="3485"/>
                    </a:cubicBezTo>
                    <a:cubicBezTo>
                      <a:pt x="66445" y="2937"/>
                      <a:pt x="65372" y="2412"/>
                      <a:pt x="64231" y="2070"/>
                    </a:cubicBezTo>
                    <a:cubicBezTo>
                      <a:pt x="60944" y="1134"/>
                      <a:pt x="57520" y="837"/>
                      <a:pt x="54119" y="655"/>
                    </a:cubicBezTo>
                    <a:cubicBezTo>
                      <a:pt x="48413" y="358"/>
                      <a:pt x="39739" y="130"/>
                      <a:pt x="34033" y="16"/>
                    </a:cubicBezTo>
                    <a:cubicBezTo>
                      <a:pt x="33571" y="5"/>
                      <a:pt x="33108" y="0"/>
                      <a:pt x="326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6"/>
              <p:cNvSpPr/>
              <p:nvPr/>
            </p:nvSpPr>
            <p:spPr>
              <a:xfrm>
                <a:off x="4988183" y="2380123"/>
                <a:ext cx="184306" cy="16130"/>
              </a:xfrm>
              <a:custGeom>
                <a:avLst/>
                <a:gdLst/>
                <a:ahLst/>
                <a:cxnLst/>
                <a:rect l="l" t="t" r="r" b="b"/>
                <a:pathLst>
                  <a:path w="10295" h="901" extrusionOk="0">
                    <a:moveTo>
                      <a:pt x="9633" y="0"/>
                    </a:moveTo>
                    <a:cubicBezTo>
                      <a:pt x="6551" y="0"/>
                      <a:pt x="3493" y="23"/>
                      <a:pt x="411" y="46"/>
                    </a:cubicBezTo>
                    <a:cubicBezTo>
                      <a:pt x="274" y="46"/>
                      <a:pt x="137" y="206"/>
                      <a:pt x="1" y="297"/>
                    </a:cubicBezTo>
                    <a:cubicBezTo>
                      <a:pt x="115" y="457"/>
                      <a:pt x="183" y="708"/>
                      <a:pt x="320" y="731"/>
                    </a:cubicBezTo>
                    <a:cubicBezTo>
                      <a:pt x="708" y="845"/>
                      <a:pt x="1119" y="890"/>
                      <a:pt x="1530" y="890"/>
                    </a:cubicBezTo>
                    <a:cubicBezTo>
                      <a:pt x="1956" y="898"/>
                      <a:pt x="2382" y="900"/>
                      <a:pt x="2808" y="900"/>
                    </a:cubicBezTo>
                    <a:cubicBezTo>
                      <a:pt x="3660" y="900"/>
                      <a:pt x="4512" y="890"/>
                      <a:pt x="5364" y="890"/>
                    </a:cubicBezTo>
                    <a:lnTo>
                      <a:pt x="5364" y="753"/>
                    </a:lnTo>
                    <a:cubicBezTo>
                      <a:pt x="6072" y="753"/>
                      <a:pt x="6780" y="759"/>
                      <a:pt x="7487" y="759"/>
                    </a:cubicBezTo>
                    <a:cubicBezTo>
                      <a:pt x="8195" y="759"/>
                      <a:pt x="8902" y="753"/>
                      <a:pt x="9610" y="731"/>
                    </a:cubicBezTo>
                    <a:cubicBezTo>
                      <a:pt x="9838" y="731"/>
                      <a:pt x="10066" y="502"/>
                      <a:pt x="10295" y="365"/>
                    </a:cubicBezTo>
                    <a:cubicBezTo>
                      <a:pt x="10066" y="251"/>
                      <a:pt x="9861" y="0"/>
                      <a:pt x="96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6"/>
              <p:cNvSpPr/>
              <p:nvPr/>
            </p:nvSpPr>
            <p:spPr>
              <a:xfrm>
                <a:off x="6004042" y="1756132"/>
                <a:ext cx="40460" cy="165527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9246" extrusionOk="0">
                    <a:moveTo>
                      <a:pt x="1644" y="1"/>
                    </a:moveTo>
                    <a:cubicBezTo>
                      <a:pt x="1530" y="206"/>
                      <a:pt x="1370" y="412"/>
                      <a:pt x="1347" y="640"/>
                    </a:cubicBezTo>
                    <a:cubicBezTo>
                      <a:pt x="1233" y="1644"/>
                      <a:pt x="1233" y="2671"/>
                      <a:pt x="1073" y="3676"/>
                    </a:cubicBezTo>
                    <a:cubicBezTo>
                      <a:pt x="776" y="5319"/>
                      <a:pt x="365" y="6940"/>
                      <a:pt x="46" y="8560"/>
                    </a:cubicBezTo>
                    <a:cubicBezTo>
                      <a:pt x="0" y="8766"/>
                      <a:pt x="228" y="9017"/>
                      <a:pt x="343" y="9245"/>
                    </a:cubicBezTo>
                    <a:cubicBezTo>
                      <a:pt x="480" y="9063"/>
                      <a:pt x="708" y="8903"/>
                      <a:pt x="776" y="8697"/>
                    </a:cubicBezTo>
                    <a:cubicBezTo>
                      <a:pt x="936" y="8127"/>
                      <a:pt x="1027" y="7533"/>
                      <a:pt x="1164" y="6963"/>
                    </a:cubicBezTo>
                    <a:cubicBezTo>
                      <a:pt x="1530" y="5137"/>
                      <a:pt x="1895" y="3333"/>
                      <a:pt x="2260" y="1507"/>
                    </a:cubicBezTo>
                    <a:lnTo>
                      <a:pt x="2169" y="1485"/>
                    </a:lnTo>
                    <a:cubicBezTo>
                      <a:pt x="2146" y="1165"/>
                      <a:pt x="2146" y="823"/>
                      <a:pt x="2055" y="503"/>
                    </a:cubicBezTo>
                    <a:cubicBezTo>
                      <a:pt x="1986" y="320"/>
                      <a:pt x="1781" y="161"/>
                      <a:pt x="16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6"/>
              <p:cNvSpPr/>
              <p:nvPr/>
            </p:nvSpPr>
            <p:spPr>
              <a:xfrm>
                <a:off x="6051842" y="1782699"/>
                <a:ext cx="31079" cy="107487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004" extrusionOk="0">
                    <a:moveTo>
                      <a:pt x="1279" y="1"/>
                    </a:moveTo>
                    <a:cubicBezTo>
                      <a:pt x="1142" y="229"/>
                      <a:pt x="914" y="434"/>
                      <a:pt x="868" y="685"/>
                    </a:cubicBezTo>
                    <a:cubicBezTo>
                      <a:pt x="617" y="1872"/>
                      <a:pt x="434" y="3082"/>
                      <a:pt x="206" y="4269"/>
                    </a:cubicBezTo>
                    <a:cubicBezTo>
                      <a:pt x="138" y="4725"/>
                      <a:pt x="46" y="5182"/>
                      <a:pt x="1" y="5638"/>
                    </a:cubicBezTo>
                    <a:cubicBezTo>
                      <a:pt x="1" y="5753"/>
                      <a:pt x="206" y="5889"/>
                      <a:pt x="298" y="6004"/>
                    </a:cubicBezTo>
                    <a:cubicBezTo>
                      <a:pt x="434" y="5912"/>
                      <a:pt x="640" y="5821"/>
                      <a:pt x="663" y="5707"/>
                    </a:cubicBezTo>
                    <a:cubicBezTo>
                      <a:pt x="1028" y="4109"/>
                      <a:pt x="1370" y="2511"/>
                      <a:pt x="1736" y="914"/>
                    </a:cubicBezTo>
                    <a:lnTo>
                      <a:pt x="1621" y="891"/>
                    </a:lnTo>
                    <a:cubicBezTo>
                      <a:pt x="1621" y="822"/>
                      <a:pt x="1644" y="754"/>
                      <a:pt x="1621" y="685"/>
                    </a:cubicBezTo>
                    <a:cubicBezTo>
                      <a:pt x="1507" y="457"/>
                      <a:pt x="1393" y="229"/>
                      <a:pt x="12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6"/>
              <p:cNvSpPr/>
              <p:nvPr/>
            </p:nvSpPr>
            <p:spPr>
              <a:xfrm>
                <a:off x="4387912" y="1790648"/>
                <a:ext cx="411095" cy="405295"/>
              </a:xfrm>
              <a:custGeom>
                <a:avLst/>
                <a:gdLst/>
                <a:ahLst/>
                <a:cxnLst/>
                <a:rect l="l" t="t" r="r" b="b"/>
                <a:pathLst>
                  <a:path w="22963" h="22639" extrusionOk="0">
                    <a:moveTo>
                      <a:pt x="13192" y="750"/>
                    </a:moveTo>
                    <a:cubicBezTo>
                      <a:pt x="13514" y="750"/>
                      <a:pt x="13684" y="901"/>
                      <a:pt x="13741" y="1246"/>
                    </a:cubicBezTo>
                    <a:cubicBezTo>
                      <a:pt x="13764" y="1337"/>
                      <a:pt x="13787" y="1428"/>
                      <a:pt x="13809" y="1497"/>
                    </a:cubicBezTo>
                    <a:cubicBezTo>
                      <a:pt x="14243" y="3049"/>
                      <a:pt x="14768" y="3528"/>
                      <a:pt x="16389" y="3551"/>
                    </a:cubicBezTo>
                    <a:cubicBezTo>
                      <a:pt x="16402" y="3552"/>
                      <a:pt x="16414" y="3552"/>
                      <a:pt x="16427" y="3552"/>
                    </a:cubicBezTo>
                    <a:cubicBezTo>
                      <a:pt x="16895" y="3552"/>
                      <a:pt x="17388" y="3156"/>
                      <a:pt x="18032" y="2889"/>
                    </a:cubicBezTo>
                    <a:cubicBezTo>
                      <a:pt x="18808" y="3597"/>
                      <a:pt x="19676" y="4396"/>
                      <a:pt x="20520" y="5240"/>
                    </a:cubicBezTo>
                    <a:cubicBezTo>
                      <a:pt x="20611" y="5331"/>
                      <a:pt x="20589" y="5674"/>
                      <a:pt x="20497" y="5788"/>
                    </a:cubicBezTo>
                    <a:cubicBezTo>
                      <a:pt x="19744" y="6564"/>
                      <a:pt x="19493" y="7272"/>
                      <a:pt x="20223" y="8276"/>
                    </a:cubicBezTo>
                    <a:cubicBezTo>
                      <a:pt x="20587" y="8768"/>
                      <a:pt x="20870" y="9079"/>
                      <a:pt x="21411" y="9079"/>
                    </a:cubicBezTo>
                    <a:cubicBezTo>
                      <a:pt x="21448" y="9079"/>
                      <a:pt x="21485" y="9078"/>
                      <a:pt x="21524" y="9075"/>
                    </a:cubicBezTo>
                    <a:cubicBezTo>
                      <a:pt x="21547" y="9074"/>
                      <a:pt x="21570" y="9073"/>
                      <a:pt x="21591" y="9073"/>
                    </a:cubicBezTo>
                    <a:cubicBezTo>
                      <a:pt x="22083" y="9073"/>
                      <a:pt x="22208" y="9323"/>
                      <a:pt x="22186" y="9782"/>
                    </a:cubicBezTo>
                    <a:cubicBezTo>
                      <a:pt x="22164" y="10672"/>
                      <a:pt x="22164" y="11585"/>
                      <a:pt x="22186" y="12476"/>
                    </a:cubicBezTo>
                    <a:cubicBezTo>
                      <a:pt x="22209" y="13023"/>
                      <a:pt x="21981" y="13252"/>
                      <a:pt x="21433" y="13320"/>
                    </a:cubicBezTo>
                    <a:cubicBezTo>
                      <a:pt x="21045" y="13389"/>
                      <a:pt x="20497" y="13434"/>
                      <a:pt x="20338" y="13685"/>
                    </a:cubicBezTo>
                    <a:cubicBezTo>
                      <a:pt x="19949" y="14302"/>
                      <a:pt x="19721" y="15009"/>
                      <a:pt x="19493" y="15717"/>
                    </a:cubicBezTo>
                    <a:cubicBezTo>
                      <a:pt x="19447" y="15877"/>
                      <a:pt x="19676" y="16151"/>
                      <a:pt x="19813" y="16333"/>
                    </a:cubicBezTo>
                    <a:cubicBezTo>
                      <a:pt x="20086" y="16676"/>
                      <a:pt x="20383" y="16995"/>
                      <a:pt x="20748" y="17429"/>
                    </a:cubicBezTo>
                    <a:cubicBezTo>
                      <a:pt x="19698" y="18205"/>
                      <a:pt x="18717" y="18890"/>
                      <a:pt x="17758" y="19620"/>
                    </a:cubicBezTo>
                    <a:cubicBezTo>
                      <a:pt x="17591" y="19743"/>
                      <a:pt x="17429" y="19806"/>
                      <a:pt x="17272" y="19806"/>
                    </a:cubicBezTo>
                    <a:cubicBezTo>
                      <a:pt x="17109" y="19806"/>
                      <a:pt x="16951" y="19737"/>
                      <a:pt x="16800" y="19597"/>
                    </a:cubicBezTo>
                    <a:cubicBezTo>
                      <a:pt x="16474" y="19296"/>
                      <a:pt x="16136" y="19154"/>
                      <a:pt x="15792" y="19154"/>
                    </a:cubicBezTo>
                    <a:cubicBezTo>
                      <a:pt x="15484" y="19154"/>
                      <a:pt x="15172" y="19267"/>
                      <a:pt x="14859" y="19483"/>
                    </a:cubicBezTo>
                    <a:cubicBezTo>
                      <a:pt x="14745" y="19529"/>
                      <a:pt x="14654" y="19597"/>
                      <a:pt x="14540" y="19620"/>
                    </a:cubicBezTo>
                    <a:cubicBezTo>
                      <a:pt x="13741" y="19848"/>
                      <a:pt x="13330" y="20305"/>
                      <a:pt x="13513" y="21172"/>
                    </a:cubicBezTo>
                    <a:cubicBezTo>
                      <a:pt x="13558" y="21309"/>
                      <a:pt x="13513" y="21469"/>
                      <a:pt x="13490" y="21720"/>
                    </a:cubicBezTo>
                    <a:cubicBezTo>
                      <a:pt x="12280" y="21766"/>
                      <a:pt x="11093" y="21834"/>
                      <a:pt x="9747" y="21903"/>
                    </a:cubicBezTo>
                    <a:cubicBezTo>
                      <a:pt x="9747" y="21492"/>
                      <a:pt x="9724" y="21149"/>
                      <a:pt x="9769" y="20830"/>
                    </a:cubicBezTo>
                    <a:cubicBezTo>
                      <a:pt x="9815" y="20213"/>
                      <a:pt x="9587" y="19825"/>
                      <a:pt x="8971" y="19620"/>
                    </a:cubicBezTo>
                    <a:cubicBezTo>
                      <a:pt x="8304" y="19383"/>
                      <a:pt x="7617" y="18884"/>
                      <a:pt x="6987" y="18884"/>
                    </a:cubicBezTo>
                    <a:cubicBezTo>
                      <a:pt x="6948" y="18884"/>
                      <a:pt x="6909" y="18886"/>
                      <a:pt x="6871" y="18890"/>
                    </a:cubicBezTo>
                    <a:cubicBezTo>
                      <a:pt x="6209" y="18958"/>
                      <a:pt x="5615" y="19643"/>
                      <a:pt x="4908" y="20122"/>
                    </a:cubicBezTo>
                    <a:cubicBezTo>
                      <a:pt x="4063" y="19163"/>
                      <a:pt x="3219" y="18205"/>
                      <a:pt x="2351" y="17223"/>
                    </a:cubicBezTo>
                    <a:cubicBezTo>
                      <a:pt x="2739" y="16767"/>
                      <a:pt x="3150" y="16333"/>
                      <a:pt x="3447" y="15877"/>
                    </a:cubicBezTo>
                    <a:cubicBezTo>
                      <a:pt x="3584" y="15671"/>
                      <a:pt x="3515" y="15329"/>
                      <a:pt x="3538" y="15055"/>
                    </a:cubicBezTo>
                    <a:cubicBezTo>
                      <a:pt x="3538" y="15032"/>
                      <a:pt x="3492" y="15032"/>
                      <a:pt x="3492" y="15009"/>
                    </a:cubicBezTo>
                    <a:cubicBezTo>
                      <a:pt x="3200" y="13964"/>
                      <a:pt x="2715" y="13186"/>
                      <a:pt x="1548" y="13186"/>
                    </a:cubicBezTo>
                    <a:cubicBezTo>
                      <a:pt x="1441" y="13186"/>
                      <a:pt x="1328" y="13193"/>
                      <a:pt x="1210" y="13206"/>
                    </a:cubicBezTo>
                    <a:cubicBezTo>
                      <a:pt x="1096" y="13206"/>
                      <a:pt x="845" y="12887"/>
                      <a:pt x="845" y="12727"/>
                    </a:cubicBezTo>
                    <a:cubicBezTo>
                      <a:pt x="868" y="11837"/>
                      <a:pt x="890" y="10946"/>
                      <a:pt x="1004" y="10056"/>
                    </a:cubicBezTo>
                    <a:cubicBezTo>
                      <a:pt x="1004" y="9851"/>
                      <a:pt x="1256" y="9554"/>
                      <a:pt x="1438" y="9531"/>
                    </a:cubicBezTo>
                    <a:cubicBezTo>
                      <a:pt x="3013" y="9303"/>
                      <a:pt x="3310" y="8070"/>
                      <a:pt x="3607" y="6883"/>
                    </a:cubicBezTo>
                    <a:cubicBezTo>
                      <a:pt x="3652" y="6655"/>
                      <a:pt x="3538" y="6381"/>
                      <a:pt x="3401" y="6176"/>
                    </a:cubicBezTo>
                    <a:cubicBezTo>
                      <a:pt x="3241" y="5925"/>
                      <a:pt x="2990" y="5719"/>
                      <a:pt x="2716" y="5445"/>
                    </a:cubicBezTo>
                    <a:cubicBezTo>
                      <a:pt x="3401" y="4647"/>
                      <a:pt x="4063" y="3848"/>
                      <a:pt x="4771" y="3094"/>
                    </a:cubicBezTo>
                    <a:cubicBezTo>
                      <a:pt x="4862" y="2980"/>
                      <a:pt x="5113" y="2980"/>
                      <a:pt x="5273" y="2958"/>
                    </a:cubicBezTo>
                    <a:cubicBezTo>
                      <a:pt x="5341" y="2958"/>
                      <a:pt x="5410" y="3003"/>
                      <a:pt x="5455" y="3049"/>
                    </a:cubicBezTo>
                    <a:cubicBezTo>
                      <a:pt x="5994" y="3446"/>
                      <a:pt x="6521" y="3612"/>
                      <a:pt x="7035" y="3612"/>
                    </a:cubicBezTo>
                    <a:cubicBezTo>
                      <a:pt x="7761" y="3612"/>
                      <a:pt x="8462" y="3279"/>
                      <a:pt x="9130" y="2798"/>
                    </a:cubicBezTo>
                    <a:cubicBezTo>
                      <a:pt x="9381" y="2638"/>
                      <a:pt x="9610" y="2273"/>
                      <a:pt x="9587" y="2022"/>
                    </a:cubicBezTo>
                    <a:cubicBezTo>
                      <a:pt x="9518" y="1291"/>
                      <a:pt x="9792" y="1086"/>
                      <a:pt x="10523" y="1063"/>
                    </a:cubicBezTo>
                    <a:cubicBezTo>
                      <a:pt x="11344" y="1063"/>
                      <a:pt x="12166" y="926"/>
                      <a:pt x="12988" y="766"/>
                    </a:cubicBezTo>
                    <a:cubicBezTo>
                      <a:pt x="13062" y="755"/>
                      <a:pt x="13130" y="750"/>
                      <a:pt x="13192" y="750"/>
                    </a:cubicBezTo>
                    <a:close/>
                    <a:moveTo>
                      <a:pt x="13600" y="0"/>
                    </a:moveTo>
                    <a:cubicBezTo>
                      <a:pt x="13544" y="0"/>
                      <a:pt x="13485" y="4"/>
                      <a:pt x="13421" y="13"/>
                    </a:cubicBezTo>
                    <a:cubicBezTo>
                      <a:pt x="12257" y="173"/>
                      <a:pt x="11070" y="287"/>
                      <a:pt x="9884" y="424"/>
                    </a:cubicBezTo>
                    <a:cubicBezTo>
                      <a:pt x="8925" y="515"/>
                      <a:pt x="8856" y="629"/>
                      <a:pt x="8811" y="1565"/>
                    </a:cubicBezTo>
                    <a:cubicBezTo>
                      <a:pt x="8788" y="1816"/>
                      <a:pt x="8719" y="2136"/>
                      <a:pt x="8537" y="2273"/>
                    </a:cubicBezTo>
                    <a:cubicBezTo>
                      <a:pt x="8073" y="2617"/>
                      <a:pt x="7586" y="2839"/>
                      <a:pt x="7080" y="2839"/>
                    </a:cubicBezTo>
                    <a:cubicBezTo>
                      <a:pt x="6715" y="2839"/>
                      <a:pt x="6340" y="2723"/>
                      <a:pt x="5958" y="2455"/>
                    </a:cubicBezTo>
                    <a:cubicBezTo>
                      <a:pt x="5821" y="2364"/>
                      <a:pt x="5638" y="2318"/>
                      <a:pt x="5478" y="2227"/>
                    </a:cubicBezTo>
                    <a:cubicBezTo>
                      <a:pt x="5293" y="2139"/>
                      <a:pt x="5125" y="2092"/>
                      <a:pt x="4969" y="2092"/>
                    </a:cubicBezTo>
                    <a:cubicBezTo>
                      <a:pt x="4721" y="2092"/>
                      <a:pt x="4502" y="2212"/>
                      <a:pt x="4291" y="2478"/>
                    </a:cubicBezTo>
                    <a:cubicBezTo>
                      <a:pt x="3584" y="3300"/>
                      <a:pt x="2876" y="4122"/>
                      <a:pt x="2169" y="4943"/>
                    </a:cubicBezTo>
                    <a:cubicBezTo>
                      <a:pt x="1803" y="5331"/>
                      <a:pt x="1826" y="5742"/>
                      <a:pt x="2237" y="6016"/>
                    </a:cubicBezTo>
                    <a:cubicBezTo>
                      <a:pt x="2922" y="6495"/>
                      <a:pt x="2785" y="6998"/>
                      <a:pt x="2602" y="7660"/>
                    </a:cubicBezTo>
                    <a:cubicBezTo>
                      <a:pt x="2420" y="8367"/>
                      <a:pt x="1917" y="8573"/>
                      <a:pt x="1324" y="8755"/>
                    </a:cubicBezTo>
                    <a:cubicBezTo>
                      <a:pt x="731" y="8915"/>
                      <a:pt x="228" y="9143"/>
                      <a:pt x="206" y="9874"/>
                    </a:cubicBezTo>
                    <a:cubicBezTo>
                      <a:pt x="160" y="10901"/>
                      <a:pt x="114" y="11928"/>
                      <a:pt x="46" y="12955"/>
                    </a:cubicBezTo>
                    <a:cubicBezTo>
                      <a:pt x="0" y="13503"/>
                      <a:pt x="274" y="13822"/>
                      <a:pt x="822" y="13914"/>
                    </a:cubicBezTo>
                    <a:cubicBezTo>
                      <a:pt x="1164" y="13959"/>
                      <a:pt x="1507" y="13982"/>
                      <a:pt x="1826" y="14051"/>
                    </a:cubicBezTo>
                    <a:cubicBezTo>
                      <a:pt x="1986" y="14073"/>
                      <a:pt x="2191" y="14142"/>
                      <a:pt x="2306" y="14256"/>
                    </a:cubicBezTo>
                    <a:cubicBezTo>
                      <a:pt x="2899" y="14964"/>
                      <a:pt x="2853" y="15511"/>
                      <a:pt x="2237" y="16196"/>
                    </a:cubicBezTo>
                    <a:cubicBezTo>
                      <a:pt x="2123" y="16333"/>
                      <a:pt x="1986" y="16447"/>
                      <a:pt x="1849" y="16584"/>
                    </a:cubicBezTo>
                    <a:cubicBezTo>
                      <a:pt x="1507" y="16904"/>
                      <a:pt x="1461" y="17269"/>
                      <a:pt x="1758" y="17634"/>
                    </a:cubicBezTo>
                    <a:cubicBezTo>
                      <a:pt x="2625" y="18638"/>
                      <a:pt x="3492" y="19643"/>
                      <a:pt x="4383" y="20624"/>
                    </a:cubicBezTo>
                    <a:cubicBezTo>
                      <a:pt x="4548" y="20802"/>
                      <a:pt x="4735" y="20895"/>
                      <a:pt x="4931" y="20895"/>
                    </a:cubicBezTo>
                    <a:cubicBezTo>
                      <a:pt x="5087" y="20895"/>
                      <a:pt x="5248" y="20837"/>
                      <a:pt x="5410" y="20716"/>
                    </a:cubicBezTo>
                    <a:cubicBezTo>
                      <a:pt x="5638" y="20579"/>
                      <a:pt x="5889" y="20442"/>
                      <a:pt x="6072" y="20259"/>
                    </a:cubicBezTo>
                    <a:cubicBezTo>
                      <a:pt x="6393" y="19886"/>
                      <a:pt x="6737" y="19701"/>
                      <a:pt x="7102" y="19701"/>
                    </a:cubicBezTo>
                    <a:cubicBezTo>
                      <a:pt x="7385" y="19701"/>
                      <a:pt x="7680" y="19812"/>
                      <a:pt x="7989" y="20031"/>
                    </a:cubicBezTo>
                    <a:cubicBezTo>
                      <a:pt x="8080" y="20076"/>
                      <a:pt x="8149" y="20099"/>
                      <a:pt x="8240" y="20122"/>
                    </a:cubicBezTo>
                    <a:cubicBezTo>
                      <a:pt x="8856" y="20259"/>
                      <a:pt x="9107" y="20624"/>
                      <a:pt x="8971" y="21126"/>
                    </a:cubicBezTo>
                    <a:cubicBezTo>
                      <a:pt x="8971" y="22351"/>
                      <a:pt x="9185" y="22638"/>
                      <a:pt x="10211" y="22638"/>
                    </a:cubicBezTo>
                    <a:cubicBezTo>
                      <a:pt x="10295" y="22638"/>
                      <a:pt x="10383" y="22636"/>
                      <a:pt x="10477" y="22633"/>
                    </a:cubicBezTo>
                    <a:cubicBezTo>
                      <a:pt x="11344" y="22564"/>
                      <a:pt x="12212" y="22542"/>
                      <a:pt x="13102" y="22496"/>
                    </a:cubicBezTo>
                    <a:cubicBezTo>
                      <a:pt x="14129" y="22427"/>
                      <a:pt x="14243" y="22313"/>
                      <a:pt x="14243" y="21309"/>
                    </a:cubicBezTo>
                    <a:cubicBezTo>
                      <a:pt x="14243" y="21058"/>
                      <a:pt x="14197" y="20784"/>
                      <a:pt x="14312" y="20601"/>
                    </a:cubicBezTo>
                    <a:cubicBezTo>
                      <a:pt x="14488" y="20281"/>
                      <a:pt x="15203" y="20062"/>
                      <a:pt x="15764" y="20062"/>
                    </a:cubicBezTo>
                    <a:cubicBezTo>
                      <a:pt x="16003" y="20062"/>
                      <a:pt x="16214" y="20102"/>
                      <a:pt x="16343" y="20191"/>
                    </a:cubicBezTo>
                    <a:cubicBezTo>
                      <a:pt x="16667" y="20436"/>
                      <a:pt x="16985" y="20556"/>
                      <a:pt x="17300" y="20556"/>
                    </a:cubicBezTo>
                    <a:cubicBezTo>
                      <a:pt x="17630" y="20556"/>
                      <a:pt x="17956" y="20425"/>
                      <a:pt x="18283" y="20168"/>
                    </a:cubicBezTo>
                    <a:cubicBezTo>
                      <a:pt x="18945" y="19643"/>
                      <a:pt x="19653" y="19163"/>
                      <a:pt x="20338" y="18661"/>
                    </a:cubicBezTo>
                    <a:cubicBezTo>
                      <a:pt x="21981" y="17360"/>
                      <a:pt x="21821" y="17543"/>
                      <a:pt x="20566" y="15991"/>
                    </a:cubicBezTo>
                    <a:cubicBezTo>
                      <a:pt x="20406" y="15808"/>
                      <a:pt x="20360" y="15443"/>
                      <a:pt x="20429" y="15215"/>
                    </a:cubicBezTo>
                    <a:cubicBezTo>
                      <a:pt x="20611" y="14484"/>
                      <a:pt x="20977" y="13982"/>
                      <a:pt x="21867" y="13959"/>
                    </a:cubicBezTo>
                    <a:cubicBezTo>
                      <a:pt x="22506" y="13959"/>
                      <a:pt x="22917" y="13571"/>
                      <a:pt x="22917" y="12887"/>
                    </a:cubicBezTo>
                    <a:cubicBezTo>
                      <a:pt x="22917" y="11791"/>
                      <a:pt x="22962" y="10672"/>
                      <a:pt x="22917" y="9554"/>
                    </a:cubicBezTo>
                    <a:cubicBezTo>
                      <a:pt x="22848" y="8436"/>
                      <a:pt x="22757" y="8413"/>
                      <a:pt x="21616" y="8321"/>
                    </a:cubicBezTo>
                    <a:cubicBezTo>
                      <a:pt x="21410" y="8321"/>
                      <a:pt x="21159" y="8253"/>
                      <a:pt x="21045" y="8093"/>
                    </a:cubicBezTo>
                    <a:cubicBezTo>
                      <a:pt x="20452" y="7294"/>
                      <a:pt x="20474" y="7157"/>
                      <a:pt x="21045" y="6336"/>
                    </a:cubicBezTo>
                    <a:cubicBezTo>
                      <a:pt x="21136" y="6199"/>
                      <a:pt x="21228" y="6085"/>
                      <a:pt x="21319" y="5948"/>
                    </a:cubicBezTo>
                    <a:cubicBezTo>
                      <a:pt x="21616" y="5537"/>
                      <a:pt x="21616" y="5172"/>
                      <a:pt x="21205" y="4806"/>
                    </a:cubicBezTo>
                    <a:cubicBezTo>
                      <a:pt x="20338" y="4030"/>
                      <a:pt x="19470" y="3254"/>
                      <a:pt x="18648" y="2455"/>
                    </a:cubicBezTo>
                    <a:cubicBezTo>
                      <a:pt x="18397" y="2204"/>
                      <a:pt x="18158" y="2078"/>
                      <a:pt x="17908" y="2078"/>
                    </a:cubicBezTo>
                    <a:cubicBezTo>
                      <a:pt x="17682" y="2078"/>
                      <a:pt x="17448" y="2181"/>
                      <a:pt x="17188" y="2387"/>
                    </a:cubicBezTo>
                    <a:cubicBezTo>
                      <a:pt x="16928" y="2582"/>
                      <a:pt x="16545" y="2777"/>
                      <a:pt x="16233" y="2777"/>
                    </a:cubicBezTo>
                    <a:cubicBezTo>
                      <a:pt x="16216" y="2777"/>
                      <a:pt x="16200" y="2776"/>
                      <a:pt x="16183" y="2775"/>
                    </a:cubicBezTo>
                    <a:cubicBezTo>
                      <a:pt x="15362" y="2684"/>
                      <a:pt x="14540" y="2455"/>
                      <a:pt x="14563" y="1360"/>
                    </a:cubicBezTo>
                    <a:cubicBezTo>
                      <a:pt x="14563" y="1109"/>
                      <a:pt x="14403" y="858"/>
                      <a:pt x="14334" y="607"/>
                    </a:cubicBezTo>
                    <a:cubicBezTo>
                      <a:pt x="14215" y="207"/>
                      <a:pt x="13990" y="0"/>
                      <a:pt x="13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6"/>
              <p:cNvSpPr/>
              <p:nvPr/>
            </p:nvSpPr>
            <p:spPr>
              <a:xfrm>
                <a:off x="4618783" y="1588815"/>
                <a:ext cx="262773" cy="254395"/>
              </a:xfrm>
              <a:custGeom>
                <a:avLst/>
                <a:gdLst/>
                <a:ahLst/>
                <a:cxnLst/>
                <a:rect l="l" t="t" r="r" b="b"/>
                <a:pathLst>
                  <a:path w="14678" h="14210" extrusionOk="0">
                    <a:moveTo>
                      <a:pt x="7944" y="810"/>
                    </a:moveTo>
                    <a:cubicBezTo>
                      <a:pt x="8103" y="810"/>
                      <a:pt x="8332" y="1084"/>
                      <a:pt x="8400" y="1290"/>
                    </a:cubicBezTo>
                    <a:cubicBezTo>
                      <a:pt x="8635" y="2034"/>
                      <a:pt x="9240" y="2543"/>
                      <a:pt x="9969" y="2543"/>
                    </a:cubicBezTo>
                    <a:cubicBezTo>
                      <a:pt x="10089" y="2543"/>
                      <a:pt x="10214" y="2529"/>
                      <a:pt x="10340" y="2499"/>
                    </a:cubicBezTo>
                    <a:cubicBezTo>
                      <a:pt x="10637" y="2431"/>
                      <a:pt x="10865" y="2134"/>
                      <a:pt x="11276" y="1837"/>
                    </a:cubicBezTo>
                    <a:cubicBezTo>
                      <a:pt x="11641" y="2271"/>
                      <a:pt x="12052" y="2728"/>
                      <a:pt x="12486" y="3230"/>
                    </a:cubicBezTo>
                    <a:cubicBezTo>
                      <a:pt x="12235" y="3755"/>
                      <a:pt x="11687" y="4280"/>
                      <a:pt x="12326" y="4964"/>
                    </a:cubicBezTo>
                    <a:cubicBezTo>
                      <a:pt x="12685" y="5342"/>
                      <a:pt x="12841" y="5939"/>
                      <a:pt x="13428" y="5939"/>
                    </a:cubicBezTo>
                    <a:cubicBezTo>
                      <a:pt x="13550" y="5939"/>
                      <a:pt x="13690" y="5914"/>
                      <a:pt x="13855" y="5855"/>
                    </a:cubicBezTo>
                    <a:lnTo>
                      <a:pt x="13855" y="7886"/>
                    </a:lnTo>
                    <a:cubicBezTo>
                      <a:pt x="13772" y="7876"/>
                      <a:pt x="13693" y="7871"/>
                      <a:pt x="13619" y="7871"/>
                    </a:cubicBezTo>
                    <a:cubicBezTo>
                      <a:pt x="12866" y="7871"/>
                      <a:pt x="12592" y="8379"/>
                      <a:pt x="12280" y="8982"/>
                    </a:cubicBezTo>
                    <a:cubicBezTo>
                      <a:pt x="11801" y="9872"/>
                      <a:pt x="12349" y="10283"/>
                      <a:pt x="12965" y="10785"/>
                    </a:cubicBezTo>
                    <a:cubicBezTo>
                      <a:pt x="12554" y="11150"/>
                      <a:pt x="12189" y="11515"/>
                      <a:pt x="11778" y="11812"/>
                    </a:cubicBezTo>
                    <a:cubicBezTo>
                      <a:pt x="11726" y="11847"/>
                      <a:pt x="11647" y="11862"/>
                      <a:pt x="11559" y="11862"/>
                    </a:cubicBezTo>
                    <a:cubicBezTo>
                      <a:pt x="11417" y="11862"/>
                      <a:pt x="11252" y="11823"/>
                      <a:pt x="11139" y="11766"/>
                    </a:cubicBezTo>
                    <a:cubicBezTo>
                      <a:pt x="10914" y="11654"/>
                      <a:pt x="10625" y="11598"/>
                      <a:pt x="10333" y="11598"/>
                    </a:cubicBezTo>
                    <a:cubicBezTo>
                      <a:pt x="9797" y="11598"/>
                      <a:pt x="9246" y="11785"/>
                      <a:pt x="9039" y="12154"/>
                    </a:cubicBezTo>
                    <a:cubicBezTo>
                      <a:pt x="8834" y="12474"/>
                      <a:pt x="8925" y="12931"/>
                      <a:pt x="8880" y="13387"/>
                    </a:cubicBezTo>
                    <a:cubicBezTo>
                      <a:pt x="8811" y="13387"/>
                      <a:pt x="8697" y="13433"/>
                      <a:pt x="8560" y="13433"/>
                    </a:cubicBezTo>
                    <a:lnTo>
                      <a:pt x="7145" y="13433"/>
                    </a:lnTo>
                    <a:cubicBezTo>
                      <a:pt x="7122" y="12565"/>
                      <a:pt x="6688" y="12109"/>
                      <a:pt x="5844" y="11744"/>
                    </a:cubicBezTo>
                    <a:cubicBezTo>
                      <a:pt x="5565" y="11631"/>
                      <a:pt x="5323" y="11578"/>
                      <a:pt x="5108" y="11578"/>
                    </a:cubicBezTo>
                    <a:cubicBezTo>
                      <a:pt x="4584" y="11578"/>
                      <a:pt x="4221" y="11894"/>
                      <a:pt x="3881" y="12428"/>
                    </a:cubicBezTo>
                    <a:cubicBezTo>
                      <a:pt x="3561" y="12200"/>
                      <a:pt x="3333" y="12017"/>
                      <a:pt x="3082" y="11835"/>
                    </a:cubicBezTo>
                    <a:cubicBezTo>
                      <a:pt x="2648" y="11515"/>
                      <a:pt x="2466" y="11196"/>
                      <a:pt x="2808" y="10625"/>
                    </a:cubicBezTo>
                    <a:cubicBezTo>
                      <a:pt x="3335" y="9703"/>
                      <a:pt x="2532" y="8634"/>
                      <a:pt x="1334" y="8634"/>
                    </a:cubicBezTo>
                    <a:cubicBezTo>
                      <a:pt x="1285" y="8634"/>
                      <a:pt x="1237" y="8636"/>
                      <a:pt x="1187" y="8639"/>
                    </a:cubicBezTo>
                    <a:cubicBezTo>
                      <a:pt x="1073" y="8092"/>
                      <a:pt x="891" y="7544"/>
                      <a:pt x="891" y="6996"/>
                    </a:cubicBezTo>
                    <a:cubicBezTo>
                      <a:pt x="891" y="6813"/>
                      <a:pt x="1301" y="6585"/>
                      <a:pt x="1575" y="6448"/>
                    </a:cubicBezTo>
                    <a:cubicBezTo>
                      <a:pt x="2032" y="6243"/>
                      <a:pt x="2488" y="6151"/>
                      <a:pt x="2694" y="5604"/>
                    </a:cubicBezTo>
                    <a:cubicBezTo>
                      <a:pt x="2968" y="4828"/>
                      <a:pt x="2808" y="4280"/>
                      <a:pt x="1986" y="3892"/>
                    </a:cubicBezTo>
                    <a:cubicBezTo>
                      <a:pt x="2374" y="3435"/>
                      <a:pt x="2694" y="3047"/>
                      <a:pt x="3059" y="2705"/>
                    </a:cubicBezTo>
                    <a:cubicBezTo>
                      <a:pt x="3120" y="2644"/>
                      <a:pt x="3262" y="2613"/>
                      <a:pt x="3390" y="2613"/>
                    </a:cubicBezTo>
                    <a:cubicBezTo>
                      <a:pt x="3455" y="2613"/>
                      <a:pt x="3516" y="2621"/>
                      <a:pt x="3561" y="2636"/>
                    </a:cubicBezTo>
                    <a:cubicBezTo>
                      <a:pt x="3805" y="2738"/>
                      <a:pt x="4051" y="2785"/>
                      <a:pt x="4287" y="2785"/>
                    </a:cubicBezTo>
                    <a:cubicBezTo>
                      <a:pt x="5223" y="2785"/>
                      <a:pt x="6013" y="2041"/>
                      <a:pt x="5958" y="947"/>
                    </a:cubicBezTo>
                    <a:cubicBezTo>
                      <a:pt x="6620" y="879"/>
                      <a:pt x="7282" y="810"/>
                      <a:pt x="7944" y="810"/>
                    </a:cubicBezTo>
                    <a:close/>
                    <a:moveTo>
                      <a:pt x="8205" y="0"/>
                    </a:moveTo>
                    <a:cubicBezTo>
                      <a:pt x="8144" y="0"/>
                      <a:pt x="8080" y="4"/>
                      <a:pt x="8012" y="11"/>
                    </a:cubicBezTo>
                    <a:cubicBezTo>
                      <a:pt x="7282" y="103"/>
                      <a:pt x="6551" y="194"/>
                      <a:pt x="5821" y="262"/>
                    </a:cubicBezTo>
                    <a:cubicBezTo>
                      <a:pt x="5250" y="331"/>
                      <a:pt x="4976" y="559"/>
                      <a:pt x="5136" y="1198"/>
                    </a:cubicBezTo>
                    <a:cubicBezTo>
                      <a:pt x="5182" y="1404"/>
                      <a:pt x="4862" y="1723"/>
                      <a:pt x="4634" y="1906"/>
                    </a:cubicBezTo>
                    <a:cubicBezTo>
                      <a:pt x="4546" y="1994"/>
                      <a:pt x="4383" y="2035"/>
                      <a:pt x="4236" y="2035"/>
                    </a:cubicBezTo>
                    <a:cubicBezTo>
                      <a:pt x="4153" y="2035"/>
                      <a:pt x="4075" y="2022"/>
                      <a:pt x="4018" y="1997"/>
                    </a:cubicBezTo>
                    <a:cubicBezTo>
                      <a:pt x="3607" y="1831"/>
                      <a:pt x="3368" y="1732"/>
                      <a:pt x="3176" y="1732"/>
                    </a:cubicBezTo>
                    <a:cubicBezTo>
                      <a:pt x="2918" y="1732"/>
                      <a:pt x="2743" y="1909"/>
                      <a:pt x="2351" y="2340"/>
                    </a:cubicBezTo>
                    <a:cubicBezTo>
                      <a:pt x="2123" y="2568"/>
                      <a:pt x="1918" y="2819"/>
                      <a:pt x="1690" y="3070"/>
                    </a:cubicBezTo>
                    <a:cubicBezTo>
                      <a:pt x="1005" y="3823"/>
                      <a:pt x="1005" y="3960"/>
                      <a:pt x="1758" y="4622"/>
                    </a:cubicBezTo>
                    <a:cubicBezTo>
                      <a:pt x="2169" y="4987"/>
                      <a:pt x="2100" y="5421"/>
                      <a:pt x="1553" y="5649"/>
                    </a:cubicBezTo>
                    <a:cubicBezTo>
                      <a:pt x="1233" y="5786"/>
                      <a:pt x="936" y="5923"/>
                      <a:pt x="617" y="6037"/>
                    </a:cubicBezTo>
                    <a:cubicBezTo>
                      <a:pt x="183" y="6174"/>
                      <a:pt x="0" y="6448"/>
                      <a:pt x="69" y="6882"/>
                    </a:cubicBezTo>
                    <a:cubicBezTo>
                      <a:pt x="183" y="7521"/>
                      <a:pt x="297" y="8137"/>
                      <a:pt x="434" y="8753"/>
                    </a:cubicBezTo>
                    <a:cubicBezTo>
                      <a:pt x="521" y="9187"/>
                      <a:pt x="772" y="9394"/>
                      <a:pt x="1228" y="9394"/>
                    </a:cubicBezTo>
                    <a:cubicBezTo>
                      <a:pt x="1252" y="9394"/>
                      <a:pt x="1276" y="9394"/>
                      <a:pt x="1301" y="9393"/>
                    </a:cubicBezTo>
                    <a:cubicBezTo>
                      <a:pt x="1316" y="9392"/>
                      <a:pt x="1331" y="9392"/>
                      <a:pt x="1345" y="9392"/>
                    </a:cubicBezTo>
                    <a:cubicBezTo>
                      <a:pt x="2046" y="9392"/>
                      <a:pt x="2389" y="9930"/>
                      <a:pt x="2009" y="10534"/>
                    </a:cubicBezTo>
                    <a:cubicBezTo>
                      <a:pt x="1598" y="11150"/>
                      <a:pt x="1735" y="11629"/>
                      <a:pt x="2260" y="12086"/>
                    </a:cubicBezTo>
                    <a:cubicBezTo>
                      <a:pt x="2603" y="12360"/>
                      <a:pt x="2922" y="12657"/>
                      <a:pt x="3287" y="12931"/>
                    </a:cubicBezTo>
                    <a:cubicBezTo>
                      <a:pt x="3499" y="13079"/>
                      <a:pt x="3706" y="13163"/>
                      <a:pt x="3906" y="13163"/>
                    </a:cubicBezTo>
                    <a:cubicBezTo>
                      <a:pt x="4136" y="13163"/>
                      <a:pt x="4358" y="13050"/>
                      <a:pt x="4566" y="12794"/>
                    </a:cubicBezTo>
                    <a:cubicBezTo>
                      <a:pt x="4706" y="12614"/>
                      <a:pt x="5003" y="12416"/>
                      <a:pt x="5213" y="12416"/>
                    </a:cubicBezTo>
                    <a:cubicBezTo>
                      <a:pt x="5243" y="12416"/>
                      <a:pt x="5271" y="12420"/>
                      <a:pt x="5296" y="12428"/>
                    </a:cubicBezTo>
                    <a:cubicBezTo>
                      <a:pt x="5752" y="12542"/>
                      <a:pt x="6346" y="12542"/>
                      <a:pt x="6346" y="13296"/>
                    </a:cubicBezTo>
                    <a:cubicBezTo>
                      <a:pt x="6346" y="13891"/>
                      <a:pt x="6687" y="14210"/>
                      <a:pt x="7328" y="14210"/>
                    </a:cubicBezTo>
                    <a:cubicBezTo>
                      <a:pt x="7350" y="14210"/>
                      <a:pt x="7373" y="14209"/>
                      <a:pt x="7396" y="14209"/>
                    </a:cubicBezTo>
                    <a:cubicBezTo>
                      <a:pt x="7875" y="14186"/>
                      <a:pt x="8377" y="14209"/>
                      <a:pt x="8880" y="14163"/>
                    </a:cubicBezTo>
                    <a:cubicBezTo>
                      <a:pt x="9724" y="14095"/>
                      <a:pt x="9793" y="13958"/>
                      <a:pt x="9724" y="13136"/>
                    </a:cubicBezTo>
                    <a:cubicBezTo>
                      <a:pt x="9701" y="12908"/>
                      <a:pt x="9793" y="12565"/>
                      <a:pt x="9952" y="12474"/>
                    </a:cubicBezTo>
                    <a:cubicBezTo>
                      <a:pt x="10073" y="12414"/>
                      <a:pt x="10231" y="12385"/>
                      <a:pt x="10391" y="12385"/>
                    </a:cubicBezTo>
                    <a:cubicBezTo>
                      <a:pt x="10534" y="12385"/>
                      <a:pt x="10678" y="12408"/>
                      <a:pt x="10797" y="12451"/>
                    </a:cubicBezTo>
                    <a:cubicBezTo>
                      <a:pt x="11185" y="12635"/>
                      <a:pt x="11417" y="12741"/>
                      <a:pt x="11623" y="12741"/>
                    </a:cubicBezTo>
                    <a:cubicBezTo>
                      <a:pt x="11878" y="12741"/>
                      <a:pt x="12092" y="12579"/>
                      <a:pt x="12509" y="12200"/>
                    </a:cubicBezTo>
                    <a:cubicBezTo>
                      <a:pt x="12737" y="11995"/>
                      <a:pt x="12965" y="11812"/>
                      <a:pt x="13193" y="11584"/>
                    </a:cubicBezTo>
                    <a:cubicBezTo>
                      <a:pt x="13924" y="10899"/>
                      <a:pt x="13924" y="10716"/>
                      <a:pt x="13216" y="9986"/>
                    </a:cubicBezTo>
                    <a:cubicBezTo>
                      <a:pt x="13079" y="9826"/>
                      <a:pt x="12942" y="9484"/>
                      <a:pt x="13011" y="9324"/>
                    </a:cubicBezTo>
                    <a:cubicBezTo>
                      <a:pt x="13148" y="9050"/>
                      <a:pt x="13399" y="8685"/>
                      <a:pt x="13673" y="8617"/>
                    </a:cubicBezTo>
                    <a:cubicBezTo>
                      <a:pt x="14631" y="8365"/>
                      <a:pt x="14631" y="8411"/>
                      <a:pt x="14654" y="7452"/>
                    </a:cubicBezTo>
                    <a:cubicBezTo>
                      <a:pt x="14654" y="7293"/>
                      <a:pt x="14677" y="7110"/>
                      <a:pt x="14677" y="6927"/>
                    </a:cubicBezTo>
                    <a:cubicBezTo>
                      <a:pt x="14677" y="6539"/>
                      <a:pt x="14677" y="6151"/>
                      <a:pt x="14654" y="5741"/>
                    </a:cubicBezTo>
                    <a:cubicBezTo>
                      <a:pt x="14634" y="5363"/>
                      <a:pt x="14459" y="5107"/>
                      <a:pt x="14098" y="5107"/>
                    </a:cubicBezTo>
                    <a:cubicBezTo>
                      <a:pt x="14044" y="5107"/>
                      <a:pt x="13986" y="5112"/>
                      <a:pt x="13924" y="5124"/>
                    </a:cubicBezTo>
                    <a:cubicBezTo>
                      <a:pt x="13850" y="5140"/>
                      <a:pt x="13784" y="5147"/>
                      <a:pt x="13724" y="5147"/>
                    </a:cubicBezTo>
                    <a:cubicBezTo>
                      <a:pt x="13337" y="5147"/>
                      <a:pt x="13205" y="4853"/>
                      <a:pt x="12988" y="4576"/>
                    </a:cubicBezTo>
                    <a:cubicBezTo>
                      <a:pt x="12691" y="4211"/>
                      <a:pt x="12965" y="3983"/>
                      <a:pt x="13125" y="3709"/>
                    </a:cubicBezTo>
                    <a:cubicBezTo>
                      <a:pt x="13330" y="3367"/>
                      <a:pt x="13467" y="3047"/>
                      <a:pt x="13125" y="2705"/>
                    </a:cubicBezTo>
                    <a:cubicBezTo>
                      <a:pt x="12646" y="2271"/>
                      <a:pt x="12189" y="1815"/>
                      <a:pt x="11710" y="1381"/>
                    </a:cubicBezTo>
                    <a:cubicBezTo>
                      <a:pt x="11501" y="1183"/>
                      <a:pt x="11303" y="1081"/>
                      <a:pt x="11106" y="1081"/>
                    </a:cubicBezTo>
                    <a:cubicBezTo>
                      <a:pt x="10893" y="1081"/>
                      <a:pt x="10680" y="1201"/>
                      <a:pt x="10454" y="1449"/>
                    </a:cubicBezTo>
                    <a:cubicBezTo>
                      <a:pt x="10295" y="1609"/>
                      <a:pt x="9952" y="1655"/>
                      <a:pt x="9701" y="1678"/>
                    </a:cubicBezTo>
                    <a:cubicBezTo>
                      <a:pt x="9108" y="1678"/>
                      <a:pt x="9153" y="1175"/>
                      <a:pt x="9085" y="810"/>
                    </a:cubicBezTo>
                    <a:cubicBezTo>
                      <a:pt x="8983" y="260"/>
                      <a:pt x="8717" y="0"/>
                      <a:pt x="8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6"/>
              <p:cNvSpPr/>
              <p:nvPr/>
            </p:nvSpPr>
            <p:spPr>
              <a:xfrm>
                <a:off x="4361756" y="2148805"/>
                <a:ext cx="315478" cy="114988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6423" extrusionOk="0">
                    <a:moveTo>
                      <a:pt x="573" y="1"/>
                    </a:moveTo>
                    <a:cubicBezTo>
                      <a:pt x="383" y="1"/>
                      <a:pt x="23" y="282"/>
                      <a:pt x="23" y="436"/>
                    </a:cubicBezTo>
                    <a:cubicBezTo>
                      <a:pt x="0" y="1098"/>
                      <a:pt x="46" y="1782"/>
                      <a:pt x="114" y="2467"/>
                    </a:cubicBezTo>
                    <a:cubicBezTo>
                      <a:pt x="137" y="2581"/>
                      <a:pt x="343" y="2695"/>
                      <a:pt x="457" y="2810"/>
                    </a:cubicBezTo>
                    <a:cubicBezTo>
                      <a:pt x="594" y="2673"/>
                      <a:pt x="776" y="2558"/>
                      <a:pt x="822" y="2421"/>
                    </a:cubicBezTo>
                    <a:cubicBezTo>
                      <a:pt x="868" y="2148"/>
                      <a:pt x="845" y="1874"/>
                      <a:pt x="845" y="1600"/>
                    </a:cubicBezTo>
                    <a:cubicBezTo>
                      <a:pt x="913" y="1600"/>
                      <a:pt x="959" y="1577"/>
                      <a:pt x="959" y="1577"/>
                    </a:cubicBezTo>
                    <a:cubicBezTo>
                      <a:pt x="1119" y="1714"/>
                      <a:pt x="1256" y="1851"/>
                      <a:pt x="1416" y="1988"/>
                    </a:cubicBezTo>
                    <a:cubicBezTo>
                      <a:pt x="3607" y="3974"/>
                      <a:pt x="6140" y="5366"/>
                      <a:pt x="9062" y="6051"/>
                    </a:cubicBezTo>
                    <a:cubicBezTo>
                      <a:pt x="10210" y="6313"/>
                      <a:pt x="11354" y="6423"/>
                      <a:pt x="12494" y="6423"/>
                    </a:cubicBezTo>
                    <a:cubicBezTo>
                      <a:pt x="14028" y="6423"/>
                      <a:pt x="15555" y="6225"/>
                      <a:pt x="17074" y="5937"/>
                    </a:cubicBezTo>
                    <a:cubicBezTo>
                      <a:pt x="17279" y="5891"/>
                      <a:pt x="17439" y="5594"/>
                      <a:pt x="17621" y="5412"/>
                    </a:cubicBezTo>
                    <a:cubicBezTo>
                      <a:pt x="17413" y="5349"/>
                      <a:pt x="17205" y="5249"/>
                      <a:pt x="16997" y="5249"/>
                    </a:cubicBezTo>
                    <a:cubicBezTo>
                      <a:pt x="16977" y="5249"/>
                      <a:pt x="16957" y="5250"/>
                      <a:pt x="16937" y="5252"/>
                    </a:cubicBezTo>
                    <a:cubicBezTo>
                      <a:pt x="16366" y="5275"/>
                      <a:pt x="15818" y="5389"/>
                      <a:pt x="15270" y="5480"/>
                    </a:cubicBezTo>
                    <a:cubicBezTo>
                      <a:pt x="14361" y="5617"/>
                      <a:pt x="13473" y="5685"/>
                      <a:pt x="12606" y="5685"/>
                    </a:cubicBezTo>
                    <a:cubicBezTo>
                      <a:pt x="8839" y="5685"/>
                      <a:pt x="5467" y="4402"/>
                      <a:pt x="2443" y="1897"/>
                    </a:cubicBezTo>
                    <a:cubicBezTo>
                      <a:pt x="2123" y="1623"/>
                      <a:pt x="1804" y="1372"/>
                      <a:pt x="1484" y="1120"/>
                    </a:cubicBezTo>
                    <a:cubicBezTo>
                      <a:pt x="1530" y="1052"/>
                      <a:pt x="1575" y="1006"/>
                      <a:pt x="1621" y="938"/>
                    </a:cubicBezTo>
                    <a:cubicBezTo>
                      <a:pt x="1786" y="956"/>
                      <a:pt x="1952" y="1019"/>
                      <a:pt x="2105" y="1019"/>
                    </a:cubicBezTo>
                    <a:cubicBezTo>
                      <a:pt x="2142" y="1019"/>
                      <a:pt x="2179" y="1015"/>
                      <a:pt x="2214" y="1006"/>
                    </a:cubicBezTo>
                    <a:cubicBezTo>
                      <a:pt x="2420" y="983"/>
                      <a:pt x="2602" y="847"/>
                      <a:pt x="2808" y="755"/>
                    </a:cubicBezTo>
                    <a:cubicBezTo>
                      <a:pt x="2671" y="595"/>
                      <a:pt x="2557" y="367"/>
                      <a:pt x="2374" y="322"/>
                    </a:cubicBezTo>
                    <a:cubicBezTo>
                      <a:pt x="1804" y="162"/>
                      <a:pt x="1187" y="48"/>
                      <a:pt x="594" y="2"/>
                    </a:cubicBezTo>
                    <a:cubicBezTo>
                      <a:pt x="587" y="1"/>
                      <a:pt x="580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6"/>
              <p:cNvSpPr/>
              <p:nvPr/>
            </p:nvSpPr>
            <p:spPr>
              <a:xfrm>
                <a:off x="4559525" y="1563572"/>
                <a:ext cx="113215" cy="198718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11100" extrusionOk="0">
                    <a:moveTo>
                      <a:pt x="4352" y="934"/>
                    </a:moveTo>
                    <a:cubicBezTo>
                      <a:pt x="4354" y="934"/>
                      <a:pt x="4351" y="946"/>
                      <a:pt x="4341" y="955"/>
                    </a:cubicBezTo>
                    <a:lnTo>
                      <a:pt x="4341" y="955"/>
                    </a:lnTo>
                    <a:cubicBezTo>
                      <a:pt x="4347" y="940"/>
                      <a:pt x="4351" y="934"/>
                      <a:pt x="4352" y="934"/>
                    </a:cubicBezTo>
                    <a:close/>
                    <a:moveTo>
                      <a:pt x="4980" y="1"/>
                    </a:moveTo>
                    <a:cubicBezTo>
                      <a:pt x="4777" y="1"/>
                      <a:pt x="4577" y="6"/>
                      <a:pt x="4383" y="29"/>
                    </a:cubicBezTo>
                    <a:cubicBezTo>
                      <a:pt x="4339" y="35"/>
                      <a:pt x="4292" y="36"/>
                      <a:pt x="4243" y="36"/>
                    </a:cubicBezTo>
                    <a:cubicBezTo>
                      <a:pt x="4143" y="36"/>
                      <a:pt x="4036" y="29"/>
                      <a:pt x="3934" y="29"/>
                    </a:cubicBezTo>
                    <a:cubicBezTo>
                      <a:pt x="3672" y="29"/>
                      <a:pt x="3439" y="79"/>
                      <a:pt x="3425" y="440"/>
                    </a:cubicBezTo>
                    <a:cubicBezTo>
                      <a:pt x="3402" y="576"/>
                      <a:pt x="3966" y="757"/>
                      <a:pt x="4331" y="961"/>
                    </a:cubicBezTo>
                    <a:lnTo>
                      <a:pt x="4331" y="961"/>
                    </a:lnTo>
                    <a:cubicBezTo>
                      <a:pt x="4327" y="964"/>
                      <a:pt x="4321" y="965"/>
                      <a:pt x="4315" y="965"/>
                    </a:cubicBezTo>
                    <a:cubicBezTo>
                      <a:pt x="1827" y="2974"/>
                      <a:pt x="594" y="5621"/>
                      <a:pt x="115" y="8657"/>
                    </a:cubicBezTo>
                    <a:cubicBezTo>
                      <a:pt x="1" y="9342"/>
                      <a:pt x="115" y="10049"/>
                      <a:pt x="183" y="10734"/>
                    </a:cubicBezTo>
                    <a:cubicBezTo>
                      <a:pt x="206" y="10871"/>
                      <a:pt x="503" y="10985"/>
                      <a:pt x="663" y="11099"/>
                    </a:cubicBezTo>
                    <a:cubicBezTo>
                      <a:pt x="731" y="10940"/>
                      <a:pt x="868" y="10757"/>
                      <a:pt x="891" y="10574"/>
                    </a:cubicBezTo>
                    <a:cubicBezTo>
                      <a:pt x="914" y="10392"/>
                      <a:pt x="845" y="10186"/>
                      <a:pt x="845" y="10004"/>
                    </a:cubicBezTo>
                    <a:cubicBezTo>
                      <a:pt x="731" y="7287"/>
                      <a:pt x="1804" y="4959"/>
                      <a:pt x="3425" y="2837"/>
                    </a:cubicBezTo>
                    <a:cubicBezTo>
                      <a:pt x="3927" y="2220"/>
                      <a:pt x="4634" y="1718"/>
                      <a:pt x="5228" y="1170"/>
                    </a:cubicBezTo>
                    <a:cubicBezTo>
                      <a:pt x="5296" y="1216"/>
                      <a:pt x="5342" y="1262"/>
                      <a:pt x="5388" y="1307"/>
                    </a:cubicBezTo>
                    <a:cubicBezTo>
                      <a:pt x="5388" y="1399"/>
                      <a:pt x="5342" y="1490"/>
                      <a:pt x="5365" y="1558"/>
                    </a:cubicBezTo>
                    <a:cubicBezTo>
                      <a:pt x="5456" y="1764"/>
                      <a:pt x="5570" y="1969"/>
                      <a:pt x="5684" y="2175"/>
                    </a:cubicBezTo>
                    <a:cubicBezTo>
                      <a:pt x="5821" y="1992"/>
                      <a:pt x="6027" y="1832"/>
                      <a:pt x="6118" y="1627"/>
                    </a:cubicBezTo>
                    <a:cubicBezTo>
                      <a:pt x="6209" y="1353"/>
                      <a:pt x="6186" y="1056"/>
                      <a:pt x="6232" y="782"/>
                    </a:cubicBezTo>
                    <a:cubicBezTo>
                      <a:pt x="6323" y="280"/>
                      <a:pt x="6095" y="29"/>
                      <a:pt x="5593" y="6"/>
                    </a:cubicBezTo>
                    <a:cubicBezTo>
                      <a:pt x="5388" y="6"/>
                      <a:pt x="5182" y="1"/>
                      <a:pt x="4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6"/>
              <p:cNvSpPr/>
              <p:nvPr/>
            </p:nvSpPr>
            <p:spPr>
              <a:xfrm>
                <a:off x="4479841" y="1882935"/>
                <a:ext cx="240305" cy="215260"/>
              </a:xfrm>
              <a:custGeom>
                <a:avLst/>
                <a:gdLst/>
                <a:ahLst/>
                <a:cxnLst/>
                <a:rect l="l" t="t" r="r" b="b"/>
                <a:pathLst>
                  <a:path w="13423" h="12024" extrusionOk="0">
                    <a:moveTo>
                      <a:pt x="6521" y="722"/>
                    </a:moveTo>
                    <a:cubicBezTo>
                      <a:pt x="6569" y="722"/>
                      <a:pt x="6618" y="723"/>
                      <a:pt x="6666" y="724"/>
                    </a:cubicBezTo>
                    <a:cubicBezTo>
                      <a:pt x="9405" y="838"/>
                      <a:pt x="12167" y="2847"/>
                      <a:pt x="12075" y="5860"/>
                    </a:cubicBezTo>
                    <a:cubicBezTo>
                      <a:pt x="12053" y="8701"/>
                      <a:pt x="9609" y="11315"/>
                      <a:pt x="6974" y="11315"/>
                    </a:cubicBezTo>
                    <a:cubicBezTo>
                      <a:pt x="6963" y="11315"/>
                      <a:pt x="6951" y="11315"/>
                      <a:pt x="6940" y="11315"/>
                    </a:cubicBezTo>
                    <a:cubicBezTo>
                      <a:pt x="3676" y="11292"/>
                      <a:pt x="1074" y="8645"/>
                      <a:pt x="1096" y="5381"/>
                    </a:cubicBezTo>
                    <a:cubicBezTo>
                      <a:pt x="1119" y="3139"/>
                      <a:pt x="3892" y="722"/>
                      <a:pt x="6521" y="722"/>
                    </a:cubicBezTo>
                    <a:close/>
                    <a:moveTo>
                      <a:pt x="6647" y="1"/>
                    </a:moveTo>
                    <a:cubicBezTo>
                      <a:pt x="5143" y="1"/>
                      <a:pt x="3561" y="548"/>
                      <a:pt x="2146" y="1843"/>
                    </a:cubicBezTo>
                    <a:cubicBezTo>
                      <a:pt x="1279" y="2619"/>
                      <a:pt x="480" y="3532"/>
                      <a:pt x="343" y="4696"/>
                    </a:cubicBezTo>
                    <a:cubicBezTo>
                      <a:pt x="1" y="8142"/>
                      <a:pt x="2512" y="11954"/>
                      <a:pt x="6780" y="12023"/>
                    </a:cubicBezTo>
                    <a:cubicBezTo>
                      <a:pt x="6810" y="12023"/>
                      <a:pt x="6839" y="12023"/>
                      <a:pt x="6869" y="12023"/>
                    </a:cubicBezTo>
                    <a:cubicBezTo>
                      <a:pt x="8609" y="12023"/>
                      <a:pt x="10040" y="11361"/>
                      <a:pt x="11140" y="10037"/>
                    </a:cubicBezTo>
                    <a:cubicBezTo>
                      <a:pt x="12737" y="8142"/>
                      <a:pt x="13422" y="5997"/>
                      <a:pt x="12372" y="3623"/>
                    </a:cubicBezTo>
                    <a:cubicBezTo>
                      <a:pt x="11432" y="1514"/>
                      <a:pt x="9147" y="1"/>
                      <a:pt x="6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6"/>
              <p:cNvSpPr/>
              <p:nvPr/>
            </p:nvSpPr>
            <p:spPr>
              <a:xfrm>
                <a:off x="4519477" y="1854202"/>
                <a:ext cx="232536" cy="220684"/>
              </a:xfrm>
              <a:custGeom>
                <a:avLst/>
                <a:gdLst/>
                <a:ahLst/>
                <a:cxnLst/>
                <a:rect l="l" t="t" r="r" b="b"/>
                <a:pathLst>
                  <a:path w="12989" h="12327" extrusionOk="0">
                    <a:moveTo>
                      <a:pt x="4621" y="1"/>
                    </a:moveTo>
                    <a:cubicBezTo>
                      <a:pt x="4128" y="1"/>
                      <a:pt x="3630" y="40"/>
                      <a:pt x="3128" y="115"/>
                    </a:cubicBezTo>
                    <a:cubicBezTo>
                      <a:pt x="2169" y="275"/>
                      <a:pt x="1256" y="777"/>
                      <a:pt x="343" y="1188"/>
                    </a:cubicBezTo>
                    <a:cubicBezTo>
                      <a:pt x="161" y="1256"/>
                      <a:pt x="115" y="1576"/>
                      <a:pt x="1" y="1781"/>
                    </a:cubicBezTo>
                    <a:lnTo>
                      <a:pt x="731" y="1781"/>
                    </a:lnTo>
                    <a:cubicBezTo>
                      <a:pt x="800" y="1781"/>
                      <a:pt x="845" y="1713"/>
                      <a:pt x="914" y="1690"/>
                    </a:cubicBezTo>
                    <a:cubicBezTo>
                      <a:pt x="1917" y="1168"/>
                      <a:pt x="2955" y="753"/>
                      <a:pt x="4091" y="753"/>
                    </a:cubicBezTo>
                    <a:cubicBezTo>
                      <a:pt x="4248" y="753"/>
                      <a:pt x="4406" y="760"/>
                      <a:pt x="4566" y="777"/>
                    </a:cubicBezTo>
                    <a:cubicBezTo>
                      <a:pt x="4977" y="800"/>
                      <a:pt x="5388" y="800"/>
                      <a:pt x="5776" y="846"/>
                    </a:cubicBezTo>
                    <a:cubicBezTo>
                      <a:pt x="8469" y="1256"/>
                      <a:pt x="10843" y="2763"/>
                      <a:pt x="11505" y="5593"/>
                    </a:cubicBezTo>
                    <a:cubicBezTo>
                      <a:pt x="12053" y="7853"/>
                      <a:pt x="11436" y="9816"/>
                      <a:pt x="10135" y="11665"/>
                    </a:cubicBezTo>
                    <a:cubicBezTo>
                      <a:pt x="10021" y="11847"/>
                      <a:pt x="10044" y="12121"/>
                      <a:pt x="10021" y="12327"/>
                    </a:cubicBezTo>
                    <a:cubicBezTo>
                      <a:pt x="10249" y="12281"/>
                      <a:pt x="10523" y="12258"/>
                      <a:pt x="10706" y="12121"/>
                    </a:cubicBezTo>
                    <a:cubicBezTo>
                      <a:pt x="10911" y="11961"/>
                      <a:pt x="11094" y="11688"/>
                      <a:pt x="11208" y="11436"/>
                    </a:cubicBezTo>
                    <a:cubicBezTo>
                      <a:pt x="11619" y="10478"/>
                      <a:pt x="12098" y="9519"/>
                      <a:pt x="12327" y="8515"/>
                    </a:cubicBezTo>
                    <a:cubicBezTo>
                      <a:pt x="12989" y="5707"/>
                      <a:pt x="11687" y="2763"/>
                      <a:pt x="9154" y="1256"/>
                    </a:cubicBezTo>
                    <a:cubicBezTo>
                      <a:pt x="7742" y="403"/>
                      <a:pt x="6211" y="1"/>
                      <a:pt x="46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6"/>
              <p:cNvSpPr/>
              <p:nvPr/>
            </p:nvSpPr>
            <p:spPr>
              <a:xfrm>
                <a:off x="4466772" y="2041981"/>
                <a:ext cx="223137" cy="85216"/>
              </a:xfrm>
              <a:custGeom>
                <a:avLst/>
                <a:gdLst/>
                <a:ahLst/>
                <a:cxnLst/>
                <a:rect l="l" t="t" r="r" b="b"/>
                <a:pathLst>
                  <a:path w="12464" h="4760" extrusionOk="0">
                    <a:moveTo>
                      <a:pt x="289" y="1"/>
                    </a:moveTo>
                    <a:cubicBezTo>
                      <a:pt x="238" y="1"/>
                      <a:pt x="192" y="11"/>
                      <a:pt x="160" y="34"/>
                    </a:cubicBezTo>
                    <a:cubicBezTo>
                      <a:pt x="69" y="80"/>
                      <a:pt x="0" y="286"/>
                      <a:pt x="0" y="400"/>
                    </a:cubicBezTo>
                    <a:cubicBezTo>
                      <a:pt x="23" y="537"/>
                      <a:pt x="115" y="696"/>
                      <a:pt x="206" y="811"/>
                    </a:cubicBezTo>
                    <a:cubicBezTo>
                      <a:pt x="1986" y="3664"/>
                      <a:pt x="4771" y="4645"/>
                      <a:pt x="8012" y="4759"/>
                    </a:cubicBezTo>
                    <a:cubicBezTo>
                      <a:pt x="9313" y="4691"/>
                      <a:pt x="10523" y="4371"/>
                      <a:pt x="11641" y="3778"/>
                    </a:cubicBezTo>
                    <a:cubicBezTo>
                      <a:pt x="11938" y="3618"/>
                      <a:pt x="12463" y="3504"/>
                      <a:pt x="12212" y="3002"/>
                    </a:cubicBezTo>
                    <a:cubicBezTo>
                      <a:pt x="12199" y="2976"/>
                      <a:pt x="12142" y="2965"/>
                      <a:pt x="12061" y="2965"/>
                    </a:cubicBezTo>
                    <a:cubicBezTo>
                      <a:pt x="11851" y="2965"/>
                      <a:pt x="11480" y="3040"/>
                      <a:pt x="11299" y="3139"/>
                    </a:cubicBezTo>
                    <a:cubicBezTo>
                      <a:pt x="10175" y="3729"/>
                      <a:pt x="8924" y="4009"/>
                      <a:pt x="7672" y="4009"/>
                    </a:cubicBezTo>
                    <a:cubicBezTo>
                      <a:pt x="4959" y="4009"/>
                      <a:pt x="2244" y="2696"/>
                      <a:pt x="822" y="400"/>
                    </a:cubicBezTo>
                    <a:cubicBezTo>
                      <a:pt x="754" y="286"/>
                      <a:pt x="685" y="149"/>
                      <a:pt x="571" y="80"/>
                    </a:cubicBezTo>
                    <a:cubicBezTo>
                      <a:pt x="497" y="35"/>
                      <a:pt x="384" y="1"/>
                      <a:pt x="2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6"/>
              <p:cNvSpPr/>
              <p:nvPr/>
            </p:nvSpPr>
            <p:spPr>
              <a:xfrm>
                <a:off x="4455744" y="1948602"/>
                <a:ext cx="17168" cy="5437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037" extrusionOk="0">
                    <a:moveTo>
                      <a:pt x="753" y="1"/>
                    </a:moveTo>
                    <a:cubicBezTo>
                      <a:pt x="571" y="138"/>
                      <a:pt x="297" y="229"/>
                      <a:pt x="228" y="389"/>
                    </a:cubicBezTo>
                    <a:cubicBezTo>
                      <a:pt x="91" y="822"/>
                      <a:pt x="69" y="1279"/>
                      <a:pt x="0" y="1598"/>
                    </a:cubicBezTo>
                    <a:cubicBezTo>
                      <a:pt x="46" y="2032"/>
                      <a:pt x="23" y="2329"/>
                      <a:pt x="91" y="2580"/>
                    </a:cubicBezTo>
                    <a:cubicBezTo>
                      <a:pt x="160" y="2762"/>
                      <a:pt x="365" y="2899"/>
                      <a:pt x="502" y="3036"/>
                    </a:cubicBezTo>
                    <a:cubicBezTo>
                      <a:pt x="616" y="2854"/>
                      <a:pt x="799" y="2671"/>
                      <a:pt x="822" y="2489"/>
                    </a:cubicBezTo>
                    <a:cubicBezTo>
                      <a:pt x="913" y="1849"/>
                      <a:pt x="936" y="1188"/>
                      <a:pt x="959" y="548"/>
                    </a:cubicBezTo>
                    <a:cubicBezTo>
                      <a:pt x="959" y="366"/>
                      <a:pt x="822" y="183"/>
                      <a:pt x="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6"/>
              <p:cNvSpPr/>
              <p:nvPr/>
            </p:nvSpPr>
            <p:spPr>
              <a:xfrm>
                <a:off x="4687868" y="1643525"/>
                <a:ext cx="133606" cy="138959"/>
              </a:xfrm>
              <a:custGeom>
                <a:avLst/>
                <a:gdLst/>
                <a:ahLst/>
                <a:cxnLst/>
                <a:rect l="l" t="t" r="r" b="b"/>
                <a:pathLst>
                  <a:path w="7463" h="7762" extrusionOk="0">
                    <a:moveTo>
                      <a:pt x="3960" y="785"/>
                    </a:moveTo>
                    <a:cubicBezTo>
                      <a:pt x="5506" y="785"/>
                      <a:pt x="6798" y="1962"/>
                      <a:pt x="6710" y="3415"/>
                    </a:cubicBezTo>
                    <a:cubicBezTo>
                      <a:pt x="6573" y="5606"/>
                      <a:pt x="5705" y="6999"/>
                      <a:pt x="3514" y="6999"/>
                    </a:cubicBezTo>
                    <a:cubicBezTo>
                      <a:pt x="3498" y="6999"/>
                      <a:pt x="3482" y="6999"/>
                      <a:pt x="3466" y="6999"/>
                    </a:cubicBezTo>
                    <a:cubicBezTo>
                      <a:pt x="1892" y="6999"/>
                      <a:pt x="707" y="5887"/>
                      <a:pt x="752" y="4328"/>
                    </a:cubicBezTo>
                    <a:cubicBezTo>
                      <a:pt x="798" y="2319"/>
                      <a:pt x="2030" y="904"/>
                      <a:pt x="3788" y="790"/>
                    </a:cubicBezTo>
                    <a:cubicBezTo>
                      <a:pt x="3846" y="787"/>
                      <a:pt x="3903" y="785"/>
                      <a:pt x="3960" y="785"/>
                    </a:cubicBezTo>
                    <a:close/>
                    <a:moveTo>
                      <a:pt x="3870" y="0"/>
                    </a:moveTo>
                    <a:cubicBezTo>
                      <a:pt x="3311" y="0"/>
                      <a:pt x="2744" y="133"/>
                      <a:pt x="2213" y="425"/>
                    </a:cubicBezTo>
                    <a:cubicBezTo>
                      <a:pt x="684" y="1269"/>
                      <a:pt x="113" y="2662"/>
                      <a:pt x="22" y="3940"/>
                    </a:cubicBezTo>
                    <a:cubicBezTo>
                      <a:pt x="1" y="6334"/>
                      <a:pt x="1544" y="7762"/>
                      <a:pt x="3569" y="7762"/>
                    </a:cubicBezTo>
                    <a:cubicBezTo>
                      <a:pt x="3745" y="7762"/>
                      <a:pt x="3925" y="7751"/>
                      <a:pt x="4107" y="7729"/>
                    </a:cubicBezTo>
                    <a:cubicBezTo>
                      <a:pt x="6436" y="7432"/>
                      <a:pt x="7440" y="5424"/>
                      <a:pt x="7463" y="3392"/>
                    </a:cubicBezTo>
                    <a:cubicBezTo>
                      <a:pt x="7463" y="1447"/>
                      <a:pt x="5715" y="0"/>
                      <a:pt x="38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4" name="Google Shape;1634;p46"/>
          <p:cNvGrpSpPr/>
          <p:nvPr/>
        </p:nvGrpSpPr>
        <p:grpSpPr>
          <a:xfrm>
            <a:off x="3106354" y="2936976"/>
            <a:ext cx="2175332" cy="1514838"/>
            <a:chOff x="3848921" y="2683363"/>
            <a:chExt cx="1323156" cy="1104692"/>
          </a:xfrm>
        </p:grpSpPr>
        <p:sp>
          <p:nvSpPr>
            <p:cNvPr id="1635" name="Google Shape;1635;p46"/>
            <p:cNvSpPr/>
            <p:nvPr/>
          </p:nvSpPr>
          <p:spPr>
            <a:xfrm>
              <a:off x="3944538" y="2729179"/>
              <a:ext cx="910783" cy="1031166"/>
            </a:xfrm>
            <a:custGeom>
              <a:avLst/>
              <a:gdLst/>
              <a:ahLst/>
              <a:cxnLst/>
              <a:rect l="l" t="t" r="r" b="b"/>
              <a:pathLst>
                <a:path w="39398" h="57599" extrusionOk="0">
                  <a:moveTo>
                    <a:pt x="27014" y="0"/>
                  </a:moveTo>
                  <a:cubicBezTo>
                    <a:pt x="26619" y="0"/>
                    <a:pt x="26224" y="30"/>
                    <a:pt x="25839" y="75"/>
                  </a:cubicBezTo>
                  <a:cubicBezTo>
                    <a:pt x="22963" y="417"/>
                    <a:pt x="20110" y="942"/>
                    <a:pt x="17257" y="1513"/>
                  </a:cubicBezTo>
                  <a:cubicBezTo>
                    <a:pt x="14381" y="2106"/>
                    <a:pt x="11505" y="2768"/>
                    <a:pt x="8629" y="3476"/>
                  </a:cubicBezTo>
                  <a:cubicBezTo>
                    <a:pt x="6346" y="4046"/>
                    <a:pt x="3858" y="4800"/>
                    <a:pt x="2511" y="6968"/>
                  </a:cubicBezTo>
                  <a:cubicBezTo>
                    <a:pt x="2511" y="6968"/>
                    <a:pt x="2511" y="6968"/>
                    <a:pt x="2510" y="6968"/>
                  </a:cubicBezTo>
                  <a:cubicBezTo>
                    <a:pt x="2338" y="6968"/>
                    <a:pt x="1" y="18672"/>
                    <a:pt x="46" y="24475"/>
                  </a:cubicBezTo>
                  <a:cubicBezTo>
                    <a:pt x="69" y="30410"/>
                    <a:pt x="617" y="36299"/>
                    <a:pt x="1165" y="42187"/>
                  </a:cubicBezTo>
                  <a:cubicBezTo>
                    <a:pt x="1416" y="45178"/>
                    <a:pt x="1735" y="48191"/>
                    <a:pt x="2283" y="51135"/>
                  </a:cubicBezTo>
                  <a:cubicBezTo>
                    <a:pt x="2511" y="52345"/>
                    <a:pt x="2831" y="53577"/>
                    <a:pt x="3561" y="54582"/>
                  </a:cubicBezTo>
                  <a:cubicBezTo>
                    <a:pt x="4223" y="55495"/>
                    <a:pt x="5159" y="56111"/>
                    <a:pt x="6186" y="56522"/>
                  </a:cubicBezTo>
                  <a:cubicBezTo>
                    <a:pt x="7236" y="56933"/>
                    <a:pt x="8378" y="57115"/>
                    <a:pt x="9496" y="57275"/>
                  </a:cubicBezTo>
                  <a:cubicBezTo>
                    <a:pt x="10980" y="57435"/>
                    <a:pt x="12463" y="57549"/>
                    <a:pt x="13970" y="57572"/>
                  </a:cubicBezTo>
                  <a:cubicBezTo>
                    <a:pt x="14585" y="57591"/>
                    <a:pt x="15200" y="57599"/>
                    <a:pt x="15817" y="57599"/>
                  </a:cubicBezTo>
                  <a:cubicBezTo>
                    <a:pt x="18175" y="57599"/>
                    <a:pt x="20542" y="57480"/>
                    <a:pt x="22894" y="57389"/>
                  </a:cubicBezTo>
                  <a:cubicBezTo>
                    <a:pt x="25770" y="57252"/>
                    <a:pt x="28646" y="57092"/>
                    <a:pt x="31500" y="56636"/>
                  </a:cubicBezTo>
                  <a:cubicBezTo>
                    <a:pt x="32869" y="56408"/>
                    <a:pt x="34284" y="56179"/>
                    <a:pt x="35585" y="55700"/>
                  </a:cubicBezTo>
                  <a:cubicBezTo>
                    <a:pt x="36658" y="55335"/>
                    <a:pt x="37617" y="54696"/>
                    <a:pt x="38187" y="53669"/>
                  </a:cubicBezTo>
                  <a:cubicBezTo>
                    <a:pt x="39397" y="51591"/>
                    <a:pt x="38986" y="48784"/>
                    <a:pt x="38872" y="46479"/>
                  </a:cubicBezTo>
                  <a:cubicBezTo>
                    <a:pt x="38712" y="43489"/>
                    <a:pt x="38484" y="40476"/>
                    <a:pt x="38210" y="37485"/>
                  </a:cubicBezTo>
                  <a:cubicBezTo>
                    <a:pt x="37640" y="31528"/>
                    <a:pt x="36818" y="25594"/>
                    <a:pt x="35699" y="19705"/>
                  </a:cubicBezTo>
                  <a:cubicBezTo>
                    <a:pt x="35129" y="16760"/>
                    <a:pt x="34490" y="13838"/>
                    <a:pt x="33759" y="10917"/>
                  </a:cubicBezTo>
                  <a:cubicBezTo>
                    <a:pt x="33394" y="9456"/>
                    <a:pt x="33006" y="8018"/>
                    <a:pt x="32618" y="6557"/>
                  </a:cubicBezTo>
                  <a:cubicBezTo>
                    <a:pt x="32276" y="5347"/>
                    <a:pt x="31956" y="4115"/>
                    <a:pt x="31454" y="2974"/>
                  </a:cubicBezTo>
                  <a:cubicBezTo>
                    <a:pt x="30997" y="1992"/>
                    <a:pt x="30358" y="1056"/>
                    <a:pt x="29400" y="531"/>
                  </a:cubicBezTo>
                  <a:cubicBezTo>
                    <a:pt x="28660" y="130"/>
                    <a:pt x="27836" y="0"/>
                    <a:pt x="270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6"/>
            <p:cNvSpPr/>
            <p:nvPr/>
          </p:nvSpPr>
          <p:spPr>
            <a:xfrm>
              <a:off x="3926564" y="2689844"/>
              <a:ext cx="910843" cy="1037378"/>
            </a:xfrm>
            <a:custGeom>
              <a:avLst/>
              <a:gdLst/>
              <a:ahLst/>
              <a:cxnLst/>
              <a:rect l="l" t="t" r="r" b="b"/>
              <a:pathLst>
                <a:path w="50878" h="57946" extrusionOk="0">
                  <a:moveTo>
                    <a:pt x="42686" y="0"/>
                  </a:moveTo>
                  <a:cubicBezTo>
                    <a:pt x="42517" y="0"/>
                    <a:pt x="42349" y="4"/>
                    <a:pt x="42182" y="12"/>
                  </a:cubicBezTo>
                  <a:cubicBezTo>
                    <a:pt x="37137" y="355"/>
                    <a:pt x="32070" y="583"/>
                    <a:pt x="27071" y="1131"/>
                  </a:cubicBezTo>
                  <a:cubicBezTo>
                    <a:pt x="22712" y="1610"/>
                    <a:pt x="18398" y="2409"/>
                    <a:pt x="14106" y="3185"/>
                  </a:cubicBezTo>
                  <a:cubicBezTo>
                    <a:pt x="10957" y="3778"/>
                    <a:pt x="7829" y="4577"/>
                    <a:pt x="4702" y="5262"/>
                  </a:cubicBezTo>
                  <a:cubicBezTo>
                    <a:pt x="2443" y="5741"/>
                    <a:pt x="1324" y="7179"/>
                    <a:pt x="1073" y="9348"/>
                  </a:cubicBezTo>
                  <a:cubicBezTo>
                    <a:pt x="1050" y="9393"/>
                    <a:pt x="1050" y="9416"/>
                    <a:pt x="1050" y="9462"/>
                  </a:cubicBezTo>
                  <a:cubicBezTo>
                    <a:pt x="434" y="12840"/>
                    <a:pt x="366" y="16264"/>
                    <a:pt x="274" y="19688"/>
                  </a:cubicBezTo>
                  <a:cubicBezTo>
                    <a:pt x="0" y="30895"/>
                    <a:pt x="594" y="42102"/>
                    <a:pt x="1553" y="53286"/>
                  </a:cubicBezTo>
                  <a:cubicBezTo>
                    <a:pt x="1804" y="56482"/>
                    <a:pt x="2557" y="57007"/>
                    <a:pt x="5296" y="57532"/>
                  </a:cubicBezTo>
                  <a:cubicBezTo>
                    <a:pt x="7011" y="57842"/>
                    <a:pt x="8782" y="57946"/>
                    <a:pt x="10525" y="57946"/>
                  </a:cubicBezTo>
                  <a:cubicBezTo>
                    <a:pt x="10707" y="57946"/>
                    <a:pt x="10889" y="57945"/>
                    <a:pt x="11071" y="57943"/>
                  </a:cubicBezTo>
                  <a:cubicBezTo>
                    <a:pt x="14746" y="57851"/>
                    <a:pt x="18443" y="57623"/>
                    <a:pt x="22118" y="57418"/>
                  </a:cubicBezTo>
                  <a:cubicBezTo>
                    <a:pt x="27322" y="57098"/>
                    <a:pt x="32526" y="56756"/>
                    <a:pt x="37731" y="56391"/>
                  </a:cubicBezTo>
                  <a:cubicBezTo>
                    <a:pt x="39808" y="56254"/>
                    <a:pt x="41885" y="56094"/>
                    <a:pt x="43962" y="55911"/>
                  </a:cubicBezTo>
                  <a:cubicBezTo>
                    <a:pt x="44167" y="55888"/>
                    <a:pt x="44327" y="55660"/>
                    <a:pt x="44510" y="55546"/>
                  </a:cubicBezTo>
                  <a:cubicBezTo>
                    <a:pt x="44327" y="55432"/>
                    <a:pt x="44122" y="55226"/>
                    <a:pt x="43939" y="55226"/>
                  </a:cubicBezTo>
                  <a:cubicBezTo>
                    <a:pt x="43780" y="55220"/>
                    <a:pt x="43623" y="55218"/>
                    <a:pt x="43466" y="55218"/>
                  </a:cubicBezTo>
                  <a:cubicBezTo>
                    <a:pt x="43038" y="55218"/>
                    <a:pt x="42616" y="55239"/>
                    <a:pt x="42182" y="55272"/>
                  </a:cubicBezTo>
                  <a:cubicBezTo>
                    <a:pt x="39808" y="55478"/>
                    <a:pt x="37434" y="55683"/>
                    <a:pt x="35060" y="55843"/>
                  </a:cubicBezTo>
                  <a:cubicBezTo>
                    <a:pt x="30495" y="56162"/>
                    <a:pt x="25907" y="56459"/>
                    <a:pt x="21342" y="56687"/>
                  </a:cubicBezTo>
                  <a:cubicBezTo>
                    <a:pt x="17051" y="56916"/>
                    <a:pt x="12760" y="57052"/>
                    <a:pt x="8469" y="57144"/>
                  </a:cubicBezTo>
                  <a:cubicBezTo>
                    <a:pt x="8417" y="57145"/>
                    <a:pt x="8365" y="57145"/>
                    <a:pt x="8314" y="57145"/>
                  </a:cubicBezTo>
                  <a:cubicBezTo>
                    <a:pt x="7152" y="57145"/>
                    <a:pt x="5953" y="56905"/>
                    <a:pt x="4817" y="56664"/>
                  </a:cubicBezTo>
                  <a:cubicBezTo>
                    <a:pt x="3173" y="56276"/>
                    <a:pt x="2488" y="55432"/>
                    <a:pt x="2374" y="53788"/>
                  </a:cubicBezTo>
                  <a:cubicBezTo>
                    <a:pt x="2100" y="50547"/>
                    <a:pt x="1804" y="47329"/>
                    <a:pt x="1644" y="44088"/>
                  </a:cubicBezTo>
                  <a:cubicBezTo>
                    <a:pt x="1324" y="37993"/>
                    <a:pt x="1096" y="31876"/>
                    <a:pt x="845" y="25782"/>
                  </a:cubicBezTo>
                  <a:cubicBezTo>
                    <a:pt x="1028" y="20760"/>
                    <a:pt x="891" y="15739"/>
                    <a:pt x="1621" y="10763"/>
                  </a:cubicBezTo>
                  <a:cubicBezTo>
                    <a:pt x="2214" y="6700"/>
                    <a:pt x="2397" y="6746"/>
                    <a:pt x="5935" y="5650"/>
                  </a:cubicBezTo>
                  <a:lnTo>
                    <a:pt x="6003" y="5650"/>
                  </a:lnTo>
                  <a:cubicBezTo>
                    <a:pt x="9336" y="4942"/>
                    <a:pt x="12646" y="4166"/>
                    <a:pt x="16001" y="3573"/>
                  </a:cubicBezTo>
                  <a:cubicBezTo>
                    <a:pt x="21068" y="2683"/>
                    <a:pt x="26135" y="1815"/>
                    <a:pt x="31271" y="1405"/>
                  </a:cubicBezTo>
                  <a:cubicBezTo>
                    <a:pt x="34960" y="1104"/>
                    <a:pt x="38631" y="768"/>
                    <a:pt x="42331" y="768"/>
                  </a:cubicBezTo>
                  <a:cubicBezTo>
                    <a:pt x="42843" y="768"/>
                    <a:pt x="43357" y="774"/>
                    <a:pt x="43871" y="788"/>
                  </a:cubicBezTo>
                  <a:cubicBezTo>
                    <a:pt x="46450" y="880"/>
                    <a:pt x="47249" y="1519"/>
                    <a:pt x="47728" y="3984"/>
                  </a:cubicBezTo>
                  <a:cubicBezTo>
                    <a:pt x="47728" y="4052"/>
                    <a:pt x="47751" y="4121"/>
                    <a:pt x="47751" y="4166"/>
                  </a:cubicBezTo>
                  <a:cubicBezTo>
                    <a:pt x="48070" y="6768"/>
                    <a:pt x="48367" y="9348"/>
                    <a:pt x="48755" y="11927"/>
                  </a:cubicBezTo>
                  <a:cubicBezTo>
                    <a:pt x="49394" y="16378"/>
                    <a:pt x="49897" y="20829"/>
                    <a:pt x="50033" y="25325"/>
                  </a:cubicBezTo>
                  <a:cubicBezTo>
                    <a:pt x="50056" y="25987"/>
                    <a:pt x="50056" y="26672"/>
                    <a:pt x="50125" y="27357"/>
                  </a:cubicBezTo>
                  <a:cubicBezTo>
                    <a:pt x="50148" y="27539"/>
                    <a:pt x="50353" y="27722"/>
                    <a:pt x="50490" y="27905"/>
                  </a:cubicBezTo>
                  <a:cubicBezTo>
                    <a:pt x="50604" y="27722"/>
                    <a:pt x="50741" y="27562"/>
                    <a:pt x="50855" y="27380"/>
                  </a:cubicBezTo>
                  <a:cubicBezTo>
                    <a:pt x="50878" y="27334"/>
                    <a:pt x="50855" y="27243"/>
                    <a:pt x="50855" y="27174"/>
                  </a:cubicBezTo>
                  <a:cubicBezTo>
                    <a:pt x="50650" y="24024"/>
                    <a:pt x="50513" y="20874"/>
                    <a:pt x="50216" y="17747"/>
                  </a:cubicBezTo>
                  <a:cubicBezTo>
                    <a:pt x="49919" y="14598"/>
                    <a:pt x="49508" y="11448"/>
                    <a:pt x="49098" y="8298"/>
                  </a:cubicBezTo>
                  <a:cubicBezTo>
                    <a:pt x="48869" y="6540"/>
                    <a:pt x="48618" y="4783"/>
                    <a:pt x="48276" y="3048"/>
                  </a:cubicBezTo>
                  <a:cubicBezTo>
                    <a:pt x="47934" y="1245"/>
                    <a:pt x="46792" y="309"/>
                    <a:pt x="44943" y="149"/>
                  </a:cubicBezTo>
                  <a:cubicBezTo>
                    <a:pt x="44198" y="75"/>
                    <a:pt x="43437" y="0"/>
                    <a:pt x="42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6"/>
            <p:cNvSpPr/>
            <p:nvPr/>
          </p:nvSpPr>
          <p:spPr>
            <a:xfrm>
              <a:off x="3964572" y="2712114"/>
              <a:ext cx="168373" cy="50503"/>
            </a:xfrm>
            <a:custGeom>
              <a:avLst/>
              <a:gdLst/>
              <a:ahLst/>
              <a:cxnLst/>
              <a:rect l="l" t="t" r="r" b="b"/>
              <a:pathLst>
                <a:path w="9405" h="2821" extrusionOk="0">
                  <a:moveTo>
                    <a:pt x="9039" y="1"/>
                  </a:moveTo>
                  <a:cubicBezTo>
                    <a:pt x="8491" y="92"/>
                    <a:pt x="8057" y="138"/>
                    <a:pt x="7647" y="206"/>
                  </a:cubicBezTo>
                  <a:cubicBezTo>
                    <a:pt x="5204" y="571"/>
                    <a:pt x="2808" y="1142"/>
                    <a:pt x="525" y="2146"/>
                  </a:cubicBezTo>
                  <a:cubicBezTo>
                    <a:pt x="297" y="2238"/>
                    <a:pt x="160" y="2534"/>
                    <a:pt x="0" y="2763"/>
                  </a:cubicBezTo>
                  <a:cubicBezTo>
                    <a:pt x="196" y="2763"/>
                    <a:pt x="403" y="2821"/>
                    <a:pt x="597" y="2821"/>
                  </a:cubicBezTo>
                  <a:cubicBezTo>
                    <a:pt x="675" y="2821"/>
                    <a:pt x="750" y="2811"/>
                    <a:pt x="822" y="2785"/>
                  </a:cubicBezTo>
                  <a:cubicBezTo>
                    <a:pt x="1986" y="2420"/>
                    <a:pt x="3127" y="1941"/>
                    <a:pt x="4337" y="1644"/>
                  </a:cubicBezTo>
                  <a:cubicBezTo>
                    <a:pt x="5843" y="1279"/>
                    <a:pt x="7396" y="1051"/>
                    <a:pt x="8948" y="731"/>
                  </a:cubicBezTo>
                  <a:cubicBezTo>
                    <a:pt x="9107" y="685"/>
                    <a:pt x="9244" y="480"/>
                    <a:pt x="9404" y="343"/>
                  </a:cubicBezTo>
                  <a:cubicBezTo>
                    <a:pt x="9267" y="229"/>
                    <a:pt x="9130" y="92"/>
                    <a:pt x="9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6"/>
            <p:cNvSpPr/>
            <p:nvPr/>
          </p:nvSpPr>
          <p:spPr>
            <a:xfrm>
              <a:off x="3886517" y="3511389"/>
              <a:ext cx="23309" cy="163879"/>
            </a:xfrm>
            <a:custGeom>
              <a:avLst/>
              <a:gdLst/>
              <a:ahLst/>
              <a:cxnLst/>
              <a:rect l="l" t="t" r="r" b="b"/>
              <a:pathLst>
                <a:path w="1302" h="9154" extrusionOk="0">
                  <a:moveTo>
                    <a:pt x="548" y="1"/>
                  </a:moveTo>
                  <a:cubicBezTo>
                    <a:pt x="434" y="184"/>
                    <a:pt x="206" y="389"/>
                    <a:pt x="206" y="572"/>
                  </a:cubicBezTo>
                  <a:cubicBezTo>
                    <a:pt x="160" y="1462"/>
                    <a:pt x="183" y="2329"/>
                    <a:pt x="183" y="3196"/>
                  </a:cubicBezTo>
                  <a:cubicBezTo>
                    <a:pt x="115" y="3196"/>
                    <a:pt x="46" y="3219"/>
                    <a:pt x="1" y="3219"/>
                  </a:cubicBezTo>
                  <a:cubicBezTo>
                    <a:pt x="183" y="5022"/>
                    <a:pt x="366" y="6826"/>
                    <a:pt x="594" y="8629"/>
                  </a:cubicBezTo>
                  <a:cubicBezTo>
                    <a:pt x="617" y="8811"/>
                    <a:pt x="891" y="8971"/>
                    <a:pt x="1050" y="9154"/>
                  </a:cubicBezTo>
                  <a:cubicBezTo>
                    <a:pt x="1119" y="8926"/>
                    <a:pt x="1302" y="8720"/>
                    <a:pt x="1279" y="8492"/>
                  </a:cubicBezTo>
                  <a:cubicBezTo>
                    <a:pt x="1233" y="7693"/>
                    <a:pt x="1050" y="6894"/>
                    <a:pt x="1005" y="6095"/>
                  </a:cubicBezTo>
                  <a:cubicBezTo>
                    <a:pt x="959" y="4246"/>
                    <a:pt x="959" y="2420"/>
                    <a:pt x="914" y="594"/>
                  </a:cubicBezTo>
                  <a:cubicBezTo>
                    <a:pt x="914" y="389"/>
                    <a:pt x="662" y="184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6"/>
            <p:cNvSpPr/>
            <p:nvPr/>
          </p:nvSpPr>
          <p:spPr>
            <a:xfrm>
              <a:off x="3848921" y="3528558"/>
              <a:ext cx="26585" cy="138136"/>
            </a:xfrm>
            <a:custGeom>
              <a:avLst/>
              <a:gdLst/>
              <a:ahLst/>
              <a:cxnLst/>
              <a:rect l="l" t="t" r="r" b="b"/>
              <a:pathLst>
                <a:path w="1485" h="7716" extrusionOk="0">
                  <a:moveTo>
                    <a:pt x="366" y="1"/>
                  </a:moveTo>
                  <a:cubicBezTo>
                    <a:pt x="229" y="206"/>
                    <a:pt x="1" y="411"/>
                    <a:pt x="1" y="617"/>
                  </a:cubicBezTo>
                  <a:cubicBezTo>
                    <a:pt x="23" y="1872"/>
                    <a:pt x="46" y="3150"/>
                    <a:pt x="183" y="4406"/>
                  </a:cubicBezTo>
                  <a:cubicBezTo>
                    <a:pt x="274" y="5387"/>
                    <a:pt x="503" y="6346"/>
                    <a:pt x="731" y="7305"/>
                  </a:cubicBezTo>
                  <a:cubicBezTo>
                    <a:pt x="754" y="7464"/>
                    <a:pt x="1028" y="7579"/>
                    <a:pt x="1210" y="7716"/>
                  </a:cubicBezTo>
                  <a:cubicBezTo>
                    <a:pt x="1324" y="7579"/>
                    <a:pt x="1416" y="7442"/>
                    <a:pt x="1484" y="7350"/>
                  </a:cubicBezTo>
                  <a:cubicBezTo>
                    <a:pt x="1461" y="7213"/>
                    <a:pt x="1461" y="7168"/>
                    <a:pt x="1439" y="7122"/>
                  </a:cubicBezTo>
                  <a:cubicBezTo>
                    <a:pt x="868" y="4999"/>
                    <a:pt x="754" y="2808"/>
                    <a:pt x="754" y="640"/>
                  </a:cubicBezTo>
                  <a:cubicBezTo>
                    <a:pt x="754" y="411"/>
                    <a:pt x="503" y="206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6"/>
            <p:cNvSpPr/>
            <p:nvPr/>
          </p:nvSpPr>
          <p:spPr>
            <a:xfrm>
              <a:off x="3976817" y="2683363"/>
              <a:ext cx="122614" cy="40209"/>
            </a:xfrm>
            <a:custGeom>
              <a:avLst/>
              <a:gdLst/>
              <a:ahLst/>
              <a:cxnLst/>
              <a:rect l="l" t="t" r="r" b="b"/>
              <a:pathLst>
                <a:path w="6849" h="2246" extrusionOk="0">
                  <a:moveTo>
                    <a:pt x="6278" y="1"/>
                  </a:moveTo>
                  <a:cubicBezTo>
                    <a:pt x="6255" y="1"/>
                    <a:pt x="6231" y="3"/>
                    <a:pt x="6209" y="9"/>
                  </a:cubicBezTo>
                  <a:cubicBezTo>
                    <a:pt x="4269" y="488"/>
                    <a:pt x="2329" y="1013"/>
                    <a:pt x="389" y="1538"/>
                  </a:cubicBezTo>
                  <a:cubicBezTo>
                    <a:pt x="229" y="1584"/>
                    <a:pt x="138" y="1789"/>
                    <a:pt x="1" y="1926"/>
                  </a:cubicBezTo>
                  <a:cubicBezTo>
                    <a:pt x="161" y="2040"/>
                    <a:pt x="298" y="2177"/>
                    <a:pt x="389" y="2246"/>
                  </a:cubicBezTo>
                  <a:cubicBezTo>
                    <a:pt x="594" y="2223"/>
                    <a:pt x="663" y="2223"/>
                    <a:pt x="708" y="2200"/>
                  </a:cubicBezTo>
                  <a:cubicBezTo>
                    <a:pt x="2626" y="1698"/>
                    <a:pt x="4520" y="1196"/>
                    <a:pt x="6415" y="671"/>
                  </a:cubicBezTo>
                  <a:cubicBezTo>
                    <a:pt x="6597" y="625"/>
                    <a:pt x="6712" y="374"/>
                    <a:pt x="6848" y="214"/>
                  </a:cubicBezTo>
                  <a:cubicBezTo>
                    <a:pt x="6668" y="134"/>
                    <a:pt x="6452" y="1"/>
                    <a:pt x="6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6"/>
            <p:cNvSpPr/>
            <p:nvPr/>
          </p:nvSpPr>
          <p:spPr>
            <a:xfrm>
              <a:off x="4655554" y="3248276"/>
              <a:ext cx="442568" cy="539778"/>
            </a:xfrm>
            <a:custGeom>
              <a:avLst/>
              <a:gdLst/>
              <a:ahLst/>
              <a:cxnLst/>
              <a:rect l="l" t="t" r="r" b="b"/>
              <a:pathLst>
                <a:path w="24721" h="30151" extrusionOk="0">
                  <a:moveTo>
                    <a:pt x="12801" y="736"/>
                  </a:moveTo>
                  <a:cubicBezTo>
                    <a:pt x="14560" y="736"/>
                    <a:pt x="16352" y="1151"/>
                    <a:pt x="18147" y="1961"/>
                  </a:cubicBezTo>
                  <a:cubicBezTo>
                    <a:pt x="22027" y="3696"/>
                    <a:pt x="23716" y="7873"/>
                    <a:pt x="22233" y="11890"/>
                  </a:cubicBezTo>
                  <a:cubicBezTo>
                    <a:pt x="21571" y="13694"/>
                    <a:pt x="20566" y="15360"/>
                    <a:pt x="19676" y="17095"/>
                  </a:cubicBezTo>
                  <a:cubicBezTo>
                    <a:pt x="18786" y="18829"/>
                    <a:pt x="17782" y="20541"/>
                    <a:pt x="17850" y="22618"/>
                  </a:cubicBezTo>
                  <a:lnTo>
                    <a:pt x="12966" y="22618"/>
                  </a:lnTo>
                  <a:cubicBezTo>
                    <a:pt x="12189" y="20130"/>
                    <a:pt x="11413" y="17620"/>
                    <a:pt x="10660" y="15200"/>
                  </a:cubicBezTo>
                  <a:cubicBezTo>
                    <a:pt x="11482" y="14789"/>
                    <a:pt x="12258" y="14378"/>
                    <a:pt x="13125" y="13945"/>
                  </a:cubicBezTo>
                  <a:cubicBezTo>
                    <a:pt x="13706" y="14697"/>
                    <a:pt x="14518" y="15039"/>
                    <a:pt x="15493" y="15039"/>
                  </a:cubicBezTo>
                  <a:cubicBezTo>
                    <a:pt x="15820" y="15039"/>
                    <a:pt x="16165" y="15001"/>
                    <a:pt x="16526" y="14926"/>
                  </a:cubicBezTo>
                  <a:lnTo>
                    <a:pt x="16526" y="14926"/>
                  </a:lnTo>
                  <a:cubicBezTo>
                    <a:pt x="16481" y="15771"/>
                    <a:pt x="16435" y="16570"/>
                    <a:pt x="16366" y="17368"/>
                  </a:cubicBezTo>
                  <a:cubicBezTo>
                    <a:pt x="16252" y="18829"/>
                    <a:pt x="16093" y="20290"/>
                    <a:pt x="16001" y="21751"/>
                  </a:cubicBezTo>
                  <a:cubicBezTo>
                    <a:pt x="16001" y="21956"/>
                    <a:pt x="16230" y="22185"/>
                    <a:pt x="16344" y="22413"/>
                  </a:cubicBezTo>
                  <a:cubicBezTo>
                    <a:pt x="16458" y="22207"/>
                    <a:pt x="16663" y="22002"/>
                    <a:pt x="16686" y="21797"/>
                  </a:cubicBezTo>
                  <a:cubicBezTo>
                    <a:pt x="16983" y="18670"/>
                    <a:pt x="17234" y="15520"/>
                    <a:pt x="17485" y="12370"/>
                  </a:cubicBezTo>
                  <a:cubicBezTo>
                    <a:pt x="17508" y="12096"/>
                    <a:pt x="17302" y="11776"/>
                    <a:pt x="17188" y="11480"/>
                  </a:cubicBezTo>
                  <a:cubicBezTo>
                    <a:pt x="17028" y="11753"/>
                    <a:pt x="16823" y="12027"/>
                    <a:pt x="16755" y="12324"/>
                  </a:cubicBezTo>
                  <a:cubicBezTo>
                    <a:pt x="16663" y="12735"/>
                    <a:pt x="16709" y="13191"/>
                    <a:pt x="16640" y="13625"/>
                  </a:cubicBezTo>
                  <a:cubicBezTo>
                    <a:pt x="16618" y="13831"/>
                    <a:pt x="16458" y="14127"/>
                    <a:pt x="16298" y="14150"/>
                  </a:cubicBezTo>
                  <a:cubicBezTo>
                    <a:pt x="16005" y="14235"/>
                    <a:pt x="15708" y="14285"/>
                    <a:pt x="15415" y="14285"/>
                  </a:cubicBezTo>
                  <a:cubicBezTo>
                    <a:pt x="15001" y="14285"/>
                    <a:pt x="14595" y="14185"/>
                    <a:pt x="14221" y="13945"/>
                  </a:cubicBezTo>
                  <a:cubicBezTo>
                    <a:pt x="13605" y="13534"/>
                    <a:pt x="13513" y="13191"/>
                    <a:pt x="13787" y="12507"/>
                  </a:cubicBezTo>
                  <a:cubicBezTo>
                    <a:pt x="14107" y="11731"/>
                    <a:pt x="14312" y="10932"/>
                    <a:pt x="13970" y="10156"/>
                  </a:cubicBezTo>
                  <a:cubicBezTo>
                    <a:pt x="13856" y="9905"/>
                    <a:pt x="13513" y="9608"/>
                    <a:pt x="13262" y="9562"/>
                  </a:cubicBezTo>
                  <a:cubicBezTo>
                    <a:pt x="13256" y="9562"/>
                    <a:pt x="13249" y="9561"/>
                    <a:pt x="13242" y="9561"/>
                  </a:cubicBezTo>
                  <a:cubicBezTo>
                    <a:pt x="13031" y="9561"/>
                    <a:pt x="12645" y="9889"/>
                    <a:pt x="12623" y="10110"/>
                  </a:cubicBezTo>
                  <a:cubicBezTo>
                    <a:pt x="12509" y="10909"/>
                    <a:pt x="12486" y="11753"/>
                    <a:pt x="12532" y="12552"/>
                  </a:cubicBezTo>
                  <a:cubicBezTo>
                    <a:pt x="12577" y="13146"/>
                    <a:pt x="12167" y="13785"/>
                    <a:pt x="11345" y="14127"/>
                  </a:cubicBezTo>
                  <a:cubicBezTo>
                    <a:pt x="11188" y="14195"/>
                    <a:pt x="11049" y="14225"/>
                    <a:pt x="10924" y="14225"/>
                  </a:cubicBezTo>
                  <a:cubicBezTo>
                    <a:pt x="10542" y="14225"/>
                    <a:pt x="10296" y="13941"/>
                    <a:pt x="10090" y="13579"/>
                  </a:cubicBezTo>
                  <a:cubicBezTo>
                    <a:pt x="10021" y="13465"/>
                    <a:pt x="9998" y="13306"/>
                    <a:pt x="9907" y="13237"/>
                  </a:cubicBezTo>
                  <a:cubicBezTo>
                    <a:pt x="9724" y="13100"/>
                    <a:pt x="9496" y="12986"/>
                    <a:pt x="9313" y="12849"/>
                  </a:cubicBezTo>
                  <a:cubicBezTo>
                    <a:pt x="9268" y="13100"/>
                    <a:pt x="9154" y="13351"/>
                    <a:pt x="9222" y="13557"/>
                  </a:cubicBezTo>
                  <a:cubicBezTo>
                    <a:pt x="10226" y="16592"/>
                    <a:pt x="11254" y="19628"/>
                    <a:pt x="12281" y="22732"/>
                  </a:cubicBezTo>
                  <a:cubicBezTo>
                    <a:pt x="11801" y="22801"/>
                    <a:pt x="11391" y="22869"/>
                    <a:pt x="10911" y="22938"/>
                  </a:cubicBezTo>
                  <a:cubicBezTo>
                    <a:pt x="10615" y="21066"/>
                    <a:pt x="9268" y="19993"/>
                    <a:pt x="7990" y="18806"/>
                  </a:cubicBezTo>
                  <a:cubicBezTo>
                    <a:pt x="6597" y="17528"/>
                    <a:pt x="5251" y="16204"/>
                    <a:pt x="4064" y="14744"/>
                  </a:cubicBezTo>
                  <a:cubicBezTo>
                    <a:pt x="822" y="10772"/>
                    <a:pt x="2375" y="5591"/>
                    <a:pt x="5844" y="3103"/>
                  </a:cubicBezTo>
                  <a:cubicBezTo>
                    <a:pt x="8057" y="1509"/>
                    <a:pt x="10400" y="736"/>
                    <a:pt x="12801" y="736"/>
                  </a:cubicBezTo>
                  <a:close/>
                  <a:moveTo>
                    <a:pt x="15648" y="23334"/>
                  </a:moveTo>
                  <a:cubicBezTo>
                    <a:pt x="16798" y="23334"/>
                    <a:pt x="17950" y="23378"/>
                    <a:pt x="19106" y="23440"/>
                  </a:cubicBezTo>
                  <a:cubicBezTo>
                    <a:pt x="19630" y="23463"/>
                    <a:pt x="19699" y="23645"/>
                    <a:pt x="19471" y="24581"/>
                  </a:cubicBezTo>
                  <a:cubicBezTo>
                    <a:pt x="16138" y="24718"/>
                    <a:pt x="12806" y="24855"/>
                    <a:pt x="9428" y="25015"/>
                  </a:cubicBezTo>
                  <a:cubicBezTo>
                    <a:pt x="9085" y="24033"/>
                    <a:pt x="9131" y="23988"/>
                    <a:pt x="10181" y="23782"/>
                  </a:cubicBezTo>
                  <a:cubicBezTo>
                    <a:pt x="12001" y="23446"/>
                    <a:pt x="13822" y="23334"/>
                    <a:pt x="15648" y="23334"/>
                  </a:cubicBezTo>
                  <a:close/>
                  <a:moveTo>
                    <a:pt x="17622" y="25426"/>
                  </a:moveTo>
                  <a:cubicBezTo>
                    <a:pt x="17759" y="25426"/>
                    <a:pt x="17896" y="25608"/>
                    <a:pt x="18033" y="25700"/>
                  </a:cubicBezTo>
                  <a:cubicBezTo>
                    <a:pt x="17896" y="25791"/>
                    <a:pt x="17782" y="25951"/>
                    <a:pt x="17645" y="25951"/>
                  </a:cubicBezTo>
                  <a:cubicBezTo>
                    <a:pt x="16001" y="26042"/>
                    <a:pt x="14335" y="26111"/>
                    <a:pt x="12692" y="26202"/>
                  </a:cubicBezTo>
                  <a:cubicBezTo>
                    <a:pt x="12167" y="26225"/>
                    <a:pt x="11664" y="26293"/>
                    <a:pt x="11139" y="26316"/>
                  </a:cubicBezTo>
                  <a:cubicBezTo>
                    <a:pt x="11062" y="26320"/>
                    <a:pt x="10996" y="26322"/>
                    <a:pt x="10941" y="26322"/>
                  </a:cubicBezTo>
                  <a:cubicBezTo>
                    <a:pt x="10638" y="26322"/>
                    <a:pt x="10641" y="26233"/>
                    <a:pt x="10660" y="25654"/>
                  </a:cubicBezTo>
                  <a:cubicBezTo>
                    <a:pt x="12966" y="25586"/>
                    <a:pt x="15294" y="25494"/>
                    <a:pt x="17622" y="25426"/>
                  </a:cubicBezTo>
                  <a:close/>
                  <a:moveTo>
                    <a:pt x="18186" y="26725"/>
                  </a:moveTo>
                  <a:cubicBezTo>
                    <a:pt x="18351" y="26725"/>
                    <a:pt x="18512" y="26737"/>
                    <a:pt x="18626" y="26818"/>
                  </a:cubicBezTo>
                  <a:cubicBezTo>
                    <a:pt x="18786" y="26909"/>
                    <a:pt x="18900" y="27138"/>
                    <a:pt x="18900" y="27320"/>
                  </a:cubicBezTo>
                  <a:cubicBezTo>
                    <a:pt x="18923" y="27412"/>
                    <a:pt x="18672" y="27594"/>
                    <a:pt x="18512" y="27617"/>
                  </a:cubicBezTo>
                  <a:cubicBezTo>
                    <a:pt x="15956" y="27777"/>
                    <a:pt x="13399" y="27914"/>
                    <a:pt x="10843" y="28051"/>
                  </a:cubicBezTo>
                  <a:cubicBezTo>
                    <a:pt x="10748" y="28057"/>
                    <a:pt x="10665" y="28060"/>
                    <a:pt x="10592" y="28060"/>
                  </a:cubicBezTo>
                  <a:cubicBezTo>
                    <a:pt x="10097" y="28060"/>
                    <a:pt x="10056" y="27896"/>
                    <a:pt x="10135" y="27161"/>
                  </a:cubicBezTo>
                  <a:cubicBezTo>
                    <a:pt x="11094" y="27069"/>
                    <a:pt x="12030" y="26932"/>
                    <a:pt x="12988" y="26887"/>
                  </a:cubicBezTo>
                  <a:cubicBezTo>
                    <a:pt x="14655" y="26795"/>
                    <a:pt x="16321" y="26773"/>
                    <a:pt x="17987" y="26727"/>
                  </a:cubicBezTo>
                  <a:cubicBezTo>
                    <a:pt x="18052" y="26727"/>
                    <a:pt x="18119" y="26725"/>
                    <a:pt x="18186" y="26725"/>
                  </a:cubicBezTo>
                  <a:close/>
                  <a:moveTo>
                    <a:pt x="16503" y="28484"/>
                  </a:moveTo>
                  <a:cubicBezTo>
                    <a:pt x="16035" y="29066"/>
                    <a:pt x="15104" y="29375"/>
                    <a:pt x="14177" y="29375"/>
                  </a:cubicBezTo>
                  <a:cubicBezTo>
                    <a:pt x="13431" y="29375"/>
                    <a:pt x="12688" y="29175"/>
                    <a:pt x="12189" y="28758"/>
                  </a:cubicBezTo>
                  <a:cubicBezTo>
                    <a:pt x="13650" y="28667"/>
                    <a:pt x="15043" y="28576"/>
                    <a:pt x="16503" y="28484"/>
                  </a:cubicBezTo>
                  <a:close/>
                  <a:moveTo>
                    <a:pt x="12764" y="0"/>
                  </a:moveTo>
                  <a:cubicBezTo>
                    <a:pt x="10133" y="0"/>
                    <a:pt x="7587" y="865"/>
                    <a:pt x="5182" y="2669"/>
                  </a:cubicBezTo>
                  <a:cubicBezTo>
                    <a:pt x="1667" y="5340"/>
                    <a:pt x="1" y="10749"/>
                    <a:pt x="3402" y="15177"/>
                  </a:cubicBezTo>
                  <a:cubicBezTo>
                    <a:pt x="4748" y="16935"/>
                    <a:pt x="6369" y="18396"/>
                    <a:pt x="8012" y="19856"/>
                  </a:cubicBezTo>
                  <a:cubicBezTo>
                    <a:pt x="8652" y="20427"/>
                    <a:pt x="9199" y="21089"/>
                    <a:pt x="9724" y="21774"/>
                  </a:cubicBezTo>
                  <a:cubicBezTo>
                    <a:pt x="9953" y="22116"/>
                    <a:pt x="9998" y="22573"/>
                    <a:pt x="10158" y="23006"/>
                  </a:cubicBezTo>
                  <a:cubicBezTo>
                    <a:pt x="9679" y="23098"/>
                    <a:pt x="9336" y="23120"/>
                    <a:pt x="9040" y="23235"/>
                  </a:cubicBezTo>
                  <a:cubicBezTo>
                    <a:pt x="8834" y="23326"/>
                    <a:pt x="8515" y="23508"/>
                    <a:pt x="8515" y="23645"/>
                  </a:cubicBezTo>
                  <a:cubicBezTo>
                    <a:pt x="8537" y="24285"/>
                    <a:pt x="8629" y="24901"/>
                    <a:pt x="8766" y="25517"/>
                  </a:cubicBezTo>
                  <a:cubicBezTo>
                    <a:pt x="8811" y="25677"/>
                    <a:pt x="9154" y="25768"/>
                    <a:pt x="9359" y="25859"/>
                  </a:cubicBezTo>
                  <a:cubicBezTo>
                    <a:pt x="9519" y="25951"/>
                    <a:pt x="9679" y="26019"/>
                    <a:pt x="9838" y="26088"/>
                  </a:cubicBezTo>
                  <a:cubicBezTo>
                    <a:pt x="9747" y="26248"/>
                    <a:pt x="9701" y="26453"/>
                    <a:pt x="9565" y="26567"/>
                  </a:cubicBezTo>
                  <a:cubicBezTo>
                    <a:pt x="8971" y="27138"/>
                    <a:pt x="9336" y="27754"/>
                    <a:pt x="9496" y="28279"/>
                  </a:cubicBezTo>
                  <a:cubicBezTo>
                    <a:pt x="9587" y="28530"/>
                    <a:pt x="10044" y="28667"/>
                    <a:pt x="10363" y="28827"/>
                  </a:cubicBezTo>
                  <a:cubicBezTo>
                    <a:pt x="10683" y="28987"/>
                    <a:pt x="11094" y="29009"/>
                    <a:pt x="11368" y="29238"/>
                  </a:cubicBezTo>
                  <a:cubicBezTo>
                    <a:pt x="12159" y="29837"/>
                    <a:pt x="13203" y="30151"/>
                    <a:pt x="14222" y="30151"/>
                  </a:cubicBezTo>
                  <a:cubicBezTo>
                    <a:pt x="15259" y="30151"/>
                    <a:pt x="16269" y="29826"/>
                    <a:pt x="16960" y="29146"/>
                  </a:cubicBezTo>
                  <a:cubicBezTo>
                    <a:pt x="17527" y="28600"/>
                    <a:pt x="18058" y="28286"/>
                    <a:pt x="18760" y="28286"/>
                  </a:cubicBezTo>
                  <a:cubicBezTo>
                    <a:pt x="18850" y="28286"/>
                    <a:pt x="18942" y="28291"/>
                    <a:pt x="19037" y="28302"/>
                  </a:cubicBezTo>
                  <a:cubicBezTo>
                    <a:pt x="19054" y="28304"/>
                    <a:pt x="19071" y="28305"/>
                    <a:pt x="19088" y="28305"/>
                  </a:cubicBezTo>
                  <a:cubicBezTo>
                    <a:pt x="19239" y="28305"/>
                    <a:pt x="19414" y="28221"/>
                    <a:pt x="19516" y="28119"/>
                  </a:cubicBezTo>
                  <a:cubicBezTo>
                    <a:pt x="19882" y="27754"/>
                    <a:pt x="19630" y="26499"/>
                    <a:pt x="19197" y="26179"/>
                  </a:cubicBezTo>
                  <a:cubicBezTo>
                    <a:pt x="18991" y="26042"/>
                    <a:pt x="18900" y="25768"/>
                    <a:pt x="18695" y="25494"/>
                  </a:cubicBezTo>
                  <a:cubicBezTo>
                    <a:pt x="20338" y="25312"/>
                    <a:pt x="20338" y="25312"/>
                    <a:pt x="20338" y="23965"/>
                  </a:cubicBezTo>
                  <a:cubicBezTo>
                    <a:pt x="20338" y="22824"/>
                    <a:pt x="20338" y="22824"/>
                    <a:pt x="18581" y="22595"/>
                  </a:cubicBezTo>
                  <a:cubicBezTo>
                    <a:pt x="18603" y="22276"/>
                    <a:pt x="18603" y="21956"/>
                    <a:pt x="18649" y="21660"/>
                  </a:cubicBezTo>
                  <a:cubicBezTo>
                    <a:pt x="18946" y="19834"/>
                    <a:pt x="19950" y="18282"/>
                    <a:pt x="20772" y="16661"/>
                  </a:cubicBezTo>
                  <a:cubicBezTo>
                    <a:pt x="21571" y="15086"/>
                    <a:pt x="22438" y="13534"/>
                    <a:pt x="23031" y="11890"/>
                  </a:cubicBezTo>
                  <a:cubicBezTo>
                    <a:pt x="24721" y="7166"/>
                    <a:pt x="22050" y="2829"/>
                    <a:pt x="18466" y="1277"/>
                  </a:cubicBezTo>
                  <a:cubicBezTo>
                    <a:pt x="16536" y="434"/>
                    <a:pt x="14628" y="0"/>
                    <a:pt x="12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6"/>
            <p:cNvSpPr/>
            <p:nvPr/>
          </p:nvSpPr>
          <p:spPr>
            <a:xfrm>
              <a:off x="4939148" y="3190219"/>
              <a:ext cx="171649" cy="134860"/>
            </a:xfrm>
            <a:custGeom>
              <a:avLst/>
              <a:gdLst/>
              <a:ahLst/>
              <a:cxnLst/>
              <a:rect l="l" t="t" r="r" b="b"/>
              <a:pathLst>
                <a:path w="9588" h="7533" extrusionOk="0">
                  <a:moveTo>
                    <a:pt x="252" y="0"/>
                  </a:moveTo>
                  <a:cubicBezTo>
                    <a:pt x="183" y="206"/>
                    <a:pt x="0" y="457"/>
                    <a:pt x="69" y="594"/>
                  </a:cubicBezTo>
                  <a:cubicBezTo>
                    <a:pt x="160" y="799"/>
                    <a:pt x="411" y="1005"/>
                    <a:pt x="640" y="1027"/>
                  </a:cubicBezTo>
                  <a:cubicBezTo>
                    <a:pt x="3630" y="1507"/>
                    <a:pt x="5844" y="3150"/>
                    <a:pt x="7647" y="5410"/>
                  </a:cubicBezTo>
                  <a:cubicBezTo>
                    <a:pt x="8103" y="5980"/>
                    <a:pt x="8446" y="6642"/>
                    <a:pt x="8880" y="7213"/>
                  </a:cubicBezTo>
                  <a:cubicBezTo>
                    <a:pt x="8994" y="7373"/>
                    <a:pt x="9245" y="7441"/>
                    <a:pt x="9450" y="7533"/>
                  </a:cubicBezTo>
                  <a:cubicBezTo>
                    <a:pt x="9473" y="7304"/>
                    <a:pt x="9587" y="7008"/>
                    <a:pt x="9496" y="6848"/>
                  </a:cubicBezTo>
                  <a:cubicBezTo>
                    <a:pt x="8332" y="4816"/>
                    <a:pt x="6848" y="3036"/>
                    <a:pt x="4771" y="1826"/>
                  </a:cubicBezTo>
                  <a:cubicBezTo>
                    <a:pt x="3447" y="1050"/>
                    <a:pt x="2123" y="343"/>
                    <a:pt x="503" y="320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6"/>
            <p:cNvSpPr/>
            <p:nvPr/>
          </p:nvSpPr>
          <p:spPr>
            <a:xfrm>
              <a:off x="5089529" y="3348763"/>
              <a:ext cx="39242" cy="148358"/>
            </a:xfrm>
            <a:custGeom>
              <a:avLst/>
              <a:gdLst/>
              <a:ahLst/>
              <a:cxnLst/>
              <a:rect l="l" t="t" r="r" b="b"/>
              <a:pathLst>
                <a:path w="2192" h="8287" extrusionOk="0">
                  <a:moveTo>
                    <a:pt x="1461" y="0"/>
                  </a:moveTo>
                  <a:cubicBezTo>
                    <a:pt x="1370" y="160"/>
                    <a:pt x="1210" y="343"/>
                    <a:pt x="1233" y="457"/>
                  </a:cubicBezTo>
                  <a:cubicBezTo>
                    <a:pt x="1598" y="1872"/>
                    <a:pt x="1415" y="3264"/>
                    <a:pt x="1073" y="4611"/>
                  </a:cubicBezTo>
                  <a:cubicBezTo>
                    <a:pt x="845" y="5638"/>
                    <a:pt x="388" y="6597"/>
                    <a:pt x="69" y="7601"/>
                  </a:cubicBezTo>
                  <a:cubicBezTo>
                    <a:pt x="0" y="7807"/>
                    <a:pt x="114" y="8058"/>
                    <a:pt x="137" y="8286"/>
                  </a:cubicBezTo>
                  <a:cubicBezTo>
                    <a:pt x="343" y="8149"/>
                    <a:pt x="548" y="8035"/>
                    <a:pt x="731" y="7898"/>
                  </a:cubicBezTo>
                  <a:cubicBezTo>
                    <a:pt x="799" y="7852"/>
                    <a:pt x="822" y="7738"/>
                    <a:pt x="868" y="7670"/>
                  </a:cubicBezTo>
                  <a:cubicBezTo>
                    <a:pt x="1758" y="5889"/>
                    <a:pt x="2100" y="3972"/>
                    <a:pt x="2191" y="1735"/>
                  </a:cubicBezTo>
                  <a:cubicBezTo>
                    <a:pt x="2146" y="1438"/>
                    <a:pt x="2100" y="891"/>
                    <a:pt x="1940" y="343"/>
                  </a:cubicBezTo>
                  <a:cubicBezTo>
                    <a:pt x="1918" y="183"/>
                    <a:pt x="1621" y="115"/>
                    <a:pt x="1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6"/>
            <p:cNvSpPr/>
            <p:nvPr/>
          </p:nvSpPr>
          <p:spPr>
            <a:xfrm>
              <a:off x="4703784" y="3564524"/>
              <a:ext cx="76426" cy="64252"/>
            </a:xfrm>
            <a:custGeom>
              <a:avLst/>
              <a:gdLst/>
              <a:ahLst/>
              <a:cxnLst/>
              <a:rect l="l" t="t" r="r" b="b"/>
              <a:pathLst>
                <a:path w="4269" h="3589" extrusionOk="0">
                  <a:moveTo>
                    <a:pt x="343" y="0"/>
                  </a:moveTo>
                  <a:cubicBezTo>
                    <a:pt x="183" y="114"/>
                    <a:pt x="23" y="183"/>
                    <a:pt x="0" y="251"/>
                  </a:cubicBezTo>
                  <a:cubicBezTo>
                    <a:pt x="0" y="434"/>
                    <a:pt x="23" y="639"/>
                    <a:pt x="114" y="799"/>
                  </a:cubicBezTo>
                  <a:cubicBezTo>
                    <a:pt x="936" y="2054"/>
                    <a:pt x="2123" y="2899"/>
                    <a:pt x="3470" y="3538"/>
                  </a:cubicBezTo>
                  <a:cubicBezTo>
                    <a:pt x="3536" y="3575"/>
                    <a:pt x="3614" y="3588"/>
                    <a:pt x="3699" y="3588"/>
                  </a:cubicBezTo>
                  <a:cubicBezTo>
                    <a:pt x="3877" y="3588"/>
                    <a:pt x="4083" y="3531"/>
                    <a:pt x="4268" y="3515"/>
                  </a:cubicBezTo>
                  <a:cubicBezTo>
                    <a:pt x="4132" y="3310"/>
                    <a:pt x="4017" y="3036"/>
                    <a:pt x="3812" y="2922"/>
                  </a:cubicBezTo>
                  <a:cubicBezTo>
                    <a:pt x="2602" y="2260"/>
                    <a:pt x="1484" y="1530"/>
                    <a:pt x="731" y="365"/>
                  </a:cubicBezTo>
                  <a:cubicBezTo>
                    <a:pt x="639" y="228"/>
                    <a:pt x="479" y="137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6"/>
            <p:cNvSpPr/>
            <p:nvPr/>
          </p:nvSpPr>
          <p:spPr>
            <a:xfrm>
              <a:off x="5133247" y="3282237"/>
              <a:ext cx="38831" cy="72272"/>
            </a:xfrm>
            <a:custGeom>
              <a:avLst/>
              <a:gdLst/>
              <a:ahLst/>
              <a:cxnLst/>
              <a:rect l="l" t="t" r="r" b="b"/>
              <a:pathLst>
                <a:path w="2169" h="4037" extrusionOk="0">
                  <a:moveTo>
                    <a:pt x="363" y="0"/>
                  </a:moveTo>
                  <a:cubicBezTo>
                    <a:pt x="267" y="0"/>
                    <a:pt x="168" y="25"/>
                    <a:pt x="115" y="64"/>
                  </a:cubicBezTo>
                  <a:cubicBezTo>
                    <a:pt x="23" y="133"/>
                    <a:pt x="1" y="338"/>
                    <a:pt x="46" y="475"/>
                  </a:cubicBezTo>
                  <a:cubicBezTo>
                    <a:pt x="457" y="1548"/>
                    <a:pt x="868" y="2621"/>
                    <a:pt x="1324" y="3671"/>
                  </a:cubicBezTo>
                  <a:cubicBezTo>
                    <a:pt x="1393" y="3831"/>
                    <a:pt x="1575" y="3922"/>
                    <a:pt x="1712" y="4036"/>
                  </a:cubicBezTo>
                  <a:cubicBezTo>
                    <a:pt x="1849" y="3899"/>
                    <a:pt x="1963" y="3739"/>
                    <a:pt x="2169" y="3534"/>
                  </a:cubicBezTo>
                  <a:cubicBezTo>
                    <a:pt x="1758" y="2507"/>
                    <a:pt x="1370" y="1502"/>
                    <a:pt x="959" y="521"/>
                  </a:cubicBezTo>
                  <a:cubicBezTo>
                    <a:pt x="891" y="316"/>
                    <a:pt x="708" y="156"/>
                    <a:pt x="548" y="42"/>
                  </a:cubicBezTo>
                  <a:cubicBezTo>
                    <a:pt x="501" y="13"/>
                    <a:pt x="433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4722975" y="3304526"/>
              <a:ext cx="133230" cy="159941"/>
            </a:xfrm>
            <a:custGeom>
              <a:avLst/>
              <a:gdLst/>
              <a:ahLst/>
              <a:cxnLst/>
              <a:rect l="l" t="t" r="r" b="b"/>
              <a:pathLst>
                <a:path w="7442" h="8934" extrusionOk="0">
                  <a:moveTo>
                    <a:pt x="4951" y="1"/>
                  </a:moveTo>
                  <a:cubicBezTo>
                    <a:pt x="3742" y="1"/>
                    <a:pt x="2881" y="773"/>
                    <a:pt x="2124" y="1650"/>
                  </a:cubicBezTo>
                  <a:cubicBezTo>
                    <a:pt x="1964" y="1810"/>
                    <a:pt x="2032" y="2129"/>
                    <a:pt x="1987" y="2380"/>
                  </a:cubicBezTo>
                  <a:cubicBezTo>
                    <a:pt x="2238" y="2289"/>
                    <a:pt x="2489" y="2220"/>
                    <a:pt x="2694" y="2083"/>
                  </a:cubicBezTo>
                  <a:cubicBezTo>
                    <a:pt x="3333" y="1673"/>
                    <a:pt x="3927" y="1148"/>
                    <a:pt x="4612" y="805"/>
                  </a:cubicBezTo>
                  <a:cubicBezTo>
                    <a:pt x="4772" y="721"/>
                    <a:pt x="4937" y="683"/>
                    <a:pt x="5099" y="683"/>
                  </a:cubicBezTo>
                  <a:cubicBezTo>
                    <a:pt x="5468" y="683"/>
                    <a:pt x="5826" y="883"/>
                    <a:pt x="6095" y="1216"/>
                  </a:cubicBezTo>
                  <a:cubicBezTo>
                    <a:pt x="6483" y="1718"/>
                    <a:pt x="6187" y="2129"/>
                    <a:pt x="5935" y="2540"/>
                  </a:cubicBezTo>
                  <a:cubicBezTo>
                    <a:pt x="5844" y="2677"/>
                    <a:pt x="5753" y="2791"/>
                    <a:pt x="5639" y="2905"/>
                  </a:cubicBezTo>
                  <a:cubicBezTo>
                    <a:pt x="4246" y="4275"/>
                    <a:pt x="3151" y="5804"/>
                    <a:pt x="2443" y="7630"/>
                  </a:cubicBezTo>
                  <a:cubicBezTo>
                    <a:pt x="2300" y="8011"/>
                    <a:pt x="2151" y="8193"/>
                    <a:pt x="1967" y="8193"/>
                  </a:cubicBezTo>
                  <a:cubicBezTo>
                    <a:pt x="1798" y="8193"/>
                    <a:pt x="1599" y="8039"/>
                    <a:pt x="1348" y="7744"/>
                  </a:cubicBezTo>
                  <a:cubicBezTo>
                    <a:pt x="777" y="7059"/>
                    <a:pt x="731" y="6283"/>
                    <a:pt x="960" y="5462"/>
                  </a:cubicBezTo>
                  <a:cubicBezTo>
                    <a:pt x="1005" y="5279"/>
                    <a:pt x="868" y="5051"/>
                    <a:pt x="823" y="4845"/>
                  </a:cubicBezTo>
                  <a:cubicBezTo>
                    <a:pt x="617" y="4982"/>
                    <a:pt x="343" y="5074"/>
                    <a:pt x="275" y="5279"/>
                  </a:cubicBezTo>
                  <a:cubicBezTo>
                    <a:pt x="115" y="5576"/>
                    <a:pt x="115" y="5941"/>
                    <a:pt x="1" y="6443"/>
                  </a:cubicBezTo>
                  <a:cubicBezTo>
                    <a:pt x="138" y="6854"/>
                    <a:pt x="252" y="7379"/>
                    <a:pt x="503" y="7858"/>
                  </a:cubicBezTo>
                  <a:cubicBezTo>
                    <a:pt x="832" y="8407"/>
                    <a:pt x="1287" y="8934"/>
                    <a:pt x="1991" y="8934"/>
                  </a:cubicBezTo>
                  <a:cubicBezTo>
                    <a:pt x="2019" y="8934"/>
                    <a:pt x="2048" y="8933"/>
                    <a:pt x="2078" y="8931"/>
                  </a:cubicBezTo>
                  <a:cubicBezTo>
                    <a:pt x="2808" y="8908"/>
                    <a:pt x="2991" y="8246"/>
                    <a:pt x="3242" y="7721"/>
                  </a:cubicBezTo>
                  <a:cubicBezTo>
                    <a:pt x="3311" y="7584"/>
                    <a:pt x="3379" y="7447"/>
                    <a:pt x="3448" y="7288"/>
                  </a:cubicBezTo>
                  <a:cubicBezTo>
                    <a:pt x="3904" y="6101"/>
                    <a:pt x="4634" y="5051"/>
                    <a:pt x="5525" y="4115"/>
                  </a:cubicBezTo>
                  <a:cubicBezTo>
                    <a:pt x="5981" y="3658"/>
                    <a:pt x="6415" y="3156"/>
                    <a:pt x="6734" y="2631"/>
                  </a:cubicBezTo>
                  <a:cubicBezTo>
                    <a:pt x="7442" y="1490"/>
                    <a:pt x="6849" y="280"/>
                    <a:pt x="5502" y="52"/>
                  </a:cubicBezTo>
                  <a:cubicBezTo>
                    <a:pt x="5310" y="17"/>
                    <a:pt x="5127" y="1"/>
                    <a:pt x="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5027407" y="3342640"/>
              <a:ext cx="26173" cy="64574"/>
            </a:xfrm>
            <a:custGeom>
              <a:avLst/>
              <a:gdLst/>
              <a:ahLst/>
              <a:cxnLst/>
              <a:rect l="l" t="t" r="r" b="b"/>
              <a:pathLst>
                <a:path w="1462" h="3607" extrusionOk="0">
                  <a:moveTo>
                    <a:pt x="161" y="0"/>
                  </a:moveTo>
                  <a:cubicBezTo>
                    <a:pt x="115" y="183"/>
                    <a:pt x="1" y="388"/>
                    <a:pt x="24" y="571"/>
                  </a:cubicBezTo>
                  <a:cubicBezTo>
                    <a:pt x="183" y="1415"/>
                    <a:pt x="366" y="2260"/>
                    <a:pt x="571" y="3082"/>
                  </a:cubicBezTo>
                  <a:cubicBezTo>
                    <a:pt x="617" y="3287"/>
                    <a:pt x="822" y="3424"/>
                    <a:pt x="959" y="3606"/>
                  </a:cubicBezTo>
                  <a:cubicBezTo>
                    <a:pt x="1074" y="3424"/>
                    <a:pt x="1211" y="3241"/>
                    <a:pt x="1302" y="3059"/>
                  </a:cubicBezTo>
                  <a:cubicBezTo>
                    <a:pt x="1347" y="2967"/>
                    <a:pt x="1325" y="2830"/>
                    <a:pt x="1325" y="2739"/>
                  </a:cubicBezTo>
                  <a:cubicBezTo>
                    <a:pt x="1370" y="2716"/>
                    <a:pt x="1416" y="2693"/>
                    <a:pt x="1462" y="2693"/>
                  </a:cubicBezTo>
                  <a:cubicBezTo>
                    <a:pt x="1211" y="1895"/>
                    <a:pt x="982" y="1073"/>
                    <a:pt x="686" y="274"/>
                  </a:cubicBezTo>
                  <a:cubicBezTo>
                    <a:pt x="640" y="137"/>
                    <a:pt x="343" y="91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6"/>
            <p:cNvSpPr/>
            <p:nvPr/>
          </p:nvSpPr>
          <p:spPr>
            <a:xfrm>
              <a:off x="4996758" y="3347546"/>
              <a:ext cx="20051" cy="55587"/>
            </a:xfrm>
            <a:custGeom>
              <a:avLst/>
              <a:gdLst/>
              <a:ahLst/>
              <a:cxnLst/>
              <a:rect l="l" t="t" r="r" b="b"/>
              <a:pathLst>
                <a:path w="1120" h="3105" extrusionOk="0">
                  <a:moveTo>
                    <a:pt x="138" y="0"/>
                  </a:moveTo>
                  <a:cubicBezTo>
                    <a:pt x="92" y="160"/>
                    <a:pt x="1" y="342"/>
                    <a:pt x="24" y="502"/>
                  </a:cubicBezTo>
                  <a:cubicBezTo>
                    <a:pt x="47" y="776"/>
                    <a:pt x="183" y="1050"/>
                    <a:pt x="206" y="1324"/>
                  </a:cubicBezTo>
                  <a:cubicBezTo>
                    <a:pt x="252" y="1758"/>
                    <a:pt x="206" y="2214"/>
                    <a:pt x="275" y="2625"/>
                  </a:cubicBezTo>
                  <a:cubicBezTo>
                    <a:pt x="298" y="2808"/>
                    <a:pt x="480" y="2944"/>
                    <a:pt x="617" y="3104"/>
                  </a:cubicBezTo>
                  <a:cubicBezTo>
                    <a:pt x="731" y="2967"/>
                    <a:pt x="937" y="2830"/>
                    <a:pt x="982" y="2671"/>
                  </a:cubicBezTo>
                  <a:cubicBezTo>
                    <a:pt x="1051" y="2442"/>
                    <a:pt x="1005" y="2191"/>
                    <a:pt x="1005" y="1940"/>
                  </a:cubicBezTo>
                  <a:cubicBezTo>
                    <a:pt x="1028" y="1940"/>
                    <a:pt x="1074" y="1917"/>
                    <a:pt x="1119" y="1917"/>
                  </a:cubicBezTo>
                  <a:cubicBezTo>
                    <a:pt x="982" y="1347"/>
                    <a:pt x="868" y="776"/>
                    <a:pt x="686" y="228"/>
                  </a:cubicBezTo>
                  <a:cubicBezTo>
                    <a:pt x="640" y="114"/>
                    <a:pt x="320" y="6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6"/>
            <p:cNvSpPr/>
            <p:nvPr/>
          </p:nvSpPr>
          <p:spPr>
            <a:xfrm>
              <a:off x="4743008" y="3491339"/>
              <a:ext cx="32708" cy="45812"/>
            </a:xfrm>
            <a:custGeom>
              <a:avLst/>
              <a:gdLst/>
              <a:ahLst/>
              <a:cxnLst/>
              <a:rect l="l" t="t" r="r" b="b"/>
              <a:pathLst>
                <a:path w="1827" h="2559" extrusionOk="0">
                  <a:moveTo>
                    <a:pt x="539" y="1"/>
                  </a:moveTo>
                  <a:cubicBezTo>
                    <a:pt x="534" y="1"/>
                    <a:pt x="530" y="1"/>
                    <a:pt x="525" y="2"/>
                  </a:cubicBezTo>
                  <a:cubicBezTo>
                    <a:pt x="366" y="48"/>
                    <a:pt x="251" y="254"/>
                    <a:pt x="0" y="527"/>
                  </a:cubicBezTo>
                  <a:cubicBezTo>
                    <a:pt x="434" y="1189"/>
                    <a:pt x="822" y="1851"/>
                    <a:pt x="1256" y="2468"/>
                  </a:cubicBezTo>
                  <a:cubicBezTo>
                    <a:pt x="1324" y="2559"/>
                    <a:pt x="1598" y="2513"/>
                    <a:pt x="1781" y="2536"/>
                  </a:cubicBezTo>
                  <a:cubicBezTo>
                    <a:pt x="1781" y="2354"/>
                    <a:pt x="1826" y="2125"/>
                    <a:pt x="1758" y="1965"/>
                  </a:cubicBezTo>
                  <a:cubicBezTo>
                    <a:pt x="1507" y="1418"/>
                    <a:pt x="1210" y="893"/>
                    <a:pt x="913" y="345"/>
                  </a:cubicBezTo>
                  <a:cubicBezTo>
                    <a:pt x="848" y="214"/>
                    <a:pt x="6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6"/>
            <p:cNvSpPr/>
            <p:nvPr/>
          </p:nvSpPr>
          <p:spPr>
            <a:xfrm>
              <a:off x="4767517" y="3482566"/>
              <a:ext cx="24544" cy="37345"/>
            </a:xfrm>
            <a:custGeom>
              <a:avLst/>
              <a:gdLst/>
              <a:ahLst/>
              <a:cxnLst/>
              <a:rect l="l" t="t" r="r" b="b"/>
              <a:pathLst>
                <a:path w="1371" h="2086" extrusionOk="0">
                  <a:moveTo>
                    <a:pt x="351" y="1"/>
                  </a:moveTo>
                  <a:cubicBezTo>
                    <a:pt x="329" y="1"/>
                    <a:pt x="310" y="5"/>
                    <a:pt x="298" y="13"/>
                  </a:cubicBezTo>
                  <a:cubicBezTo>
                    <a:pt x="183" y="59"/>
                    <a:pt x="1" y="241"/>
                    <a:pt x="47" y="333"/>
                  </a:cubicBezTo>
                  <a:cubicBezTo>
                    <a:pt x="252" y="903"/>
                    <a:pt x="480" y="1451"/>
                    <a:pt x="754" y="1999"/>
                  </a:cubicBezTo>
                  <a:cubicBezTo>
                    <a:pt x="771" y="2048"/>
                    <a:pt x="906" y="2086"/>
                    <a:pt x="1031" y="2086"/>
                  </a:cubicBezTo>
                  <a:cubicBezTo>
                    <a:pt x="1080" y="2086"/>
                    <a:pt x="1127" y="2080"/>
                    <a:pt x="1165" y="2067"/>
                  </a:cubicBezTo>
                  <a:cubicBezTo>
                    <a:pt x="1256" y="2045"/>
                    <a:pt x="1302" y="1885"/>
                    <a:pt x="1370" y="1771"/>
                  </a:cubicBezTo>
                  <a:cubicBezTo>
                    <a:pt x="1119" y="1200"/>
                    <a:pt x="891" y="652"/>
                    <a:pt x="640" y="127"/>
                  </a:cubicBezTo>
                  <a:cubicBezTo>
                    <a:pt x="603" y="72"/>
                    <a:pt x="445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6"/>
            <p:cNvSpPr/>
            <p:nvPr/>
          </p:nvSpPr>
          <p:spPr>
            <a:xfrm>
              <a:off x="4982060" y="3492592"/>
              <a:ext cx="27391" cy="23381"/>
            </a:xfrm>
            <a:custGeom>
              <a:avLst/>
              <a:gdLst/>
              <a:ahLst/>
              <a:cxnLst/>
              <a:rect l="l" t="t" r="r" b="b"/>
              <a:pathLst>
                <a:path w="1530" h="1306" extrusionOk="0">
                  <a:moveTo>
                    <a:pt x="594" y="1"/>
                  </a:moveTo>
                  <a:cubicBezTo>
                    <a:pt x="388" y="1"/>
                    <a:pt x="0" y="412"/>
                    <a:pt x="23" y="617"/>
                  </a:cubicBezTo>
                  <a:cubicBezTo>
                    <a:pt x="46" y="868"/>
                    <a:pt x="365" y="1279"/>
                    <a:pt x="594" y="1302"/>
                  </a:cubicBezTo>
                  <a:cubicBezTo>
                    <a:pt x="607" y="1305"/>
                    <a:pt x="620" y="1306"/>
                    <a:pt x="633" y="1306"/>
                  </a:cubicBezTo>
                  <a:cubicBezTo>
                    <a:pt x="854" y="1306"/>
                    <a:pt x="1121" y="964"/>
                    <a:pt x="1529" y="663"/>
                  </a:cubicBezTo>
                  <a:cubicBezTo>
                    <a:pt x="1096" y="343"/>
                    <a:pt x="845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6"/>
            <p:cNvSpPr/>
            <p:nvPr/>
          </p:nvSpPr>
          <p:spPr>
            <a:xfrm>
              <a:off x="5015162" y="3474188"/>
              <a:ext cx="22486" cy="17706"/>
            </a:xfrm>
            <a:custGeom>
              <a:avLst/>
              <a:gdLst/>
              <a:ahLst/>
              <a:cxnLst/>
              <a:rect l="l" t="t" r="r" b="b"/>
              <a:pathLst>
                <a:path w="1256" h="989" extrusionOk="0">
                  <a:moveTo>
                    <a:pt x="463" y="0"/>
                  </a:moveTo>
                  <a:cubicBezTo>
                    <a:pt x="328" y="0"/>
                    <a:pt x="153" y="259"/>
                    <a:pt x="0" y="413"/>
                  </a:cubicBezTo>
                  <a:cubicBezTo>
                    <a:pt x="183" y="595"/>
                    <a:pt x="365" y="846"/>
                    <a:pt x="593" y="983"/>
                  </a:cubicBezTo>
                  <a:cubicBezTo>
                    <a:pt x="600" y="987"/>
                    <a:pt x="608" y="988"/>
                    <a:pt x="617" y="988"/>
                  </a:cubicBezTo>
                  <a:cubicBezTo>
                    <a:pt x="723" y="988"/>
                    <a:pt x="960" y="738"/>
                    <a:pt x="1255" y="527"/>
                  </a:cubicBezTo>
                  <a:cubicBezTo>
                    <a:pt x="913" y="276"/>
                    <a:pt x="708" y="47"/>
                    <a:pt x="479" y="2"/>
                  </a:cubicBezTo>
                  <a:cubicBezTo>
                    <a:pt x="474" y="1"/>
                    <a:pt x="468" y="0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6"/>
            <p:cNvSpPr/>
            <p:nvPr/>
          </p:nvSpPr>
          <p:spPr>
            <a:xfrm>
              <a:off x="4993088" y="3458255"/>
              <a:ext cx="15128" cy="19657"/>
            </a:xfrm>
            <a:custGeom>
              <a:avLst/>
              <a:gdLst/>
              <a:ahLst/>
              <a:cxnLst/>
              <a:rect l="l" t="t" r="r" b="b"/>
              <a:pathLst>
                <a:path w="845" h="1098" extrusionOk="0">
                  <a:moveTo>
                    <a:pt x="378" y="0"/>
                  </a:moveTo>
                  <a:cubicBezTo>
                    <a:pt x="293" y="0"/>
                    <a:pt x="0" y="236"/>
                    <a:pt x="0" y="367"/>
                  </a:cubicBezTo>
                  <a:cubicBezTo>
                    <a:pt x="0" y="549"/>
                    <a:pt x="183" y="755"/>
                    <a:pt x="366" y="1097"/>
                  </a:cubicBezTo>
                  <a:cubicBezTo>
                    <a:pt x="594" y="778"/>
                    <a:pt x="845" y="595"/>
                    <a:pt x="822" y="435"/>
                  </a:cubicBezTo>
                  <a:cubicBezTo>
                    <a:pt x="822" y="276"/>
                    <a:pt x="571" y="70"/>
                    <a:pt x="388" y="2"/>
                  </a:cubicBezTo>
                  <a:cubicBezTo>
                    <a:pt x="386" y="1"/>
                    <a:pt x="382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46"/>
          <p:cNvGrpSpPr/>
          <p:nvPr/>
        </p:nvGrpSpPr>
        <p:grpSpPr>
          <a:xfrm>
            <a:off x="6734418" y="2689420"/>
            <a:ext cx="1511030" cy="2245190"/>
            <a:chOff x="5912507" y="2604871"/>
            <a:chExt cx="1022054" cy="1974341"/>
          </a:xfrm>
        </p:grpSpPr>
        <p:sp>
          <p:nvSpPr>
            <p:cNvPr id="1655" name="Google Shape;1655;p46"/>
            <p:cNvSpPr/>
            <p:nvPr/>
          </p:nvSpPr>
          <p:spPr>
            <a:xfrm>
              <a:off x="6015894" y="3385761"/>
              <a:ext cx="69068" cy="163056"/>
            </a:xfrm>
            <a:custGeom>
              <a:avLst/>
              <a:gdLst/>
              <a:ahLst/>
              <a:cxnLst/>
              <a:rect l="l" t="t" r="r" b="b"/>
              <a:pathLst>
                <a:path w="3858" h="9108" extrusionOk="0">
                  <a:moveTo>
                    <a:pt x="3629" y="0"/>
                  </a:moveTo>
                  <a:cubicBezTo>
                    <a:pt x="3401" y="160"/>
                    <a:pt x="3173" y="320"/>
                    <a:pt x="2945" y="502"/>
                  </a:cubicBezTo>
                  <a:cubicBezTo>
                    <a:pt x="2899" y="548"/>
                    <a:pt x="2876" y="662"/>
                    <a:pt x="2853" y="730"/>
                  </a:cubicBezTo>
                  <a:cubicBezTo>
                    <a:pt x="1963" y="3173"/>
                    <a:pt x="1096" y="5615"/>
                    <a:pt x="206" y="8080"/>
                  </a:cubicBezTo>
                  <a:cubicBezTo>
                    <a:pt x="160" y="8240"/>
                    <a:pt x="91" y="8400"/>
                    <a:pt x="0" y="8674"/>
                  </a:cubicBezTo>
                  <a:cubicBezTo>
                    <a:pt x="91" y="8788"/>
                    <a:pt x="206" y="8948"/>
                    <a:pt x="320" y="9107"/>
                  </a:cubicBezTo>
                  <a:cubicBezTo>
                    <a:pt x="525" y="8970"/>
                    <a:pt x="868" y="8856"/>
                    <a:pt x="936" y="8651"/>
                  </a:cubicBezTo>
                  <a:cubicBezTo>
                    <a:pt x="1918" y="6026"/>
                    <a:pt x="2876" y="3401"/>
                    <a:pt x="3789" y="753"/>
                  </a:cubicBezTo>
                  <a:cubicBezTo>
                    <a:pt x="3858" y="548"/>
                    <a:pt x="3675" y="251"/>
                    <a:pt x="3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5993820" y="3561241"/>
              <a:ext cx="28626" cy="48229"/>
            </a:xfrm>
            <a:custGeom>
              <a:avLst/>
              <a:gdLst/>
              <a:ahLst/>
              <a:cxnLst/>
              <a:rect l="l" t="t" r="r" b="b"/>
              <a:pathLst>
                <a:path w="1599" h="2694" extrusionOk="0">
                  <a:moveTo>
                    <a:pt x="1142" y="1"/>
                  </a:moveTo>
                  <a:cubicBezTo>
                    <a:pt x="1014" y="1"/>
                    <a:pt x="795" y="79"/>
                    <a:pt x="777" y="173"/>
                  </a:cubicBezTo>
                  <a:cubicBezTo>
                    <a:pt x="480" y="835"/>
                    <a:pt x="229" y="1519"/>
                    <a:pt x="23" y="2227"/>
                  </a:cubicBezTo>
                  <a:cubicBezTo>
                    <a:pt x="1" y="2341"/>
                    <a:pt x="160" y="2592"/>
                    <a:pt x="297" y="2683"/>
                  </a:cubicBezTo>
                  <a:cubicBezTo>
                    <a:pt x="312" y="2691"/>
                    <a:pt x="331" y="2694"/>
                    <a:pt x="354" y="2694"/>
                  </a:cubicBezTo>
                  <a:cubicBezTo>
                    <a:pt x="476" y="2694"/>
                    <a:pt x="696" y="2601"/>
                    <a:pt x="754" y="2524"/>
                  </a:cubicBezTo>
                  <a:cubicBezTo>
                    <a:pt x="1051" y="1885"/>
                    <a:pt x="1302" y="1223"/>
                    <a:pt x="1598" y="515"/>
                  </a:cubicBezTo>
                  <a:cubicBezTo>
                    <a:pt x="1461" y="332"/>
                    <a:pt x="1370" y="104"/>
                    <a:pt x="1210" y="13"/>
                  </a:cubicBezTo>
                  <a:cubicBezTo>
                    <a:pt x="1194" y="5"/>
                    <a:pt x="1170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5941401" y="2980466"/>
              <a:ext cx="642503" cy="868414"/>
            </a:xfrm>
            <a:custGeom>
              <a:avLst/>
              <a:gdLst/>
              <a:ahLst/>
              <a:cxnLst/>
              <a:rect l="l" t="t" r="r" b="b"/>
              <a:pathLst>
                <a:path w="35889" h="48508" extrusionOk="0">
                  <a:moveTo>
                    <a:pt x="17541" y="1"/>
                  </a:moveTo>
                  <a:cubicBezTo>
                    <a:pt x="16991" y="1"/>
                    <a:pt x="16432" y="220"/>
                    <a:pt x="16122" y="658"/>
                  </a:cubicBezTo>
                  <a:cubicBezTo>
                    <a:pt x="16030" y="681"/>
                    <a:pt x="15939" y="750"/>
                    <a:pt x="15893" y="887"/>
                  </a:cubicBezTo>
                  <a:cubicBezTo>
                    <a:pt x="11762" y="11706"/>
                    <a:pt x="7653" y="22525"/>
                    <a:pt x="3522" y="33367"/>
                  </a:cubicBezTo>
                  <a:cubicBezTo>
                    <a:pt x="2381" y="36380"/>
                    <a:pt x="1240" y="39393"/>
                    <a:pt x="98" y="42429"/>
                  </a:cubicBezTo>
                  <a:cubicBezTo>
                    <a:pt x="0" y="42674"/>
                    <a:pt x="231" y="42873"/>
                    <a:pt x="462" y="42873"/>
                  </a:cubicBezTo>
                  <a:cubicBezTo>
                    <a:pt x="553" y="42873"/>
                    <a:pt x="644" y="42842"/>
                    <a:pt x="715" y="42771"/>
                  </a:cubicBezTo>
                  <a:cubicBezTo>
                    <a:pt x="1217" y="42292"/>
                    <a:pt x="1742" y="41835"/>
                    <a:pt x="2335" y="41424"/>
                  </a:cubicBezTo>
                  <a:cubicBezTo>
                    <a:pt x="2799" y="41108"/>
                    <a:pt x="3576" y="40499"/>
                    <a:pt x="4195" y="40499"/>
                  </a:cubicBezTo>
                  <a:cubicBezTo>
                    <a:pt x="4246" y="40499"/>
                    <a:pt x="4296" y="40503"/>
                    <a:pt x="4344" y="40511"/>
                  </a:cubicBezTo>
                  <a:cubicBezTo>
                    <a:pt x="4983" y="40625"/>
                    <a:pt x="5280" y="41356"/>
                    <a:pt x="5371" y="41926"/>
                  </a:cubicBezTo>
                  <a:cubicBezTo>
                    <a:pt x="5462" y="42634"/>
                    <a:pt x="5417" y="43364"/>
                    <a:pt x="5599" y="44072"/>
                  </a:cubicBezTo>
                  <a:cubicBezTo>
                    <a:pt x="5637" y="44222"/>
                    <a:pt x="5782" y="44341"/>
                    <a:pt x="5946" y="44341"/>
                  </a:cubicBezTo>
                  <a:cubicBezTo>
                    <a:pt x="5982" y="44341"/>
                    <a:pt x="6019" y="44335"/>
                    <a:pt x="6056" y="44323"/>
                  </a:cubicBezTo>
                  <a:cubicBezTo>
                    <a:pt x="6581" y="44186"/>
                    <a:pt x="6992" y="43889"/>
                    <a:pt x="7425" y="43570"/>
                  </a:cubicBezTo>
                  <a:cubicBezTo>
                    <a:pt x="7813" y="43250"/>
                    <a:pt x="8247" y="42794"/>
                    <a:pt x="8749" y="42702"/>
                  </a:cubicBezTo>
                  <a:cubicBezTo>
                    <a:pt x="8799" y="42694"/>
                    <a:pt x="8847" y="42690"/>
                    <a:pt x="8893" y="42690"/>
                  </a:cubicBezTo>
                  <a:cubicBezTo>
                    <a:pt x="9485" y="42690"/>
                    <a:pt x="9806" y="43336"/>
                    <a:pt x="9890" y="43844"/>
                  </a:cubicBezTo>
                  <a:cubicBezTo>
                    <a:pt x="10004" y="44597"/>
                    <a:pt x="9868" y="45350"/>
                    <a:pt x="10050" y="46103"/>
                  </a:cubicBezTo>
                  <a:cubicBezTo>
                    <a:pt x="10084" y="46271"/>
                    <a:pt x="10251" y="46376"/>
                    <a:pt x="10411" y="46376"/>
                  </a:cubicBezTo>
                  <a:cubicBezTo>
                    <a:pt x="10469" y="46376"/>
                    <a:pt x="10526" y="46362"/>
                    <a:pt x="10575" y="46332"/>
                  </a:cubicBezTo>
                  <a:cubicBezTo>
                    <a:pt x="11808" y="45624"/>
                    <a:pt x="12812" y="44163"/>
                    <a:pt x="14341" y="44118"/>
                  </a:cubicBezTo>
                  <a:cubicBezTo>
                    <a:pt x="14361" y="44117"/>
                    <a:pt x="14381" y="44117"/>
                    <a:pt x="14401" y="44117"/>
                  </a:cubicBezTo>
                  <a:cubicBezTo>
                    <a:pt x="16094" y="44117"/>
                    <a:pt x="15867" y="46048"/>
                    <a:pt x="15597" y="47176"/>
                  </a:cubicBezTo>
                  <a:cubicBezTo>
                    <a:pt x="15534" y="47426"/>
                    <a:pt x="15738" y="47639"/>
                    <a:pt x="15983" y="47639"/>
                  </a:cubicBezTo>
                  <a:cubicBezTo>
                    <a:pt x="16006" y="47639"/>
                    <a:pt x="16029" y="47637"/>
                    <a:pt x="16053" y="47633"/>
                  </a:cubicBezTo>
                  <a:cubicBezTo>
                    <a:pt x="17057" y="47382"/>
                    <a:pt x="17674" y="46400"/>
                    <a:pt x="18678" y="46172"/>
                  </a:cubicBezTo>
                  <a:cubicBezTo>
                    <a:pt x="18760" y="46152"/>
                    <a:pt x="18840" y="46142"/>
                    <a:pt x="18920" y="46142"/>
                  </a:cubicBezTo>
                  <a:cubicBezTo>
                    <a:pt x="19640" y="46142"/>
                    <a:pt x="20239" y="46934"/>
                    <a:pt x="20116" y="47633"/>
                  </a:cubicBezTo>
                  <a:cubicBezTo>
                    <a:pt x="20070" y="47770"/>
                    <a:pt x="20025" y="47907"/>
                    <a:pt x="19979" y="48066"/>
                  </a:cubicBezTo>
                  <a:cubicBezTo>
                    <a:pt x="19889" y="48322"/>
                    <a:pt x="20125" y="48508"/>
                    <a:pt x="20349" y="48508"/>
                  </a:cubicBezTo>
                  <a:cubicBezTo>
                    <a:pt x="20465" y="48508"/>
                    <a:pt x="20579" y="48457"/>
                    <a:pt x="20641" y="48340"/>
                  </a:cubicBezTo>
                  <a:cubicBezTo>
                    <a:pt x="20732" y="48181"/>
                    <a:pt x="20801" y="47998"/>
                    <a:pt x="20824" y="47838"/>
                  </a:cubicBezTo>
                  <a:cubicBezTo>
                    <a:pt x="23791" y="39416"/>
                    <a:pt x="26918" y="31039"/>
                    <a:pt x="30228" y="22730"/>
                  </a:cubicBezTo>
                  <a:cubicBezTo>
                    <a:pt x="31049" y="20653"/>
                    <a:pt x="31894" y="18576"/>
                    <a:pt x="32761" y="16499"/>
                  </a:cubicBezTo>
                  <a:cubicBezTo>
                    <a:pt x="33583" y="14490"/>
                    <a:pt x="34450" y="12482"/>
                    <a:pt x="35067" y="10405"/>
                  </a:cubicBezTo>
                  <a:cubicBezTo>
                    <a:pt x="35386" y="9378"/>
                    <a:pt x="35637" y="8350"/>
                    <a:pt x="35774" y="7278"/>
                  </a:cubicBezTo>
                  <a:cubicBezTo>
                    <a:pt x="35820" y="6912"/>
                    <a:pt x="35888" y="6524"/>
                    <a:pt x="35660" y="6205"/>
                  </a:cubicBezTo>
                  <a:cubicBezTo>
                    <a:pt x="35409" y="5863"/>
                    <a:pt x="34998" y="5771"/>
                    <a:pt x="34610" y="5680"/>
                  </a:cubicBezTo>
                  <a:cubicBezTo>
                    <a:pt x="32465" y="5155"/>
                    <a:pt x="30319" y="4561"/>
                    <a:pt x="28196" y="3900"/>
                  </a:cubicBezTo>
                  <a:cubicBezTo>
                    <a:pt x="25822" y="3146"/>
                    <a:pt x="23494" y="2302"/>
                    <a:pt x="21189" y="1343"/>
                  </a:cubicBezTo>
                  <a:cubicBezTo>
                    <a:pt x="20595" y="1092"/>
                    <a:pt x="20002" y="841"/>
                    <a:pt x="19408" y="590"/>
                  </a:cubicBezTo>
                  <a:cubicBezTo>
                    <a:pt x="18929" y="384"/>
                    <a:pt x="18473" y="133"/>
                    <a:pt x="17948" y="42"/>
                  </a:cubicBezTo>
                  <a:cubicBezTo>
                    <a:pt x="17815" y="15"/>
                    <a:pt x="17678" y="1"/>
                    <a:pt x="17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6"/>
            <p:cNvSpPr/>
            <p:nvPr/>
          </p:nvSpPr>
          <p:spPr>
            <a:xfrm>
              <a:off x="6388158" y="3115648"/>
              <a:ext cx="112374" cy="268538"/>
            </a:xfrm>
            <a:custGeom>
              <a:avLst/>
              <a:gdLst/>
              <a:ahLst/>
              <a:cxnLst/>
              <a:rect l="l" t="t" r="r" b="b"/>
              <a:pathLst>
                <a:path w="6277" h="15000" extrusionOk="0">
                  <a:moveTo>
                    <a:pt x="6003" y="1"/>
                  </a:moveTo>
                  <a:cubicBezTo>
                    <a:pt x="5820" y="1"/>
                    <a:pt x="5569" y="115"/>
                    <a:pt x="5455" y="252"/>
                  </a:cubicBezTo>
                  <a:cubicBezTo>
                    <a:pt x="5318" y="411"/>
                    <a:pt x="5273" y="640"/>
                    <a:pt x="5181" y="845"/>
                  </a:cubicBezTo>
                  <a:cubicBezTo>
                    <a:pt x="3629" y="5182"/>
                    <a:pt x="2054" y="9519"/>
                    <a:pt x="502" y="13856"/>
                  </a:cubicBezTo>
                  <a:cubicBezTo>
                    <a:pt x="365" y="14221"/>
                    <a:pt x="0" y="14746"/>
                    <a:pt x="571" y="14951"/>
                  </a:cubicBezTo>
                  <a:cubicBezTo>
                    <a:pt x="657" y="14984"/>
                    <a:pt x="731" y="14999"/>
                    <a:pt x="796" y="14999"/>
                  </a:cubicBezTo>
                  <a:cubicBezTo>
                    <a:pt x="1173" y="14999"/>
                    <a:pt x="1207" y="14487"/>
                    <a:pt x="1324" y="14175"/>
                  </a:cubicBezTo>
                  <a:cubicBezTo>
                    <a:pt x="2922" y="9793"/>
                    <a:pt x="4497" y="5387"/>
                    <a:pt x="6094" y="982"/>
                  </a:cubicBezTo>
                  <a:cubicBezTo>
                    <a:pt x="6140" y="822"/>
                    <a:pt x="6209" y="663"/>
                    <a:pt x="6277" y="411"/>
                  </a:cubicBezTo>
                  <a:cubicBezTo>
                    <a:pt x="6209" y="274"/>
                    <a:pt x="6117" y="23"/>
                    <a:pt x="6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6341164" y="3414190"/>
              <a:ext cx="48229" cy="106860"/>
            </a:xfrm>
            <a:custGeom>
              <a:avLst/>
              <a:gdLst/>
              <a:ahLst/>
              <a:cxnLst/>
              <a:rect l="l" t="t" r="r" b="b"/>
              <a:pathLst>
                <a:path w="2694" h="5969" extrusionOk="0">
                  <a:moveTo>
                    <a:pt x="2252" y="0"/>
                  </a:moveTo>
                  <a:cubicBezTo>
                    <a:pt x="1981" y="0"/>
                    <a:pt x="1873" y="321"/>
                    <a:pt x="1780" y="580"/>
                  </a:cubicBezTo>
                  <a:cubicBezTo>
                    <a:pt x="1233" y="2087"/>
                    <a:pt x="685" y="3616"/>
                    <a:pt x="137" y="5146"/>
                  </a:cubicBezTo>
                  <a:cubicBezTo>
                    <a:pt x="91" y="5260"/>
                    <a:pt x="69" y="5351"/>
                    <a:pt x="0" y="5579"/>
                  </a:cubicBezTo>
                  <a:cubicBezTo>
                    <a:pt x="88" y="5689"/>
                    <a:pt x="261" y="5968"/>
                    <a:pt x="314" y="5968"/>
                  </a:cubicBezTo>
                  <a:cubicBezTo>
                    <a:pt x="316" y="5968"/>
                    <a:pt x="318" y="5968"/>
                    <a:pt x="320" y="5967"/>
                  </a:cubicBezTo>
                  <a:cubicBezTo>
                    <a:pt x="548" y="5876"/>
                    <a:pt x="822" y="5739"/>
                    <a:pt x="913" y="5556"/>
                  </a:cubicBezTo>
                  <a:cubicBezTo>
                    <a:pt x="1507" y="3981"/>
                    <a:pt x="2077" y="2429"/>
                    <a:pt x="2602" y="832"/>
                  </a:cubicBezTo>
                  <a:cubicBezTo>
                    <a:pt x="2694" y="603"/>
                    <a:pt x="2602" y="124"/>
                    <a:pt x="2465" y="55"/>
                  </a:cubicBezTo>
                  <a:cubicBezTo>
                    <a:pt x="2384" y="17"/>
                    <a:pt x="2314" y="0"/>
                    <a:pt x="2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5912507" y="2604871"/>
              <a:ext cx="767838" cy="1463762"/>
            </a:xfrm>
            <a:custGeom>
              <a:avLst/>
              <a:gdLst/>
              <a:ahLst/>
              <a:cxnLst/>
              <a:rect l="l" t="t" r="r" b="b"/>
              <a:pathLst>
                <a:path w="42890" h="81763" extrusionOk="0">
                  <a:moveTo>
                    <a:pt x="26513" y="1100"/>
                  </a:moveTo>
                  <a:cubicBezTo>
                    <a:pt x="31960" y="1100"/>
                    <a:pt x="36744" y="3112"/>
                    <a:pt x="41109" y="6437"/>
                  </a:cubicBezTo>
                  <a:cubicBezTo>
                    <a:pt x="35334" y="5501"/>
                    <a:pt x="29856" y="3629"/>
                    <a:pt x="24538" y="1187"/>
                  </a:cubicBezTo>
                  <a:cubicBezTo>
                    <a:pt x="25206" y="1129"/>
                    <a:pt x="25864" y="1100"/>
                    <a:pt x="26513" y="1100"/>
                  </a:cubicBezTo>
                  <a:close/>
                  <a:moveTo>
                    <a:pt x="23237" y="1689"/>
                  </a:moveTo>
                  <a:cubicBezTo>
                    <a:pt x="29171" y="4382"/>
                    <a:pt x="35220" y="6482"/>
                    <a:pt x="41679" y="7532"/>
                  </a:cubicBezTo>
                  <a:cubicBezTo>
                    <a:pt x="41634" y="7669"/>
                    <a:pt x="41565" y="7898"/>
                    <a:pt x="41474" y="8126"/>
                  </a:cubicBezTo>
                  <a:cubicBezTo>
                    <a:pt x="40470" y="10933"/>
                    <a:pt x="39420" y="13764"/>
                    <a:pt x="38438" y="16594"/>
                  </a:cubicBezTo>
                  <a:cubicBezTo>
                    <a:pt x="38251" y="17155"/>
                    <a:pt x="37988" y="17379"/>
                    <a:pt x="37547" y="17379"/>
                  </a:cubicBezTo>
                  <a:cubicBezTo>
                    <a:pt x="37450" y="17379"/>
                    <a:pt x="37344" y="17368"/>
                    <a:pt x="37228" y="17347"/>
                  </a:cubicBezTo>
                  <a:cubicBezTo>
                    <a:pt x="35151" y="16936"/>
                    <a:pt x="33029" y="16708"/>
                    <a:pt x="31020" y="16115"/>
                  </a:cubicBezTo>
                  <a:cubicBezTo>
                    <a:pt x="27710" y="15133"/>
                    <a:pt x="24469" y="13946"/>
                    <a:pt x="21205" y="12782"/>
                  </a:cubicBezTo>
                  <a:cubicBezTo>
                    <a:pt x="19448" y="12143"/>
                    <a:pt x="19493" y="12052"/>
                    <a:pt x="20109" y="10340"/>
                  </a:cubicBezTo>
                  <a:cubicBezTo>
                    <a:pt x="21068" y="7646"/>
                    <a:pt x="22050" y="4930"/>
                    <a:pt x="23031" y="2237"/>
                  </a:cubicBezTo>
                  <a:cubicBezTo>
                    <a:pt x="23100" y="2031"/>
                    <a:pt x="23191" y="1826"/>
                    <a:pt x="23237" y="1689"/>
                  </a:cubicBezTo>
                  <a:close/>
                  <a:moveTo>
                    <a:pt x="19196" y="12896"/>
                  </a:moveTo>
                  <a:cubicBezTo>
                    <a:pt x="25222" y="15361"/>
                    <a:pt x="31203" y="17667"/>
                    <a:pt x="37776" y="18306"/>
                  </a:cubicBezTo>
                  <a:cubicBezTo>
                    <a:pt x="37616" y="18808"/>
                    <a:pt x="37502" y="19287"/>
                    <a:pt x="37251" y="19721"/>
                  </a:cubicBezTo>
                  <a:cubicBezTo>
                    <a:pt x="37191" y="19861"/>
                    <a:pt x="36887" y="19931"/>
                    <a:pt x="36674" y="19931"/>
                  </a:cubicBezTo>
                  <a:cubicBezTo>
                    <a:pt x="36644" y="19931"/>
                    <a:pt x="36615" y="19929"/>
                    <a:pt x="36589" y="19926"/>
                  </a:cubicBezTo>
                  <a:cubicBezTo>
                    <a:pt x="35060" y="19653"/>
                    <a:pt x="33531" y="19401"/>
                    <a:pt x="32024" y="19036"/>
                  </a:cubicBezTo>
                  <a:cubicBezTo>
                    <a:pt x="29536" y="18420"/>
                    <a:pt x="27048" y="17804"/>
                    <a:pt x="24629" y="17005"/>
                  </a:cubicBezTo>
                  <a:cubicBezTo>
                    <a:pt x="22803" y="16411"/>
                    <a:pt x="21091" y="15498"/>
                    <a:pt x="19333" y="14745"/>
                  </a:cubicBezTo>
                  <a:cubicBezTo>
                    <a:pt x="18763" y="14494"/>
                    <a:pt x="18626" y="14129"/>
                    <a:pt x="18923" y="13604"/>
                  </a:cubicBezTo>
                  <a:cubicBezTo>
                    <a:pt x="19037" y="13376"/>
                    <a:pt x="19105" y="13102"/>
                    <a:pt x="19196" y="12896"/>
                  </a:cubicBezTo>
                  <a:close/>
                  <a:moveTo>
                    <a:pt x="18352" y="15202"/>
                  </a:moveTo>
                  <a:cubicBezTo>
                    <a:pt x="21182" y="16959"/>
                    <a:pt x="24241" y="17963"/>
                    <a:pt x="27368" y="18785"/>
                  </a:cubicBezTo>
                  <a:cubicBezTo>
                    <a:pt x="30472" y="19584"/>
                    <a:pt x="33599" y="20269"/>
                    <a:pt x="36772" y="21022"/>
                  </a:cubicBezTo>
                  <a:cubicBezTo>
                    <a:pt x="36772" y="21068"/>
                    <a:pt x="36749" y="21227"/>
                    <a:pt x="36681" y="21387"/>
                  </a:cubicBezTo>
                  <a:cubicBezTo>
                    <a:pt x="36315" y="22460"/>
                    <a:pt x="35882" y="23510"/>
                    <a:pt x="35562" y="24606"/>
                  </a:cubicBezTo>
                  <a:cubicBezTo>
                    <a:pt x="35419" y="25036"/>
                    <a:pt x="35205" y="25184"/>
                    <a:pt x="34866" y="25184"/>
                  </a:cubicBezTo>
                  <a:cubicBezTo>
                    <a:pt x="34773" y="25184"/>
                    <a:pt x="34671" y="25173"/>
                    <a:pt x="34558" y="25153"/>
                  </a:cubicBezTo>
                  <a:cubicBezTo>
                    <a:pt x="29833" y="24332"/>
                    <a:pt x="25268" y="22962"/>
                    <a:pt x="20817" y="21159"/>
                  </a:cubicBezTo>
                  <a:cubicBezTo>
                    <a:pt x="19493" y="20611"/>
                    <a:pt x="18192" y="20041"/>
                    <a:pt x="16800" y="19470"/>
                  </a:cubicBezTo>
                  <a:cubicBezTo>
                    <a:pt x="17348" y="17986"/>
                    <a:pt x="17850" y="16617"/>
                    <a:pt x="18352" y="15202"/>
                  </a:cubicBezTo>
                  <a:close/>
                  <a:moveTo>
                    <a:pt x="16503" y="20292"/>
                  </a:moveTo>
                  <a:cubicBezTo>
                    <a:pt x="17713" y="20817"/>
                    <a:pt x="18808" y="21319"/>
                    <a:pt x="19973" y="21844"/>
                  </a:cubicBezTo>
                  <a:cubicBezTo>
                    <a:pt x="19881" y="22095"/>
                    <a:pt x="19790" y="22300"/>
                    <a:pt x="19721" y="22529"/>
                  </a:cubicBezTo>
                  <a:cubicBezTo>
                    <a:pt x="15499" y="34215"/>
                    <a:pt x="11276" y="45902"/>
                    <a:pt x="7076" y="57588"/>
                  </a:cubicBezTo>
                  <a:cubicBezTo>
                    <a:pt x="6711" y="58615"/>
                    <a:pt x="6483" y="59665"/>
                    <a:pt x="6163" y="60715"/>
                  </a:cubicBezTo>
                  <a:cubicBezTo>
                    <a:pt x="6140" y="60829"/>
                    <a:pt x="6072" y="60943"/>
                    <a:pt x="5889" y="61080"/>
                  </a:cubicBezTo>
                  <a:cubicBezTo>
                    <a:pt x="5844" y="60875"/>
                    <a:pt x="5821" y="60692"/>
                    <a:pt x="5775" y="60487"/>
                  </a:cubicBezTo>
                  <a:cubicBezTo>
                    <a:pt x="5620" y="59693"/>
                    <a:pt x="5177" y="59251"/>
                    <a:pt x="4536" y="59251"/>
                  </a:cubicBezTo>
                  <a:cubicBezTo>
                    <a:pt x="4329" y="59251"/>
                    <a:pt x="4102" y="59297"/>
                    <a:pt x="3858" y="59391"/>
                  </a:cubicBezTo>
                  <a:cubicBezTo>
                    <a:pt x="3264" y="59620"/>
                    <a:pt x="2717" y="60008"/>
                    <a:pt x="2055" y="60396"/>
                  </a:cubicBezTo>
                  <a:cubicBezTo>
                    <a:pt x="6871" y="46997"/>
                    <a:pt x="11664" y="33690"/>
                    <a:pt x="16503" y="20292"/>
                  </a:cubicBezTo>
                  <a:close/>
                  <a:moveTo>
                    <a:pt x="20817" y="22209"/>
                  </a:moveTo>
                  <a:cubicBezTo>
                    <a:pt x="22232" y="22711"/>
                    <a:pt x="23556" y="23190"/>
                    <a:pt x="24971" y="23670"/>
                  </a:cubicBezTo>
                  <a:cubicBezTo>
                    <a:pt x="20269" y="36703"/>
                    <a:pt x="15590" y="49691"/>
                    <a:pt x="10842" y="62792"/>
                  </a:cubicBezTo>
                  <a:cubicBezTo>
                    <a:pt x="10441" y="61620"/>
                    <a:pt x="9968" y="61105"/>
                    <a:pt x="9224" y="61105"/>
                  </a:cubicBezTo>
                  <a:cubicBezTo>
                    <a:pt x="8866" y="61105"/>
                    <a:pt x="8447" y="61223"/>
                    <a:pt x="7944" y="61446"/>
                  </a:cubicBezTo>
                  <a:cubicBezTo>
                    <a:pt x="7510" y="61628"/>
                    <a:pt x="7099" y="61879"/>
                    <a:pt x="6665" y="62108"/>
                  </a:cubicBezTo>
                  <a:cubicBezTo>
                    <a:pt x="6665" y="62039"/>
                    <a:pt x="6620" y="61971"/>
                    <a:pt x="6643" y="61925"/>
                  </a:cubicBezTo>
                  <a:cubicBezTo>
                    <a:pt x="8971" y="55328"/>
                    <a:pt x="11276" y="48732"/>
                    <a:pt x="13627" y="42135"/>
                  </a:cubicBezTo>
                  <a:cubicBezTo>
                    <a:pt x="15887" y="35767"/>
                    <a:pt x="18215" y="29399"/>
                    <a:pt x="20497" y="23054"/>
                  </a:cubicBezTo>
                  <a:cubicBezTo>
                    <a:pt x="20612" y="22780"/>
                    <a:pt x="20703" y="22506"/>
                    <a:pt x="20817" y="22209"/>
                  </a:cubicBezTo>
                  <a:close/>
                  <a:moveTo>
                    <a:pt x="25816" y="23944"/>
                  </a:moveTo>
                  <a:cubicBezTo>
                    <a:pt x="27345" y="24377"/>
                    <a:pt x="28783" y="24788"/>
                    <a:pt x="30290" y="25222"/>
                  </a:cubicBezTo>
                  <a:cubicBezTo>
                    <a:pt x="25633" y="38141"/>
                    <a:pt x="20977" y="51037"/>
                    <a:pt x="16320" y="63979"/>
                  </a:cubicBezTo>
                  <a:cubicBezTo>
                    <a:pt x="15865" y="63263"/>
                    <a:pt x="15479" y="62930"/>
                    <a:pt x="14898" y="62930"/>
                  </a:cubicBezTo>
                  <a:cubicBezTo>
                    <a:pt x="14664" y="62930"/>
                    <a:pt x="14398" y="62984"/>
                    <a:pt x="14084" y="63089"/>
                  </a:cubicBezTo>
                  <a:cubicBezTo>
                    <a:pt x="13308" y="63340"/>
                    <a:pt x="12600" y="63774"/>
                    <a:pt x="11870" y="64162"/>
                  </a:cubicBezTo>
                  <a:cubicBezTo>
                    <a:pt x="11641" y="64253"/>
                    <a:pt x="11459" y="64413"/>
                    <a:pt x="11139" y="64641"/>
                  </a:cubicBezTo>
                  <a:cubicBezTo>
                    <a:pt x="16069" y="50992"/>
                    <a:pt x="20931" y="37502"/>
                    <a:pt x="25816" y="23944"/>
                  </a:cubicBezTo>
                  <a:close/>
                  <a:moveTo>
                    <a:pt x="31180" y="25427"/>
                  </a:moveTo>
                  <a:cubicBezTo>
                    <a:pt x="32458" y="25656"/>
                    <a:pt x="33668" y="25884"/>
                    <a:pt x="34992" y="26135"/>
                  </a:cubicBezTo>
                  <a:cubicBezTo>
                    <a:pt x="30198" y="39351"/>
                    <a:pt x="25451" y="52521"/>
                    <a:pt x="20840" y="65303"/>
                  </a:cubicBezTo>
                  <a:cubicBezTo>
                    <a:pt x="20589" y="65166"/>
                    <a:pt x="20246" y="64915"/>
                    <a:pt x="19858" y="64847"/>
                  </a:cubicBezTo>
                  <a:cubicBezTo>
                    <a:pt x="19712" y="64825"/>
                    <a:pt x="19561" y="64814"/>
                    <a:pt x="19409" y="64814"/>
                  </a:cubicBezTo>
                  <a:cubicBezTo>
                    <a:pt x="19087" y="64814"/>
                    <a:pt x="18761" y="64860"/>
                    <a:pt x="18466" y="64938"/>
                  </a:cubicBezTo>
                  <a:cubicBezTo>
                    <a:pt x="17895" y="65098"/>
                    <a:pt x="17348" y="65372"/>
                    <a:pt x="16663" y="65645"/>
                  </a:cubicBezTo>
                  <a:cubicBezTo>
                    <a:pt x="21525" y="52179"/>
                    <a:pt x="26341" y="38826"/>
                    <a:pt x="31180" y="25427"/>
                  </a:cubicBezTo>
                  <a:close/>
                  <a:moveTo>
                    <a:pt x="4446" y="60150"/>
                  </a:moveTo>
                  <a:cubicBezTo>
                    <a:pt x="4772" y="60150"/>
                    <a:pt x="4916" y="60458"/>
                    <a:pt x="4931" y="61126"/>
                  </a:cubicBezTo>
                  <a:cubicBezTo>
                    <a:pt x="4953" y="61811"/>
                    <a:pt x="4862" y="62496"/>
                    <a:pt x="4817" y="63180"/>
                  </a:cubicBezTo>
                  <a:cubicBezTo>
                    <a:pt x="4794" y="63363"/>
                    <a:pt x="4702" y="63546"/>
                    <a:pt x="4725" y="63705"/>
                  </a:cubicBezTo>
                  <a:cubicBezTo>
                    <a:pt x="4794" y="64025"/>
                    <a:pt x="4885" y="64344"/>
                    <a:pt x="4976" y="64664"/>
                  </a:cubicBezTo>
                  <a:cubicBezTo>
                    <a:pt x="5273" y="64504"/>
                    <a:pt x="5638" y="64436"/>
                    <a:pt x="5844" y="64207"/>
                  </a:cubicBezTo>
                  <a:cubicBezTo>
                    <a:pt x="6597" y="63317"/>
                    <a:pt x="7441" y="62564"/>
                    <a:pt x="8560" y="62153"/>
                  </a:cubicBezTo>
                  <a:cubicBezTo>
                    <a:pt x="8833" y="62055"/>
                    <a:pt x="9059" y="62004"/>
                    <a:pt x="9240" y="62004"/>
                  </a:cubicBezTo>
                  <a:cubicBezTo>
                    <a:pt x="9693" y="62004"/>
                    <a:pt x="9871" y="62326"/>
                    <a:pt x="9838" y="63043"/>
                  </a:cubicBezTo>
                  <a:cubicBezTo>
                    <a:pt x="9815" y="63819"/>
                    <a:pt x="9610" y="64595"/>
                    <a:pt x="9587" y="65372"/>
                  </a:cubicBezTo>
                  <a:cubicBezTo>
                    <a:pt x="9587" y="65714"/>
                    <a:pt x="9792" y="66079"/>
                    <a:pt x="9907" y="66444"/>
                  </a:cubicBezTo>
                  <a:cubicBezTo>
                    <a:pt x="10249" y="66330"/>
                    <a:pt x="10614" y="66262"/>
                    <a:pt x="10911" y="66056"/>
                  </a:cubicBezTo>
                  <a:cubicBezTo>
                    <a:pt x="11892" y="65417"/>
                    <a:pt x="12828" y="64687"/>
                    <a:pt x="13855" y="64093"/>
                  </a:cubicBezTo>
                  <a:cubicBezTo>
                    <a:pt x="14040" y="63982"/>
                    <a:pt x="14286" y="63965"/>
                    <a:pt x="14540" y="63965"/>
                  </a:cubicBezTo>
                  <a:cubicBezTo>
                    <a:pt x="14659" y="63965"/>
                    <a:pt x="14780" y="63968"/>
                    <a:pt x="14898" y="63968"/>
                  </a:cubicBezTo>
                  <a:cubicBezTo>
                    <a:pt x="14994" y="63968"/>
                    <a:pt x="15089" y="63966"/>
                    <a:pt x="15179" y="63956"/>
                  </a:cubicBezTo>
                  <a:lnTo>
                    <a:pt x="15179" y="63956"/>
                  </a:lnTo>
                  <a:cubicBezTo>
                    <a:pt x="15179" y="64367"/>
                    <a:pt x="15225" y="64778"/>
                    <a:pt x="15156" y="65189"/>
                  </a:cubicBezTo>
                  <a:cubicBezTo>
                    <a:pt x="15042" y="65782"/>
                    <a:pt x="14837" y="66353"/>
                    <a:pt x="14746" y="66946"/>
                  </a:cubicBezTo>
                  <a:cubicBezTo>
                    <a:pt x="14700" y="67198"/>
                    <a:pt x="14882" y="67494"/>
                    <a:pt x="14951" y="67768"/>
                  </a:cubicBezTo>
                  <a:cubicBezTo>
                    <a:pt x="15225" y="67700"/>
                    <a:pt x="15522" y="67677"/>
                    <a:pt x="15750" y="67540"/>
                  </a:cubicBezTo>
                  <a:cubicBezTo>
                    <a:pt x="16731" y="66969"/>
                    <a:pt x="17644" y="66307"/>
                    <a:pt x="18671" y="65828"/>
                  </a:cubicBezTo>
                  <a:cubicBezTo>
                    <a:pt x="18939" y="65694"/>
                    <a:pt x="19144" y="65626"/>
                    <a:pt x="19296" y="65626"/>
                  </a:cubicBezTo>
                  <a:cubicBezTo>
                    <a:pt x="19613" y="65626"/>
                    <a:pt x="19707" y="65920"/>
                    <a:pt x="19676" y="66536"/>
                  </a:cubicBezTo>
                  <a:cubicBezTo>
                    <a:pt x="19653" y="67198"/>
                    <a:pt x="19584" y="67860"/>
                    <a:pt x="19516" y="68521"/>
                  </a:cubicBezTo>
                  <a:cubicBezTo>
                    <a:pt x="19448" y="69252"/>
                    <a:pt x="19219" y="69891"/>
                    <a:pt x="18671" y="70439"/>
                  </a:cubicBezTo>
                  <a:cubicBezTo>
                    <a:pt x="16366" y="72767"/>
                    <a:pt x="14061" y="75118"/>
                    <a:pt x="11755" y="77469"/>
                  </a:cubicBezTo>
                  <a:cubicBezTo>
                    <a:pt x="11664" y="77560"/>
                    <a:pt x="11573" y="77629"/>
                    <a:pt x="11390" y="77788"/>
                  </a:cubicBezTo>
                  <a:cubicBezTo>
                    <a:pt x="11185" y="77264"/>
                    <a:pt x="11048" y="76830"/>
                    <a:pt x="10820" y="76419"/>
                  </a:cubicBezTo>
                  <a:cubicBezTo>
                    <a:pt x="10140" y="75149"/>
                    <a:pt x="9054" y="74454"/>
                    <a:pt x="7748" y="74454"/>
                  </a:cubicBezTo>
                  <a:cubicBezTo>
                    <a:pt x="7388" y="74454"/>
                    <a:pt x="7010" y="74507"/>
                    <a:pt x="6620" y="74616"/>
                  </a:cubicBezTo>
                  <a:cubicBezTo>
                    <a:pt x="5661" y="74890"/>
                    <a:pt x="4748" y="75346"/>
                    <a:pt x="3812" y="75734"/>
                  </a:cubicBezTo>
                  <a:cubicBezTo>
                    <a:pt x="3607" y="75803"/>
                    <a:pt x="3424" y="75894"/>
                    <a:pt x="3127" y="76031"/>
                  </a:cubicBezTo>
                  <a:cubicBezTo>
                    <a:pt x="2899" y="74616"/>
                    <a:pt x="2648" y="73269"/>
                    <a:pt x="2420" y="71922"/>
                  </a:cubicBezTo>
                  <a:cubicBezTo>
                    <a:pt x="2009" y="69320"/>
                    <a:pt x="1621" y="66741"/>
                    <a:pt x="1233" y="64139"/>
                  </a:cubicBezTo>
                  <a:cubicBezTo>
                    <a:pt x="1187" y="63774"/>
                    <a:pt x="1233" y="63363"/>
                    <a:pt x="1370" y="63043"/>
                  </a:cubicBezTo>
                  <a:cubicBezTo>
                    <a:pt x="1826" y="61925"/>
                    <a:pt x="2625" y="61058"/>
                    <a:pt x="3698" y="60441"/>
                  </a:cubicBezTo>
                  <a:cubicBezTo>
                    <a:pt x="4013" y="60250"/>
                    <a:pt x="4259" y="60150"/>
                    <a:pt x="4446" y="60150"/>
                  </a:cubicBezTo>
                  <a:close/>
                  <a:moveTo>
                    <a:pt x="5319" y="76168"/>
                  </a:moveTo>
                  <a:cubicBezTo>
                    <a:pt x="4748" y="76807"/>
                    <a:pt x="4177" y="77469"/>
                    <a:pt x="3538" y="78177"/>
                  </a:cubicBezTo>
                  <a:cubicBezTo>
                    <a:pt x="3196" y="77035"/>
                    <a:pt x="3196" y="77035"/>
                    <a:pt x="4086" y="76602"/>
                  </a:cubicBezTo>
                  <a:cubicBezTo>
                    <a:pt x="4451" y="76396"/>
                    <a:pt x="4839" y="76236"/>
                    <a:pt x="5319" y="76168"/>
                  </a:cubicBezTo>
                  <a:close/>
                  <a:moveTo>
                    <a:pt x="8469" y="75369"/>
                  </a:moveTo>
                  <a:cubicBezTo>
                    <a:pt x="8514" y="75437"/>
                    <a:pt x="8537" y="75506"/>
                    <a:pt x="8583" y="75597"/>
                  </a:cubicBezTo>
                  <a:cubicBezTo>
                    <a:pt x="7099" y="77104"/>
                    <a:pt x="5638" y="78610"/>
                    <a:pt x="4155" y="80139"/>
                  </a:cubicBezTo>
                  <a:cubicBezTo>
                    <a:pt x="3698" y="79888"/>
                    <a:pt x="3561" y="79546"/>
                    <a:pt x="3881" y="79204"/>
                  </a:cubicBezTo>
                  <a:cubicBezTo>
                    <a:pt x="4999" y="77948"/>
                    <a:pt x="6118" y="76716"/>
                    <a:pt x="7304" y="75529"/>
                  </a:cubicBezTo>
                  <a:cubicBezTo>
                    <a:pt x="7437" y="75396"/>
                    <a:pt x="7677" y="75379"/>
                    <a:pt x="7931" y="75379"/>
                  </a:cubicBezTo>
                  <a:cubicBezTo>
                    <a:pt x="8020" y="75379"/>
                    <a:pt x="8111" y="75381"/>
                    <a:pt x="8199" y="75381"/>
                  </a:cubicBezTo>
                  <a:cubicBezTo>
                    <a:pt x="8293" y="75381"/>
                    <a:pt x="8385" y="75379"/>
                    <a:pt x="8469" y="75369"/>
                  </a:cubicBezTo>
                  <a:close/>
                  <a:moveTo>
                    <a:pt x="9336" y="76099"/>
                  </a:moveTo>
                  <a:cubicBezTo>
                    <a:pt x="10112" y="76647"/>
                    <a:pt x="10112" y="76784"/>
                    <a:pt x="9519" y="77378"/>
                  </a:cubicBezTo>
                  <a:cubicBezTo>
                    <a:pt x="8491" y="78428"/>
                    <a:pt x="7441" y="79455"/>
                    <a:pt x="6437" y="80528"/>
                  </a:cubicBezTo>
                  <a:cubicBezTo>
                    <a:pt x="6258" y="80716"/>
                    <a:pt x="6089" y="80781"/>
                    <a:pt x="5916" y="80781"/>
                  </a:cubicBezTo>
                  <a:cubicBezTo>
                    <a:pt x="5648" y="80781"/>
                    <a:pt x="5369" y="80625"/>
                    <a:pt x="5022" y="80528"/>
                  </a:cubicBezTo>
                  <a:cubicBezTo>
                    <a:pt x="6528" y="78998"/>
                    <a:pt x="7944" y="77537"/>
                    <a:pt x="9336" y="76099"/>
                  </a:cubicBezTo>
                  <a:close/>
                  <a:moveTo>
                    <a:pt x="10454" y="77971"/>
                  </a:moveTo>
                  <a:lnTo>
                    <a:pt x="10454" y="77971"/>
                  </a:lnTo>
                  <a:cubicBezTo>
                    <a:pt x="10705" y="78268"/>
                    <a:pt x="10705" y="78565"/>
                    <a:pt x="10340" y="78884"/>
                  </a:cubicBezTo>
                  <a:cubicBezTo>
                    <a:pt x="9770" y="79409"/>
                    <a:pt x="9245" y="79934"/>
                    <a:pt x="8742" y="80505"/>
                  </a:cubicBezTo>
                  <a:cubicBezTo>
                    <a:pt x="8522" y="80753"/>
                    <a:pt x="8284" y="80860"/>
                    <a:pt x="8005" y="80860"/>
                  </a:cubicBezTo>
                  <a:cubicBezTo>
                    <a:pt x="7822" y="80860"/>
                    <a:pt x="7621" y="80814"/>
                    <a:pt x="7396" y="80733"/>
                  </a:cubicBezTo>
                  <a:cubicBezTo>
                    <a:pt x="8400" y="79820"/>
                    <a:pt x="9404" y="78907"/>
                    <a:pt x="10454" y="77971"/>
                  </a:cubicBezTo>
                  <a:close/>
                  <a:moveTo>
                    <a:pt x="26341" y="0"/>
                  </a:moveTo>
                  <a:cubicBezTo>
                    <a:pt x="25336" y="137"/>
                    <a:pt x="24332" y="274"/>
                    <a:pt x="23328" y="365"/>
                  </a:cubicBezTo>
                  <a:cubicBezTo>
                    <a:pt x="22849" y="411"/>
                    <a:pt x="22643" y="662"/>
                    <a:pt x="22483" y="1096"/>
                  </a:cubicBezTo>
                  <a:cubicBezTo>
                    <a:pt x="20132" y="7646"/>
                    <a:pt x="17781" y="14197"/>
                    <a:pt x="15407" y="20748"/>
                  </a:cubicBezTo>
                  <a:cubicBezTo>
                    <a:pt x="11870" y="30563"/>
                    <a:pt x="8332" y="40378"/>
                    <a:pt x="4771" y="50193"/>
                  </a:cubicBezTo>
                  <a:cubicBezTo>
                    <a:pt x="3264" y="54370"/>
                    <a:pt x="1712" y="58547"/>
                    <a:pt x="183" y="62724"/>
                  </a:cubicBezTo>
                  <a:cubicBezTo>
                    <a:pt x="92" y="62975"/>
                    <a:pt x="0" y="63272"/>
                    <a:pt x="46" y="63500"/>
                  </a:cubicBezTo>
                  <a:cubicBezTo>
                    <a:pt x="229" y="64367"/>
                    <a:pt x="503" y="65212"/>
                    <a:pt x="639" y="66056"/>
                  </a:cubicBezTo>
                  <a:cubicBezTo>
                    <a:pt x="1347" y="70439"/>
                    <a:pt x="2055" y="74798"/>
                    <a:pt x="2694" y="79181"/>
                  </a:cubicBezTo>
                  <a:cubicBezTo>
                    <a:pt x="2854" y="80322"/>
                    <a:pt x="3401" y="81075"/>
                    <a:pt x="4520" y="81304"/>
                  </a:cubicBezTo>
                  <a:cubicBezTo>
                    <a:pt x="5661" y="81555"/>
                    <a:pt x="6848" y="81669"/>
                    <a:pt x="8035" y="81760"/>
                  </a:cubicBezTo>
                  <a:cubicBezTo>
                    <a:pt x="8057" y="81762"/>
                    <a:pt x="8079" y="81762"/>
                    <a:pt x="8102" y="81762"/>
                  </a:cubicBezTo>
                  <a:cubicBezTo>
                    <a:pt x="8437" y="81762"/>
                    <a:pt x="8873" y="81607"/>
                    <a:pt x="9108" y="81372"/>
                  </a:cubicBezTo>
                  <a:cubicBezTo>
                    <a:pt x="12372" y="78154"/>
                    <a:pt x="15590" y="74890"/>
                    <a:pt x="18808" y="71649"/>
                  </a:cubicBezTo>
                  <a:cubicBezTo>
                    <a:pt x="19288" y="71146"/>
                    <a:pt x="19813" y="70644"/>
                    <a:pt x="20132" y="70051"/>
                  </a:cubicBezTo>
                  <a:cubicBezTo>
                    <a:pt x="20475" y="69457"/>
                    <a:pt x="20566" y="68750"/>
                    <a:pt x="20817" y="68088"/>
                  </a:cubicBezTo>
                  <a:cubicBezTo>
                    <a:pt x="22712" y="62769"/>
                    <a:pt x="24652" y="57451"/>
                    <a:pt x="26569" y="52133"/>
                  </a:cubicBezTo>
                  <a:cubicBezTo>
                    <a:pt x="31910" y="37274"/>
                    <a:pt x="37251" y="22392"/>
                    <a:pt x="42638" y="7532"/>
                  </a:cubicBezTo>
                  <a:cubicBezTo>
                    <a:pt x="42889" y="6848"/>
                    <a:pt x="42661" y="6437"/>
                    <a:pt x="42227" y="6072"/>
                  </a:cubicBezTo>
                  <a:cubicBezTo>
                    <a:pt x="41542" y="5501"/>
                    <a:pt x="40789" y="4976"/>
                    <a:pt x="40013" y="4474"/>
                  </a:cubicBezTo>
                  <a:cubicBezTo>
                    <a:pt x="35882" y="1735"/>
                    <a:pt x="31362" y="183"/>
                    <a:pt x="26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6"/>
            <p:cNvSpPr/>
            <p:nvPr/>
          </p:nvSpPr>
          <p:spPr>
            <a:xfrm>
              <a:off x="6144629" y="3954208"/>
              <a:ext cx="789932" cy="572594"/>
            </a:xfrm>
            <a:custGeom>
              <a:avLst/>
              <a:gdLst/>
              <a:ahLst/>
              <a:cxnLst/>
              <a:rect l="l" t="t" r="r" b="b"/>
              <a:pathLst>
                <a:path w="37663" h="31984" extrusionOk="0">
                  <a:moveTo>
                    <a:pt x="32291" y="0"/>
                  </a:moveTo>
                  <a:cubicBezTo>
                    <a:pt x="31583" y="0"/>
                    <a:pt x="30868" y="21"/>
                    <a:pt x="30153" y="21"/>
                  </a:cubicBezTo>
                  <a:lnTo>
                    <a:pt x="26729" y="44"/>
                  </a:lnTo>
                  <a:cubicBezTo>
                    <a:pt x="22095" y="89"/>
                    <a:pt x="17485" y="112"/>
                    <a:pt x="12851" y="135"/>
                  </a:cubicBezTo>
                  <a:lnTo>
                    <a:pt x="5981" y="181"/>
                  </a:lnTo>
                  <a:cubicBezTo>
                    <a:pt x="4816" y="203"/>
                    <a:pt x="3652" y="203"/>
                    <a:pt x="2465" y="203"/>
                  </a:cubicBezTo>
                  <a:cubicBezTo>
                    <a:pt x="2418" y="203"/>
                    <a:pt x="2370" y="203"/>
                    <a:pt x="2321" y="203"/>
                  </a:cubicBezTo>
                  <a:cubicBezTo>
                    <a:pt x="1657" y="203"/>
                    <a:pt x="836" y="223"/>
                    <a:pt x="411" y="797"/>
                  </a:cubicBezTo>
                  <a:cubicBezTo>
                    <a:pt x="160" y="1139"/>
                    <a:pt x="160" y="1527"/>
                    <a:pt x="160" y="1938"/>
                  </a:cubicBezTo>
                  <a:cubicBezTo>
                    <a:pt x="69" y="1984"/>
                    <a:pt x="0" y="2075"/>
                    <a:pt x="23" y="2212"/>
                  </a:cubicBezTo>
                  <a:cubicBezTo>
                    <a:pt x="229" y="6686"/>
                    <a:pt x="480" y="11182"/>
                    <a:pt x="776" y="15633"/>
                  </a:cubicBezTo>
                  <a:cubicBezTo>
                    <a:pt x="913" y="17847"/>
                    <a:pt x="1073" y="20061"/>
                    <a:pt x="1233" y="22253"/>
                  </a:cubicBezTo>
                  <a:cubicBezTo>
                    <a:pt x="1393" y="24467"/>
                    <a:pt x="1507" y="26703"/>
                    <a:pt x="1781" y="28895"/>
                  </a:cubicBezTo>
                  <a:cubicBezTo>
                    <a:pt x="1849" y="29648"/>
                    <a:pt x="2055" y="30401"/>
                    <a:pt x="2717" y="30858"/>
                  </a:cubicBezTo>
                  <a:cubicBezTo>
                    <a:pt x="3447" y="31383"/>
                    <a:pt x="4497" y="31337"/>
                    <a:pt x="5387" y="31383"/>
                  </a:cubicBezTo>
                  <a:cubicBezTo>
                    <a:pt x="7670" y="31565"/>
                    <a:pt x="9975" y="31679"/>
                    <a:pt x="12280" y="31793"/>
                  </a:cubicBezTo>
                  <a:cubicBezTo>
                    <a:pt x="15515" y="31923"/>
                    <a:pt x="18749" y="31983"/>
                    <a:pt x="21991" y="31983"/>
                  </a:cubicBezTo>
                  <a:cubicBezTo>
                    <a:pt x="23326" y="31983"/>
                    <a:pt x="24661" y="31973"/>
                    <a:pt x="25998" y="31953"/>
                  </a:cubicBezTo>
                  <a:cubicBezTo>
                    <a:pt x="28281" y="31908"/>
                    <a:pt x="30586" y="31816"/>
                    <a:pt x="32892" y="31725"/>
                  </a:cubicBezTo>
                  <a:cubicBezTo>
                    <a:pt x="33439" y="31679"/>
                    <a:pt x="33987" y="31657"/>
                    <a:pt x="34558" y="31634"/>
                  </a:cubicBezTo>
                  <a:cubicBezTo>
                    <a:pt x="35060" y="31588"/>
                    <a:pt x="35608" y="31611"/>
                    <a:pt x="36110" y="31520"/>
                  </a:cubicBezTo>
                  <a:cubicBezTo>
                    <a:pt x="37114" y="31314"/>
                    <a:pt x="37183" y="30219"/>
                    <a:pt x="37320" y="29420"/>
                  </a:cubicBezTo>
                  <a:cubicBezTo>
                    <a:pt x="37662" y="27320"/>
                    <a:pt x="37662" y="25197"/>
                    <a:pt x="37616" y="23074"/>
                  </a:cubicBezTo>
                  <a:cubicBezTo>
                    <a:pt x="37571" y="20792"/>
                    <a:pt x="37502" y="18532"/>
                    <a:pt x="37365" y="16272"/>
                  </a:cubicBezTo>
                  <a:cubicBezTo>
                    <a:pt x="37114" y="11867"/>
                    <a:pt x="36795" y="7462"/>
                    <a:pt x="36384" y="3079"/>
                  </a:cubicBezTo>
                  <a:cubicBezTo>
                    <a:pt x="36315" y="2280"/>
                    <a:pt x="36178" y="1436"/>
                    <a:pt x="35608" y="820"/>
                  </a:cubicBezTo>
                  <a:cubicBezTo>
                    <a:pt x="35014" y="226"/>
                    <a:pt x="34147" y="66"/>
                    <a:pt x="33348" y="21"/>
                  </a:cubicBezTo>
                  <a:cubicBezTo>
                    <a:pt x="32998" y="6"/>
                    <a:pt x="32646" y="0"/>
                    <a:pt x="32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6"/>
            <p:cNvSpPr/>
            <p:nvPr/>
          </p:nvSpPr>
          <p:spPr>
            <a:xfrm>
              <a:off x="6096186" y="3918825"/>
              <a:ext cx="828922" cy="660387"/>
            </a:xfrm>
            <a:custGeom>
              <a:avLst/>
              <a:gdLst/>
              <a:ahLst/>
              <a:cxnLst/>
              <a:rect l="l" t="t" r="r" b="b"/>
              <a:pathLst>
                <a:path w="46302" h="36888" extrusionOk="0">
                  <a:moveTo>
                    <a:pt x="24913" y="0"/>
                  </a:moveTo>
                  <a:cubicBezTo>
                    <a:pt x="20911" y="0"/>
                    <a:pt x="16910" y="19"/>
                    <a:pt x="12908" y="57"/>
                  </a:cubicBezTo>
                  <a:cubicBezTo>
                    <a:pt x="11744" y="80"/>
                    <a:pt x="10557" y="102"/>
                    <a:pt x="9393" y="102"/>
                  </a:cubicBezTo>
                  <a:cubicBezTo>
                    <a:pt x="8914" y="125"/>
                    <a:pt x="8914" y="833"/>
                    <a:pt x="9393" y="833"/>
                  </a:cubicBezTo>
                  <a:cubicBezTo>
                    <a:pt x="14432" y="757"/>
                    <a:pt x="19477" y="723"/>
                    <a:pt x="24522" y="723"/>
                  </a:cubicBezTo>
                  <a:cubicBezTo>
                    <a:pt x="28642" y="723"/>
                    <a:pt x="32760" y="746"/>
                    <a:pt x="36875" y="787"/>
                  </a:cubicBezTo>
                  <a:cubicBezTo>
                    <a:pt x="39157" y="810"/>
                    <a:pt x="41440" y="833"/>
                    <a:pt x="43722" y="856"/>
                  </a:cubicBezTo>
                  <a:cubicBezTo>
                    <a:pt x="44224" y="878"/>
                    <a:pt x="44886" y="764"/>
                    <a:pt x="45023" y="1381"/>
                  </a:cubicBezTo>
                  <a:cubicBezTo>
                    <a:pt x="45160" y="1860"/>
                    <a:pt x="45092" y="2431"/>
                    <a:pt x="45115" y="2933"/>
                  </a:cubicBezTo>
                  <a:cubicBezTo>
                    <a:pt x="45160" y="4074"/>
                    <a:pt x="45206" y="5215"/>
                    <a:pt x="45229" y="6356"/>
                  </a:cubicBezTo>
                  <a:cubicBezTo>
                    <a:pt x="45366" y="10785"/>
                    <a:pt x="45457" y="15235"/>
                    <a:pt x="45525" y="19686"/>
                  </a:cubicBezTo>
                  <a:cubicBezTo>
                    <a:pt x="45571" y="24069"/>
                    <a:pt x="45640" y="28451"/>
                    <a:pt x="45320" y="32834"/>
                  </a:cubicBezTo>
                  <a:cubicBezTo>
                    <a:pt x="45274" y="33382"/>
                    <a:pt x="45229" y="33907"/>
                    <a:pt x="45183" y="34432"/>
                  </a:cubicBezTo>
                  <a:cubicBezTo>
                    <a:pt x="45137" y="34865"/>
                    <a:pt x="45183" y="35596"/>
                    <a:pt x="44818" y="35915"/>
                  </a:cubicBezTo>
                  <a:cubicBezTo>
                    <a:pt x="44521" y="36166"/>
                    <a:pt x="44042" y="36166"/>
                    <a:pt x="43677" y="36166"/>
                  </a:cubicBezTo>
                  <a:cubicBezTo>
                    <a:pt x="43106" y="36166"/>
                    <a:pt x="42535" y="36143"/>
                    <a:pt x="41965" y="36143"/>
                  </a:cubicBezTo>
                  <a:cubicBezTo>
                    <a:pt x="39682" y="36121"/>
                    <a:pt x="37400" y="36098"/>
                    <a:pt x="35117" y="36075"/>
                  </a:cubicBezTo>
                  <a:cubicBezTo>
                    <a:pt x="30552" y="36006"/>
                    <a:pt x="25987" y="35915"/>
                    <a:pt x="21445" y="35824"/>
                  </a:cubicBezTo>
                  <a:cubicBezTo>
                    <a:pt x="16880" y="35710"/>
                    <a:pt x="12315" y="35687"/>
                    <a:pt x="7772" y="35367"/>
                  </a:cubicBezTo>
                  <a:cubicBezTo>
                    <a:pt x="6631" y="35276"/>
                    <a:pt x="5490" y="35185"/>
                    <a:pt x="4371" y="35025"/>
                  </a:cubicBezTo>
                  <a:cubicBezTo>
                    <a:pt x="3892" y="34957"/>
                    <a:pt x="3344" y="34934"/>
                    <a:pt x="2911" y="34751"/>
                  </a:cubicBezTo>
                  <a:cubicBezTo>
                    <a:pt x="2317" y="34523"/>
                    <a:pt x="2317" y="33861"/>
                    <a:pt x="2249" y="33336"/>
                  </a:cubicBezTo>
                  <a:cubicBezTo>
                    <a:pt x="1998" y="31168"/>
                    <a:pt x="1883" y="28999"/>
                    <a:pt x="1746" y="26831"/>
                  </a:cubicBezTo>
                  <a:cubicBezTo>
                    <a:pt x="1473" y="22403"/>
                    <a:pt x="1222" y="17952"/>
                    <a:pt x="948" y="13524"/>
                  </a:cubicBezTo>
                  <a:cubicBezTo>
                    <a:pt x="879" y="12451"/>
                    <a:pt x="811" y="11378"/>
                    <a:pt x="742" y="10305"/>
                  </a:cubicBezTo>
                  <a:cubicBezTo>
                    <a:pt x="731" y="10077"/>
                    <a:pt x="542" y="9963"/>
                    <a:pt x="360" y="9963"/>
                  </a:cubicBezTo>
                  <a:cubicBezTo>
                    <a:pt x="177" y="9963"/>
                    <a:pt x="0" y="10077"/>
                    <a:pt x="12" y="10305"/>
                  </a:cubicBezTo>
                  <a:lnTo>
                    <a:pt x="856" y="24251"/>
                  </a:lnTo>
                  <a:cubicBezTo>
                    <a:pt x="993" y="26557"/>
                    <a:pt x="1107" y="28862"/>
                    <a:pt x="1290" y="31145"/>
                  </a:cubicBezTo>
                  <a:cubicBezTo>
                    <a:pt x="1381" y="32172"/>
                    <a:pt x="1404" y="33290"/>
                    <a:pt x="1655" y="34295"/>
                  </a:cubicBezTo>
                  <a:cubicBezTo>
                    <a:pt x="1929" y="35322"/>
                    <a:pt x="2774" y="35504"/>
                    <a:pt x="3732" y="35641"/>
                  </a:cubicBezTo>
                  <a:cubicBezTo>
                    <a:pt x="8343" y="36372"/>
                    <a:pt x="13068" y="36326"/>
                    <a:pt x="17747" y="36440"/>
                  </a:cubicBezTo>
                  <a:cubicBezTo>
                    <a:pt x="22540" y="36577"/>
                    <a:pt x="27356" y="36668"/>
                    <a:pt x="32150" y="36760"/>
                  </a:cubicBezTo>
                  <a:cubicBezTo>
                    <a:pt x="34569" y="36783"/>
                    <a:pt x="36966" y="36828"/>
                    <a:pt x="39363" y="36851"/>
                  </a:cubicBezTo>
                  <a:cubicBezTo>
                    <a:pt x="40550" y="36851"/>
                    <a:pt x="41714" y="36874"/>
                    <a:pt x="42878" y="36874"/>
                  </a:cubicBezTo>
                  <a:cubicBezTo>
                    <a:pt x="43130" y="36874"/>
                    <a:pt x="43405" y="36887"/>
                    <a:pt x="43683" y="36887"/>
                  </a:cubicBezTo>
                  <a:cubicBezTo>
                    <a:pt x="44287" y="36887"/>
                    <a:pt x="44906" y="36823"/>
                    <a:pt x="45343" y="36417"/>
                  </a:cubicBezTo>
                  <a:cubicBezTo>
                    <a:pt x="45662" y="36143"/>
                    <a:pt x="45754" y="35755"/>
                    <a:pt x="45822" y="35367"/>
                  </a:cubicBezTo>
                  <a:cubicBezTo>
                    <a:pt x="45891" y="34820"/>
                    <a:pt x="45936" y="34272"/>
                    <a:pt x="45982" y="33724"/>
                  </a:cubicBezTo>
                  <a:cubicBezTo>
                    <a:pt x="46073" y="32560"/>
                    <a:pt x="46142" y="31419"/>
                    <a:pt x="46187" y="30277"/>
                  </a:cubicBezTo>
                  <a:cubicBezTo>
                    <a:pt x="46301" y="27995"/>
                    <a:pt x="46301" y="25712"/>
                    <a:pt x="46301" y="23430"/>
                  </a:cubicBezTo>
                  <a:cubicBezTo>
                    <a:pt x="46279" y="18751"/>
                    <a:pt x="46187" y="14094"/>
                    <a:pt x="46073" y="9415"/>
                  </a:cubicBezTo>
                  <a:cubicBezTo>
                    <a:pt x="46005" y="7064"/>
                    <a:pt x="45936" y="4736"/>
                    <a:pt x="45845" y="2385"/>
                  </a:cubicBezTo>
                  <a:cubicBezTo>
                    <a:pt x="45822" y="1632"/>
                    <a:pt x="45868" y="627"/>
                    <a:pt x="45000" y="285"/>
                  </a:cubicBezTo>
                  <a:cubicBezTo>
                    <a:pt x="44711" y="163"/>
                    <a:pt x="44361" y="143"/>
                    <a:pt x="44018" y="143"/>
                  </a:cubicBezTo>
                  <a:cubicBezTo>
                    <a:pt x="43847" y="143"/>
                    <a:pt x="43677" y="148"/>
                    <a:pt x="43517" y="148"/>
                  </a:cubicBezTo>
                  <a:cubicBezTo>
                    <a:pt x="42901" y="125"/>
                    <a:pt x="42284" y="125"/>
                    <a:pt x="41668" y="102"/>
                  </a:cubicBezTo>
                  <a:cubicBezTo>
                    <a:pt x="36083" y="36"/>
                    <a:pt x="30498" y="0"/>
                    <a:pt x="24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46"/>
          <p:cNvGrpSpPr/>
          <p:nvPr/>
        </p:nvGrpSpPr>
        <p:grpSpPr>
          <a:xfrm rot="472265">
            <a:off x="3161285" y="1900919"/>
            <a:ext cx="1544321" cy="726490"/>
            <a:chOff x="3130435" y="1735616"/>
            <a:chExt cx="1348767" cy="693078"/>
          </a:xfrm>
        </p:grpSpPr>
        <p:sp>
          <p:nvSpPr>
            <p:cNvPr id="1664" name="Google Shape;1664;p46"/>
            <p:cNvSpPr/>
            <p:nvPr/>
          </p:nvSpPr>
          <p:spPr>
            <a:xfrm>
              <a:off x="3445614" y="1735616"/>
              <a:ext cx="504671" cy="458322"/>
            </a:xfrm>
            <a:custGeom>
              <a:avLst/>
              <a:gdLst/>
              <a:ahLst/>
              <a:cxnLst/>
              <a:rect l="l" t="t" r="r" b="b"/>
              <a:pathLst>
                <a:path w="28190" h="25601" extrusionOk="0">
                  <a:moveTo>
                    <a:pt x="14255" y="0"/>
                  </a:moveTo>
                  <a:cubicBezTo>
                    <a:pt x="13005" y="0"/>
                    <a:pt x="11754" y="146"/>
                    <a:pt x="10545" y="417"/>
                  </a:cubicBezTo>
                  <a:cubicBezTo>
                    <a:pt x="8902" y="805"/>
                    <a:pt x="7304" y="1466"/>
                    <a:pt x="5957" y="2471"/>
                  </a:cubicBezTo>
                  <a:cubicBezTo>
                    <a:pt x="5889" y="2494"/>
                    <a:pt x="5820" y="2516"/>
                    <a:pt x="5775" y="2562"/>
                  </a:cubicBezTo>
                  <a:cubicBezTo>
                    <a:pt x="5478" y="2813"/>
                    <a:pt x="5204" y="3087"/>
                    <a:pt x="4930" y="3361"/>
                  </a:cubicBezTo>
                  <a:cubicBezTo>
                    <a:pt x="4725" y="3566"/>
                    <a:pt x="4542" y="3772"/>
                    <a:pt x="4382" y="3977"/>
                  </a:cubicBezTo>
                  <a:cubicBezTo>
                    <a:pt x="1073" y="7789"/>
                    <a:pt x="0" y="13222"/>
                    <a:pt x="2168" y="17924"/>
                  </a:cubicBezTo>
                  <a:cubicBezTo>
                    <a:pt x="3378" y="20594"/>
                    <a:pt x="5547" y="22603"/>
                    <a:pt x="8171" y="23858"/>
                  </a:cubicBezTo>
                  <a:cubicBezTo>
                    <a:pt x="10365" y="24909"/>
                    <a:pt x="12803" y="25601"/>
                    <a:pt x="15234" y="25601"/>
                  </a:cubicBezTo>
                  <a:cubicBezTo>
                    <a:pt x="15865" y="25601"/>
                    <a:pt x="16494" y="25554"/>
                    <a:pt x="17119" y="25456"/>
                  </a:cubicBezTo>
                  <a:cubicBezTo>
                    <a:pt x="19835" y="25022"/>
                    <a:pt x="22414" y="23653"/>
                    <a:pt x="24286" y="21667"/>
                  </a:cubicBezTo>
                  <a:cubicBezTo>
                    <a:pt x="26249" y="19613"/>
                    <a:pt x="27413" y="16896"/>
                    <a:pt x="27664" y="14089"/>
                  </a:cubicBezTo>
                  <a:cubicBezTo>
                    <a:pt x="28189" y="8588"/>
                    <a:pt x="24902" y="3247"/>
                    <a:pt x="19835" y="1101"/>
                  </a:cubicBezTo>
                  <a:cubicBezTo>
                    <a:pt x="18082" y="342"/>
                    <a:pt x="16170" y="0"/>
                    <a:pt x="14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3130435" y="2118783"/>
              <a:ext cx="300726" cy="309910"/>
            </a:xfrm>
            <a:custGeom>
              <a:avLst/>
              <a:gdLst/>
              <a:ahLst/>
              <a:cxnLst/>
              <a:rect l="l" t="t" r="r" b="b"/>
              <a:pathLst>
                <a:path w="16798" h="17311" extrusionOk="0">
                  <a:moveTo>
                    <a:pt x="16108" y="1"/>
                  </a:moveTo>
                  <a:cubicBezTo>
                    <a:pt x="16046" y="1"/>
                    <a:pt x="15978" y="18"/>
                    <a:pt x="15908" y="57"/>
                  </a:cubicBezTo>
                  <a:cubicBezTo>
                    <a:pt x="15908" y="80"/>
                    <a:pt x="15908" y="80"/>
                    <a:pt x="15908" y="80"/>
                  </a:cubicBezTo>
                  <a:cubicBezTo>
                    <a:pt x="15748" y="80"/>
                    <a:pt x="15611" y="80"/>
                    <a:pt x="15474" y="103"/>
                  </a:cubicBezTo>
                  <a:cubicBezTo>
                    <a:pt x="15155" y="103"/>
                    <a:pt x="14812" y="126"/>
                    <a:pt x="14470" y="149"/>
                  </a:cubicBezTo>
                  <a:cubicBezTo>
                    <a:pt x="13785" y="217"/>
                    <a:pt x="13100" y="308"/>
                    <a:pt x="12416" y="423"/>
                  </a:cubicBezTo>
                  <a:cubicBezTo>
                    <a:pt x="12210" y="468"/>
                    <a:pt x="12096" y="696"/>
                    <a:pt x="12142" y="879"/>
                  </a:cubicBezTo>
                  <a:cubicBezTo>
                    <a:pt x="12199" y="1069"/>
                    <a:pt x="12351" y="1164"/>
                    <a:pt x="12519" y="1164"/>
                  </a:cubicBezTo>
                  <a:cubicBezTo>
                    <a:pt x="12552" y="1164"/>
                    <a:pt x="12587" y="1161"/>
                    <a:pt x="12621" y="1153"/>
                  </a:cubicBezTo>
                  <a:cubicBezTo>
                    <a:pt x="13169" y="1062"/>
                    <a:pt x="13739" y="993"/>
                    <a:pt x="14287" y="925"/>
                  </a:cubicBezTo>
                  <a:cubicBezTo>
                    <a:pt x="14424" y="925"/>
                    <a:pt x="14561" y="902"/>
                    <a:pt x="14698" y="902"/>
                  </a:cubicBezTo>
                  <a:cubicBezTo>
                    <a:pt x="10179" y="4052"/>
                    <a:pt x="6207" y="7932"/>
                    <a:pt x="2989" y="12383"/>
                  </a:cubicBezTo>
                  <a:cubicBezTo>
                    <a:pt x="1962" y="13798"/>
                    <a:pt x="1026" y="15236"/>
                    <a:pt x="158" y="16743"/>
                  </a:cubicBezTo>
                  <a:cubicBezTo>
                    <a:pt x="0" y="17043"/>
                    <a:pt x="269" y="17310"/>
                    <a:pt x="525" y="17310"/>
                  </a:cubicBezTo>
                  <a:cubicBezTo>
                    <a:pt x="639" y="17310"/>
                    <a:pt x="750" y="17257"/>
                    <a:pt x="820" y="17131"/>
                  </a:cubicBezTo>
                  <a:cubicBezTo>
                    <a:pt x="3765" y="12018"/>
                    <a:pt x="7622" y="7453"/>
                    <a:pt x="12187" y="3732"/>
                  </a:cubicBezTo>
                  <a:cubicBezTo>
                    <a:pt x="13397" y="2728"/>
                    <a:pt x="14675" y="1792"/>
                    <a:pt x="15976" y="925"/>
                  </a:cubicBezTo>
                  <a:cubicBezTo>
                    <a:pt x="15976" y="970"/>
                    <a:pt x="15976" y="1016"/>
                    <a:pt x="15976" y="1039"/>
                  </a:cubicBezTo>
                  <a:lnTo>
                    <a:pt x="15931" y="1244"/>
                  </a:lnTo>
                  <a:cubicBezTo>
                    <a:pt x="15885" y="1541"/>
                    <a:pt x="15816" y="1838"/>
                    <a:pt x="15771" y="2134"/>
                  </a:cubicBezTo>
                  <a:cubicBezTo>
                    <a:pt x="15657" y="2728"/>
                    <a:pt x="15565" y="3321"/>
                    <a:pt x="15451" y="3915"/>
                  </a:cubicBezTo>
                  <a:cubicBezTo>
                    <a:pt x="15406" y="4120"/>
                    <a:pt x="15520" y="4326"/>
                    <a:pt x="15725" y="4371"/>
                  </a:cubicBezTo>
                  <a:cubicBezTo>
                    <a:pt x="15752" y="4378"/>
                    <a:pt x="15781" y="4381"/>
                    <a:pt x="15810" y="4381"/>
                  </a:cubicBezTo>
                  <a:cubicBezTo>
                    <a:pt x="15977" y="4381"/>
                    <a:pt x="16162" y="4273"/>
                    <a:pt x="16182" y="4097"/>
                  </a:cubicBezTo>
                  <a:cubicBezTo>
                    <a:pt x="16319" y="3413"/>
                    <a:pt x="16433" y="2728"/>
                    <a:pt x="16570" y="2043"/>
                  </a:cubicBezTo>
                  <a:cubicBezTo>
                    <a:pt x="16615" y="1701"/>
                    <a:pt x="16707" y="1358"/>
                    <a:pt x="16752" y="1016"/>
                  </a:cubicBezTo>
                  <a:cubicBezTo>
                    <a:pt x="16798" y="674"/>
                    <a:pt x="16729" y="354"/>
                    <a:pt x="16410" y="171"/>
                  </a:cubicBezTo>
                  <a:lnTo>
                    <a:pt x="16387" y="171"/>
                  </a:lnTo>
                  <a:cubicBezTo>
                    <a:pt x="16327" y="66"/>
                    <a:pt x="16227" y="1"/>
                    <a:pt x="1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4037046" y="1818772"/>
              <a:ext cx="442156" cy="83497"/>
            </a:xfrm>
            <a:custGeom>
              <a:avLst/>
              <a:gdLst/>
              <a:ahLst/>
              <a:cxnLst/>
              <a:rect l="l" t="t" r="r" b="b"/>
              <a:pathLst>
                <a:path w="24698" h="4664" extrusionOk="0">
                  <a:moveTo>
                    <a:pt x="18294" y="0"/>
                  </a:moveTo>
                  <a:cubicBezTo>
                    <a:pt x="13953" y="0"/>
                    <a:pt x="9611" y="380"/>
                    <a:pt x="5410" y="1525"/>
                  </a:cubicBezTo>
                  <a:cubicBezTo>
                    <a:pt x="3903" y="1958"/>
                    <a:pt x="2420" y="2483"/>
                    <a:pt x="982" y="3100"/>
                  </a:cubicBezTo>
                  <a:cubicBezTo>
                    <a:pt x="1050" y="2963"/>
                    <a:pt x="1096" y="2826"/>
                    <a:pt x="1142" y="2689"/>
                  </a:cubicBezTo>
                  <a:cubicBezTo>
                    <a:pt x="1279" y="2346"/>
                    <a:pt x="1416" y="1981"/>
                    <a:pt x="1552" y="1639"/>
                  </a:cubicBezTo>
                  <a:cubicBezTo>
                    <a:pt x="1644" y="1456"/>
                    <a:pt x="1461" y="1228"/>
                    <a:pt x="1279" y="1182"/>
                  </a:cubicBezTo>
                  <a:cubicBezTo>
                    <a:pt x="1252" y="1176"/>
                    <a:pt x="1225" y="1173"/>
                    <a:pt x="1199" y="1173"/>
                  </a:cubicBezTo>
                  <a:cubicBezTo>
                    <a:pt x="1027" y="1173"/>
                    <a:pt x="882" y="1298"/>
                    <a:pt x="822" y="1456"/>
                  </a:cubicBezTo>
                  <a:cubicBezTo>
                    <a:pt x="639" y="1935"/>
                    <a:pt x="457" y="2392"/>
                    <a:pt x="251" y="2871"/>
                  </a:cubicBezTo>
                  <a:cubicBezTo>
                    <a:pt x="183" y="3100"/>
                    <a:pt x="23" y="3351"/>
                    <a:pt x="0" y="3602"/>
                  </a:cubicBezTo>
                  <a:cubicBezTo>
                    <a:pt x="0" y="3898"/>
                    <a:pt x="229" y="4081"/>
                    <a:pt x="503" y="4150"/>
                  </a:cubicBezTo>
                  <a:cubicBezTo>
                    <a:pt x="982" y="4241"/>
                    <a:pt x="1484" y="4309"/>
                    <a:pt x="1986" y="4401"/>
                  </a:cubicBezTo>
                  <a:cubicBezTo>
                    <a:pt x="2488" y="4492"/>
                    <a:pt x="3013" y="4560"/>
                    <a:pt x="3515" y="4652"/>
                  </a:cubicBezTo>
                  <a:cubicBezTo>
                    <a:pt x="3550" y="4659"/>
                    <a:pt x="3584" y="4663"/>
                    <a:pt x="3617" y="4663"/>
                  </a:cubicBezTo>
                  <a:cubicBezTo>
                    <a:pt x="3785" y="4663"/>
                    <a:pt x="3934" y="4568"/>
                    <a:pt x="3972" y="4378"/>
                  </a:cubicBezTo>
                  <a:cubicBezTo>
                    <a:pt x="4040" y="4195"/>
                    <a:pt x="3903" y="3967"/>
                    <a:pt x="3698" y="3921"/>
                  </a:cubicBezTo>
                  <a:lnTo>
                    <a:pt x="2077" y="3647"/>
                  </a:lnTo>
                  <a:cubicBezTo>
                    <a:pt x="1963" y="3625"/>
                    <a:pt x="1849" y="3602"/>
                    <a:pt x="1758" y="3579"/>
                  </a:cubicBezTo>
                  <a:cubicBezTo>
                    <a:pt x="6991" y="1437"/>
                    <a:pt x="12715" y="769"/>
                    <a:pt x="18352" y="769"/>
                  </a:cubicBezTo>
                  <a:cubicBezTo>
                    <a:pt x="18542" y="769"/>
                    <a:pt x="18733" y="770"/>
                    <a:pt x="18923" y="771"/>
                  </a:cubicBezTo>
                  <a:cubicBezTo>
                    <a:pt x="20680" y="771"/>
                    <a:pt x="22460" y="840"/>
                    <a:pt x="24218" y="954"/>
                  </a:cubicBezTo>
                  <a:cubicBezTo>
                    <a:pt x="24225" y="954"/>
                    <a:pt x="24232" y="954"/>
                    <a:pt x="24239" y="954"/>
                  </a:cubicBezTo>
                  <a:cubicBezTo>
                    <a:pt x="24697" y="954"/>
                    <a:pt x="24690" y="223"/>
                    <a:pt x="24218" y="201"/>
                  </a:cubicBezTo>
                  <a:cubicBezTo>
                    <a:pt x="22252" y="79"/>
                    <a:pt x="20273" y="0"/>
                    <a:pt x="18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7" name="Google Shape;1667;p46"/>
          <p:cNvSpPr txBox="1"/>
          <p:nvPr/>
        </p:nvSpPr>
        <p:spPr>
          <a:xfrm>
            <a:off x="5847510" y="1327763"/>
            <a:ext cx="1536499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З ІІ </a:t>
            </a:r>
            <a:r>
              <a:rPr lang="uk-UA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пол.ХХст</a:t>
            </a:r>
            <a:r>
              <a:rPr lang="uk-UA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sz="20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sp>
        <p:nvSpPr>
          <p:cNvPr id="1668" name="Google Shape;1668;p46"/>
          <p:cNvSpPr txBox="1"/>
          <p:nvPr/>
        </p:nvSpPr>
        <p:spPr>
          <a:xfrm>
            <a:off x="1593026" y="2029222"/>
            <a:ext cx="1652268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uk-UA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з кінця Х</a:t>
            </a:r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</a:t>
            </a:r>
            <a:r>
              <a:rPr lang="uk-UA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ІІІ ст</a:t>
            </a:r>
            <a:r>
              <a:rPr lang="uk-UA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.-ХІХ ст.</a:t>
            </a:r>
            <a:endParaRPr sz="2000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sp>
        <p:nvSpPr>
          <p:cNvPr id="1669" name="Google Shape;1669;p46"/>
          <p:cNvSpPr txBox="1"/>
          <p:nvPr/>
        </p:nvSpPr>
        <p:spPr>
          <a:xfrm>
            <a:off x="3625052" y="2438941"/>
            <a:ext cx="1118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І пол. 20ст.</a:t>
            </a:r>
            <a:endParaRPr sz="1600"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ea typeface="Itim"/>
              <a:cs typeface="Arial" panose="020B0604020202020204" pitchFamily="34" charset="0"/>
              <a:sym typeface="Itim"/>
            </a:endParaRPr>
          </a:p>
        </p:txBody>
      </p:sp>
      <p:sp>
        <p:nvSpPr>
          <p:cNvPr id="1670" name="Google Shape;1670;p46"/>
          <p:cNvSpPr txBox="1"/>
          <p:nvPr/>
        </p:nvSpPr>
        <p:spPr>
          <a:xfrm>
            <a:off x="7657845" y="3263063"/>
            <a:ext cx="1118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к.ХХст</a:t>
            </a:r>
            <a:r>
              <a:rPr lang="uk-UA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 –ХХІ ст.</a:t>
            </a:r>
            <a:endParaRPr b="1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ea typeface="Itim"/>
              <a:cs typeface="Arial" panose="020B0604020202020204" pitchFamily="34" charset="0"/>
              <a:sym typeface="Itim"/>
            </a:endParaRPr>
          </a:p>
        </p:txBody>
      </p:sp>
      <p:sp>
        <p:nvSpPr>
          <p:cNvPr id="1675" name="Google Shape;1675;p46"/>
          <p:cNvSpPr txBox="1"/>
          <p:nvPr/>
        </p:nvSpPr>
        <p:spPr>
          <a:xfrm>
            <a:off x="3227680" y="1844536"/>
            <a:ext cx="1222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uk-UA" sz="2100" b="1" dirty="0">
                <a:solidFill>
                  <a:schemeClr val="dk1"/>
                </a:solidFill>
                <a:latin typeface="Times New Roman" panose="02020603050405020304" pitchFamily="18" charset="0"/>
                <a:ea typeface="Itim"/>
                <a:cs typeface="Times New Roman" panose="02020603050405020304" pitchFamily="18" charset="0"/>
                <a:sym typeface="Itim"/>
              </a:rPr>
              <a:t>?</a:t>
            </a:r>
            <a:endParaRPr sz="2100" b="1" dirty="0">
              <a:solidFill>
                <a:schemeClr val="dk1"/>
              </a:solidFill>
              <a:latin typeface="Times New Roman" panose="02020603050405020304" pitchFamily="18" charset="0"/>
              <a:ea typeface="Itim"/>
              <a:cs typeface="Times New Roman" panose="02020603050405020304" pitchFamily="18" charset="0"/>
              <a:sym typeface="Itim"/>
            </a:endParaRPr>
          </a:p>
        </p:txBody>
      </p:sp>
      <p:grpSp>
        <p:nvGrpSpPr>
          <p:cNvPr id="1676" name="Google Shape;1676;p46"/>
          <p:cNvGrpSpPr/>
          <p:nvPr/>
        </p:nvGrpSpPr>
        <p:grpSpPr>
          <a:xfrm rot="2695203">
            <a:off x="7520178" y="680946"/>
            <a:ext cx="953555" cy="553085"/>
            <a:chOff x="-583650" y="3109250"/>
            <a:chExt cx="570275" cy="272025"/>
          </a:xfrm>
        </p:grpSpPr>
        <p:sp>
          <p:nvSpPr>
            <p:cNvPr id="1677" name="Google Shape;1677;p46"/>
            <p:cNvSpPr/>
            <p:nvPr/>
          </p:nvSpPr>
          <p:spPr>
            <a:xfrm>
              <a:off x="-583650" y="3186975"/>
              <a:ext cx="570275" cy="194300"/>
            </a:xfrm>
            <a:custGeom>
              <a:avLst/>
              <a:gdLst/>
              <a:ahLst/>
              <a:cxnLst/>
              <a:rect l="l" t="t" r="r" b="b"/>
              <a:pathLst>
                <a:path w="22811" h="7772" extrusionOk="0">
                  <a:moveTo>
                    <a:pt x="22543" y="6377"/>
                  </a:moveTo>
                  <a:lnTo>
                    <a:pt x="22543" y="6377"/>
                  </a:lnTo>
                  <a:cubicBezTo>
                    <a:pt x="22536" y="6381"/>
                    <a:pt x="22532" y="6384"/>
                    <a:pt x="22525" y="6384"/>
                  </a:cubicBezTo>
                  <a:cubicBezTo>
                    <a:pt x="22190" y="6488"/>
                    <a:pt x="21851" y="6580"/>
                    <a:pt x="21513" y="6669"/>
                  </a:cubicBezTo>
                  <a:cubicBezTo>
                    <a:pt x="21762" y="6905"/>
                    <a:pt x="22083" y="7030"/>
                    <a:pt x="22322" y="7030"/>
                  </a:cubicBezTo>
                  <a:cubicBezTo>
                    <a:pt x="22632" y="7030"/>
                    <a:pt x="22810" y="6822"/>
                    <a:pt x="22543" y="6377"/>
                  </a:cubicBezTo>
                  <a:close/>
                  <a:moveTo>
                    <a:pt x="12021" y="1"/>
                  </a:moveTo>
                  <a:cubicBezTo>
                    <a:pt x="9332" y="1"/>
                    <a:pt x="6501" y="875"/>
                    <a:pt x="4639" y="2230"/>
                  </a:cubicBezTo>
                  <a:cubicBezTo>
                    <a:pt x="4539" y="2301"/>
                    <a:pt x="4393" y="2333"/>
                    <a:pt x="4222" y="2333"/>
                  </a:cubicBezTo>
                  <a:cubicBezTo>
                    <a:pt x="3909" y="2333"/>
                    <a:pt x="3520" y="2226"/>
                    <a:pt x="3221" y="2087"/>
                  </a:cubicBezTo>
                  <a:cubicBezTo>
                    <a:pt x="1672" y="3100"/>
                    <a:pt x="860" y="4609"/>
                    <a:pt x="175" y="6448"/>
                  </a:cubicBezTo>
                  <a:cubicBezTo>
                    <a:pt x="0" y="6923"/>
                    <a:pt x="924" y="7771"/>
                    <a:pt x="1455" y="7771"/>
                  </a:cubicBezTo>
                  <a:cubicBezTo>
                    <a:pt x="1605" y="7771"/>
                    <a:pt x="1719" y="7707"/>
                    <a:pt x="1776" y="7553"/>
                  </a:cubicBezTo>
                  <a:cubicBezTo>
                    <a:pt x="2507" y="5593"/>
                    <a:pt x="3345" y="4002"/>
                    <a:pt x="5328" y="3100"/>
                  </a:cubicBezTo>
                  <a:cubicBezTo>
                    <a:pt x="6989" y="2348"/>
                    <a:pt x="8897" y="1905"/>
                    <a:pt x="10687" y="1599"/>
                  </a:cubicBezTo>
                  <a:cubicBezTo>
                    <a:pt x="11486" y="1463"/>
                    <a:pt x="12313" y="1374"/>
                    <a:pt x="13137" y="1374"/>
                  </a:cubicBezTo>
                  <a:cubicBezTo>
                    <a:pt x="14481" y="1374"/>
                    <a:pt x="15814" y="1610"/>
                    <a:pt x="17012" y="2255"/>
                  </a:cubicBezTo>
                  <a:cubicBezTo>
                    <a:pt x="17700" y="2626"/>
                    <a:pt x="18321" y="3100"/>
                    <a:pt x="18888" y="3638"/>
                  </a:cubicBezTo>
                  <a:cubicBezTo>
                    <a:pt x="17733" y="1042"/>
                    <a:pt x="14962" y="1"/>
                    <a:pt x="12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-198800" y="3109250"/>
              <a:ext cx="181150" cy="265500"/>
            </a:xfrm>
            <a:custGeom>
              <a:avLst/>
              <a:gdLst/>
              <a:ahLst/>
              <a:cxnLst/>
              <a:rect l="l" t="t" r="r" b="b"/>
              <a:pathLst>
                <a:path w="7246" h="10620" extrusionOk="0">
                  <a:moveTo>
                    <a:pt x="3302" y="1"/>
                  </a:moveTo>
                  <a:cubicBezTo>
                    <a:pt x="3137" y="1"/>
                    <a:pt x="3098" y="190"/>
                    <a:pt x="3359" y="697"/>
                  </a:cubicBezTo>
                  <a:cubicBezTo>
                    <a:pt x="3552" y="1067"/>
                    <a:pt x="3733" y="1441"/>
                    <a:pt x="3908" y="1816"/>
                  </a:cubicBezTo>
                  <a:cubicBezTo>
                    <a:pt x="4129" y="1694"/>
                    <a:pt x="4375" y="1588"/>
                    <a:pt x="4585" y="1523"/>
                  </a:cubicBezTo>
                  <a:cubicBezTo>
                    <a:pt x="4467" y="1285"/>
                    <a:pt x="4347" y="1042"/>
                    <a:pt x="4225" y="804"/>
                  </a:cubicBezTo>
                  <a:cubicBezTo>
                    <a:pt x="4008" y="383"/>
                    <a:pt x="3530" y="1"/>
                    <a:pt x="3302" y="1"/>
                  </a:cubicBezTo>
                  <a:close/>
                  <a:moveTo>
                    <a:pt x="6906" y="7874"/>
                  </a:moveTo>
                  <a:cubicBezTo>
                    <a:pt x="6860" y="8145"/>
                    <a:pt x="6743" y="8406"/>
                    <a:pt x="6504" y="8648"/>
                  </a:cubicBezTo>
                  <a:cubicBezTo>
                    <a:pt x="6675" y="8858"/>
                    <a:pt x="6842" y="9069"/>
                    <a:pt x="7006" y="9283"/>
                  </a:cubicBezTo>
                  <a:cubicBezTo>
                    <a:pt x="7064" y="9357"/>
                    <a:pt x="7110" y="9421"/>
                    <a:pt x="7149" y="9486"/>
                  </a:cubicBezTo>
                  <a:cubicBezTo>
                    <a:pt x="7245" y="9429"/>
                    <a:pt x="7214" y="9169"/>
                    <a:pt x="7199" y="9112"/>
                  </a:cubicBezTo>
                  <a:cubicBezTo>
                    <a:pt x="7110" y="8698"/>
                    <a:pt x="7010" y="8284"/>
                    <a:pt x="6906" y="7874"/>
                  </a:cubicBezTo>
                  <a:close/>
                  <a:moveTo>
                    <a:pt x="3979" y="8327"/>
                  </a:moveTo>
                  <a:cubicBezTo>
                    <a:pt x="2742" y="8595"/>
                    <a:pt x="1490" y="8773"/>
                    <a:pt x="217" y="8862"/>
                  </a:cubicBezTo>
                  <a:cubicBezTo>
                    <a:pt x="0" y="8876"/>
                    <a:pt x="14" y="9194"/>
                    <a:pt x="142" y="9550"/>
                  </a:cubicBezTo>
                  <a:cubicBezTo>
                    <a:pt x="324" y="9490"/>
                    <a:pt x="509" y="9447"/>
                    <a:pt x="677" y="9433"/>
                  </a:cubicBezTo>
                  <a:cubicBezTo>
                    <a:pt x="1761" y="9336"/>
                    <a:pt x="2834" y="9194"/>
                    <a:pt x="3904" y="8983"/>
                  </a:cubicBezTo>
                  <a:cubicBezTo>
                    <a:pt x="4044" y="8958"/>
                    <a:pt x="4724" y="8904"/>
                    <a:pt x="5042" y="8798"/>
                  </a:cubicBezTo>
                  <a:cubicBezTo>
                    <a:pt x="4603" y="8748"/>
                    <a:pt x="4129" y="8570"/>
                    <a:pt x="3979" y="8327"/>
                  </a:cubicBezTo>
                  <a:close/>
                  <a:moveTo>
                    <a:pt x="5665" y="9222"/>
                  </a:moveTo>
                  <a:cubicBezTo>
                    <a:pt x="5017" y="9533"/>
                    <a:pt x="4261" y="9678"/>
                    <a:pt x="3605" y="9824"/>
                  </a:cubicBezTo>
                  <a:cubicBezTo>
                    <a:pt x="2606" y="10046"/>
                    <a:pt x="1600" y="10213"/>
                    <a:pt x="588" y="10334"/>
                  </a:cubicBezTo>
                  <a:cubicBezTo>
                    <a:pt x="731" y="10506"/>
                    <a:pt x="884" y="10619"/>
                    <a:pt x="1023" y="10619"/>
                  </a:cubicBezTo>
                  <a:cubicBezTo>
                    <a:pt x="1027" y="10619"/>
                    <a:pt x="1034" y="10619"/>
                    <a:pt x="1037" y="10616"/>
                  </a:cubicBezTo>
                  <a:cubicBezTo>
                    <a:pt x="2767" y="10495"/>
                    <a:pt x="4454" y="10217"/>
                    <a:pt x="6119" y="9778"/>
                  </a:cubicBezTo>
                  <a:cubicBezTo>
                    <a:pt x="6068" y="9732"/>
                    <a:pt x="6022" y="9682"/>
                    <a:pt x="5979" y="9625"/>
                  </a:cubicBezTo>
                  <a:cubicBezTo>
                    <a:pt x="5876" y="9493"/>
                    <a:pt x="5769" y="9357"/>
                    <a:pt x="5665" y="92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-227425" y="3145900"/>
              <a:ext cx="203250" cy="225300"/>
            </a:xfrm>
            <a:custGeom>
              <a:avLst/>
              <a:gdLst/>
              <a:ahLst/>
              <a:cxnLst/>
              <a:rect l="l" t="t" r="r" b="b"/>
              <a:pathLst>
                <a:path w="8130" h="9012" extrusionOk="0">
                  <a:moveTo>
                    <a:pt x="5053" y="350"/>
                  </a:moveTo>
                  <a:cubicBezTo>
                    <a:pt x="4689" y="557"/>
                    <a:pt x="4397" y="814"/>
                    <a:pt x="4472" y="992"/>
                  </a:cubicBezTo>
                  <a:cubicBezTo>
                    <a:pt x="4850" y="1897"/>
                    <a:pt x="5199" y="2825"/>
                    <a:pt x="5502" y="3762"/>
                  </a:cubicBezTo>
                  <a:cubicBezTo>
                    <a:pt x="6101" y="4443"/>
                    <a:pt x="6568" y="5264"/>
                    <a:pt x="6846" y="6237"/>
                  </a:cubicBezTo>
                  <a:cubicBezTo>
                    <a:pt x="6889" y="6287"/>
                    <a:pt x="6935" y="6341"/>
                    <a:pt x="6978" y="6390"/>
                  </a:cubicBezTo>
                  <a:cubicBezTo>
                    <a:pt x="7024" y="6376"/>
                    <a:pt x="7067" y="6362"/>
                    <a:pt x="7110" y="6351"/>
                  </a:cubicBezTo>
                  <a:cubicBezTo>
                    <a:pt x="6632" y="4276"/>
                    <a:pt x="5951" y="2276"/>
                    <a:pt x="5053" y="350"/>
                  </a:cubicBezTo>
                  <a:close/>
                  <a:moveTo>
                    <a:pt x="6069" y="1"/>
                  </a:moveTo>
                  <a:cubicBezTo>
                    <a:pt x="5976" y="1"/>
                    <a:pt x="5859" y="22"/>
                    <a:pt x="5730" y="57"/>
                  </a:cubicBezTo>
                  <a:cubicBezTo>
                    <a:pt x="6718" y="2093"/>
                    <a:pt x="7488" y="4219"/>
                    <a:pt x="8051" y="6408"/>
                  </a:cubicBezTo>
                  <a:cubicBezTo>
                    <a:pt x="8130" y="5909"/>
                    <a:pt x="7966" y="5371"/>
                    <a:pt x="7830" y="4810"/>
                  </a:cubicBezTo>
                  <a:cubicBezTo>
                    <a:pt x="7431" y="3192"/>
                    <a:pt x="6893" y="1619"/>
                    <a:pt x="6251" y="79"/>
                  </a:cubicBezTo>
                  <a:cubicBezTo>
                    <a:pt x="6229" y="22"/>
                    <a:pt x="6162" y="1"/>
                    <a:pt x="6069" y="1"/>
                  </a:cubicBezTo>
                  <a:close/>
                  <a:moveTo>
                    <a:pt x="1287" y="8084"/>
                  </a:moveTo>
                  <a:cubicBezTo>
                    <a:pt x="1012" y="8180"/>
                    <a:pt x="745" y="8323"/>
                    <a:pt x="556" y="8501"/>
                  </a:cubicBezTo>
                  <a:cubicBezTo>
                    <a:pt x="467" y="8584"/>
                    <a:pt x="0" y="9011"/>
                    <a:pt x="364" y="9011"/>
                  </a:cubicBezTo>
                  <a:cubicBezTo>
                    <a:pt x="378" y="9011"/>
                    <a:pt x="396" y="9011"/>
                    <a:pt x="413" y="9008"/>
                  </a:cubicBezTo>
                  <a:cubicBezTo>
                    <a:pt x="856" y="8969"/>
                    <a:pt x="1295" y="8922"/>
                    <a:pt x="1733" y="8868"/>
                  </a:cubicBezTo>
                  <a:cubicBezTo>
                    <a:pt x="1555" y="8658"/>
                    <a:pt x="1387" y="8358"/>
                    <a:pt x="1287" y="808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6"/>
            <p:cNvSpPr/>
            <p:nvPr/>
          </p:nvSpPr>
          <p:spPr>
            <a:xfrm>
              <a:off x="-56275" y="3301800"/>
              <a:ext cx="3325" cy="4475"/>
            </a:xfrm>
            <a:custGeom>
              <a:avLst/>
              <a:gdLst/>
              <a:ahLst/>
              <a:cxnLst/>
              <a:rect l="l" t="t" r="r" b="b"/>
              <a:pathLst>
                <a:path w="133" h="17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62"/>
                    <a:pt x="33" y="119"/>
                    <a:pt x="47" y="179"/>
                  </a:cubicBezTo>
                  <a:cubicBezTo>
                    <a:pt x="76" y="169"/>
                    <a:pt x="104" y="162"/>
                    <a:pt x="132" y="154"/>
                  </a:cubicBezTo>
                  <a:cubicBezTo>
                    <a:pt x="89" y="105"/>
                    <a:pt x="43" y="5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6"/>
            <p:cNvSpPr/>
            <p:nvPr/>
          </p:nvSpPr>
          <p:spPr>
            <a:xfrm>
              <a:off x="-195250" y="3147325"/>
              <a:ext cx="169125" cy="220300"/>
            </a:xfrm>
            <a:custGeom>
              <a:avLst/>
              <a:gdLst/>
              <a:ahLst/>
              <a:cxnLst/>
              <a:rect l="l" t="t" r="r" b="b"/>
              <a:pathLst>
                <a:path w="6765" h="8812" extrusionOk="0">
                  <a:moveTo>
                    <a:pt x="4443" y="0"/>
                  </a:moveTo>
                  <a:cubicBezTo>
                    <a:pt x="4233" y="65"/>
                    <a:pt x="3987" y="171"/>
                    <a:pt x="3766" y="293"/>
                  </a:cubicBezTo>
                  <a:cubicBezTo>
                    <a:pt x="4664" y="2219"/>
                    <a:pt x="5345" y="4219"/>
                    <a:pt x="5823" y="6294"/>
                  </a:cubicBezTo>
                  <a:cubicBezTo>
                    <a:pt x="5780" y="6305"/>
                    <a:pt x="5737" y="6319"/>
                    <a:pt x="5691" y="6333"/>
                  </a:cubicBezTo>
                  <a:cubicBezTo>
                    <a:pt x="5920" y="6590"/>
                    <a:pt x="6140" y="6858"/>
                    <a:pt x="6362" y="7125"/>
                  </a:cubicBezTo>
                  <a:cubicBezTo>
                    <a:pt x="6601" y="6883"/>
                    <a:pt x="6718" y="6622"/>
                    <a:pt x="6764" y="6351"/>
                  </a:cubicBezTo>
                  <a:cubicBezTo>
                    <a:pt x="6201" y="4162"/>
                    <a:pt x="5431" y="2036"/>
                    <a:pt x="4443" y="0"/>
                  </a:cubicBezTo>
                  <a:close/>
                  <a:moveTo>
                    <a:pt x="4900" y="7275"/>
                  </a:moveTo>
                  <a:cubicBezTo>
                    <a:pt x="4582" y="7381"/>
                    <a:pt x="3902" y="7435"/>
                    <a:pt x="3762" y="7460"/>
                  </a:cubicBezTo>
                  <a:cubicBezTo>
                    <a:pt x="2692" y="7671"/>
                    <a:pt x="1619" y="7813"/>
                    <a:pt x="535" y="7910"/>
                  </a:cubicBezTo>
                  <a:cubicBezTo>
                    <a:pt x="367" y="7924"/>
                    <a:pt x="182" y="7967"/>
                    <a:pt x="0" y="8027"/>
                  </a:cubicBezTo>
                  <a:cubicBezTo>
                    <a:pt x="100" y="8301"/>
                    <a:pt x="268" y="8601"/>
                    <a:pt x="446" y="8811"/>
                  </a:cubicBezTo>
                  <a:cubicBezTo>
                    <a:pt x="1458" y="8690"/>
                    <a:pt x="2464" y="8523"/>
                    <a:pt x="3463" y="8301"/>
                  </a:cubicBezTo>
                  <a:cubicBezTo>
                    <a:pt x="4119" y="8155"/>
                    <a:pt x="4875" y="8010"/>
                    <a:pt x="5523" y="7699"/>
                  </a:cubicBezTo>
                  <a:cubicBezTo>
                    <a:pt x="5416" y="7564"/>
                    <a:pt x="5306" y="7424"/>
                    <a:pt x="5196" y="7286"/>
                  </a:cubicBezTo>
                  <a:lnTo>
                    <a:pt x="5128" y="7286"/>
                  </a:lnTo>
                  <a:cubicBezTo>
                    <a:pt x="5053" y="7286"/>
                    <a:pt x="4978" y="7282"/>
                    <a:pt x="4900" y="7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6"/>
            <p:cNvSpPr/>
            <p:nvPr/>
          </p:nvSpPr>
          <p:spPr>
            <a:xfrm>
              <a:off x="-65375" y="3305650"/>
              <a:ext cx="29200" cy="34150"/>
            </a:xfrm>
            <a:custGeom>
              <a:avLst/>
              <a:gdLst/>
              <a:ahLst/>
              <a:cxnLst/>
              <a:rect l="l" t="t" r="r" b="b"/>
              <a:pathLst>
                <a:path w="1168" h="1366" extrusionOk="0">
                  <a:moveTo>
                    <a:pt x="496" y="0"/>
                  </a:moveTo>
                  <a:cubicBezTo>
                    <a:pt x="468" y="8"/>
                    <a:pt x="440" y="15"/>
                    <a:pt x="411" y="25"/>
                  </a:cubicBezTo>
                  <a:cubicBezTo>
                    <a:pt x="457" y="204"/>
                    <a:pt x="500" y="389"/>
                    <a:pt x="532" y="578"/>
                  </a:cubicBezTo>
                  <a:cubicBezTo>
                    <a:pt x="578" y="828"/>
                    <a:pt x="333" y="938"/>
                    <a:pt x="1" y="953"/>
                  </a:cubicBezTo>
                  <a:cubicBezTo>
                    <a:pt x="111" y="1091"/>
                    <a:pt x="221" y="1231"/>
                    <a:pt x="328" y="1366"/>
                  </a:cubicBezTo>
                  <a:cubicBezTo>
                    <a:pt x="624" y="1227"/>
                    <a:pt x="899" y="1052"/>
                    <a:pt x="1131" y="828"/>
                  </a:cubicBezTo>
                  <a:cubicBezTo>
                    <a:pt x="1146" y="817"/>
                    <a:pt x="1156" y="806"/>
                    <a:pt x="1167" y="792"/>
                  </a:cubicBezTo>
                  <a:cubicBezTo>
                    <a:pt x="945" y="525"/>
                    <a:pt x="725" y="257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6"/>
            <p:cNvSpPr/>
            <p:nvPr/>
          </p:nvSpPr>
          <p:spPr>
            <a:xfrm>
              <a:off x="-517950" y="3165500"/>
              <a:ext cx="439050" cy="151925"/>
            </a:xfrm>
            <a:custGeom>
              <a:avLst/>
              <a:gdLst/>
              <a:ahLst/>
              <a:cxnLst/>
              <a:rect l="l" t="t" r="r" b="b"/>
              <a:pathLst>
                <a:path w="17562" h="6077" extrusionOk="0">
                  <a:moveTo>
                    <a:pt x="8412" y="1"/>
                  </a:moveTo>
                  <a:cubicBezTo>
                    <a:pt x="5492" y="1"/>
                    <a:pt x="2599" y="667"/>
                    <a:pt x="186" y="2422"/>
                  </a:cubicBezTo>
                  <a:cubicBezTo>
                    <a:pt x="0" y="2561"/>
                    <a:pt x="232" y="2775"/>
                    <a:pt x="593" y="2946"/>
                  </a:cubicBezTo>
                  <a:cubicBezTo>
                    <a:pt x="909" y="2732"/>
                    <a:pt x="1263" y="2543"/>
                    <a:pt x="1651" y="2379"/>
                  </a:cubicBezTo>
                  <a:cubicBezTo>
                    <a:pt x="3759" y="1474"/>
                    <a:pt x="6223" y="932"/>
                    <a:pt x="8497" y="750"/>
                  </a:cubicBezTo>
                  <a:cubicBezTo>
                    <a:pt x="8808" y="725"/>
                    <a:pt x="9108" y="714"/>
                    <a:pt x="9403" y="714"/>
                  </a:cubicBezTo>
                  <a:cubicBezTo>
                    <a:pt x="12752" y="714"/>
                    <a:pt x="15340" y="2265"/>
                    <a:pt x="17562" y="4494"/>
                  </a:cubicBezTo>
                  <a:cubicBezTo>
                    <a:pt x="17430" y="3984"/>
                    <a:pt x="17284" y="3478"/>
                    <a:pt x="17123" y="2978"/>
                  </a:cubicBezTo>
                  <a:cubicBezTo>
                    <a:pt x="15668" y="1327"/>
                    <a:pt x="13418" y="471"/>
                    <a:pt x="11065" y="172"/>
                  </a:cubicBezTo>
                  <a:cubicBezTo>
                    <a:pt x="10188" y="62"/>
                    <a:pt x="9300" y="1"/>
                    <a:pt x="8412" y="1"/>
                  </a:cubicBezTo>
                  <a:close/>
                  <a:moveTo>
                    <a:pt x="16260" y="4497"/>
                  </a:moveTo>
                  <a:lnTo>
                    <a:pt x="16260" y="4497"/>
                  </a:lnTo>
                  <a:cubicBezTo>
                    <a:pt x="16460" y="4939"/>
                    <a:pt x="16609" y="5432"/>
                    <a:pt x="16706" y="5966"/>
                  </a:cubicBezTo>
                  <a:cubicBezTo>
                    <a:pt x="16713" y="6006"/>
                    <a:pt x="16728" y="6042"/>
                    <a:pt x="16745" y="6077"/>
                  </a:cubicBezTo>
                  <a:cubicBezTo>
                    <a:pt x="17016" y="6016"/>
                    <a:pt x="17287" y="5952"/>
                    <a:pt x="17558" y="5888"/>
                  </a:cubicBezTo>
                  <a:cubicBezTo>
                    <a:pt x="17148" y="5400"/>
                    <a:pt x="16720" y="4929"/>
                    <a:pt x="16260" y="449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6"/>
            <p:cNvSpPr/>
            <p:nvPr/>
          </p:nvSpPr>
          <p:spPr>
            <a:xfrm>
              <a:off x="-503150" y="3183350"/>
              <a:ext cx="432275" cy="129350"/>
            </a:xfrm>
            <a:custGeom>
              <a:avLst/>
              <a:gdLst/>
              <a:ahLst/>
              <a:cxnLst/>
              <a:rect l="l" t="t" r="r" b="b"/>
              <a:pathLst>
                <a:path w="17291" h="5174" extrusionOk="0">
                  <a:moveTo>
                    <a:pt x="8811" y="0"/>
                  </a:moveTo>
                  <a:cubicBezTo>
                    <a:pt x="8516" y="0"/>
                    <a:pt x="8216" y="11"/>
                    <a:pt x="7905" y="36"/>
                  </a:cubicBezTo>
                  <a:cubicBezTo>
                    <a:pt x="5631" y="218"/>
                    <a:pt x="3167" y="760"/>
                    <a:pt x="1059" y="1665"/>
                  </a:cubicBezTo>
                  <a:cubicBezTo>
                    <a:pt x="671" y="1829"/>
                    <a:pt x="317" y="2018"/>
                    <a:pt x="1" y="2232"/>
                  </a:cubicBezTo>
                  <a:cubicBezTo>
                    <a:pt x="300" y="2371"/>
                    <a:pt x="689" y="2478"/>
                    <a:pt x="1002" y="2478"/>
                  </a:cubicBezTo>
                  <a:cubicBezTo>
                    <a:pt x="1173" y="2478"/>
                    <a:pt x="1319" y="2446"/>
                    <a:pt x="1419" y="2375"/>
                  </a:cubicBezTo>
                  <a:cubicBezTo>
                    <a:pt x="3281" y="1020"/>
                    <a:pt x="6112" y="146"/>
                    <a:pt x="8801" y="146"/>
                  </a:cubicBezTo>
                  <a:cubicBezTo>
                    <a:pt x="11742" y="146"/>
                    <a:pt x="14513" y="1187"/>
                    <a:pt x="15668" y="3783"/>
                  </a:cubicBezTo>
                  <a:cubicBezTo>
                    <a:pt x="16128" y="4215"/>
                    <a:pt x="16556" y="4686"/>
                    <a:pt x="16966" y="5174"/>
                  </a:cubicBezTo>
                  <a:cubicBezTo>
                    <a:pt x="17073" y="5145"/>
                    <a:pt x="17184" y="5117"/>
                    <a:pt x="17291" y="5088"/>
                  </a:cubicBezTo>
                  <a:cubicBezTo>
                    <a:pt x="17251" y="4943"/>
                    <a:pt x="17216" y="4807"/>
                    <a:pt x="17202" y="4739"/>
                  </a:cubicBezTo>
                  <a:cubicBezTo>
                    <a:pt x="17130" y="4418"/>
                    <a:pt x="17055" y="4097"/>
                    <a:pt x="16970" y="3780"/>
                  </a:cubicBezTo>
                  <a:cubicBezTo>
                    <a:pt x="14748" y="1551"/>
                    <a:pt x="12160" y="0"/>
                    <a:pt x="881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-99325" y="3312675"/>
              <a:ext cx="30775" cy="16525"/>
            </a:xfrm>
            <a:custGeom>
              <a:avLst/>
              <a:gdLst/>
              <a:ahLst/>
              <a:cxnLst/>
              <a:rect l="l" t="t" r="r" b="b"/>
              <a:pathLst>
                <a:path w="1231" h="661" extrusionOk="0">
                  <a:moveTo>
                    <a:pt x="813" y="1"/>
                  </a:moveTo>
                  <a:cubicBezTo>
                    <a:pt x="542" y="65"/>
                    <a:pt x="271" y="129"/>
                    <a:pt x="0" y="190"/>
                  </a:cubicBezTo>
                  <a:cubicBezTo>
                    <a:pt x="150" y="433"/>
                    <a:pt x="624" y="611"/>
                    <a:pt x="1063" y="661"/>
                  </a:cubicBezTo>
                  <a:cubicBezTo>
                    <a:pt x="1141" y="632"/>
                    <a:pt x="1199" y="600"/>
                    <a:pt x="1216" y="568"/>
                  </a:cubicBezTo>
                  <a:cubicBezTo>
                    <a:pt x="1223" y="554"/>
                    <a:pt x="1227" y="532"/>
                    <a:pt x="1230" y="511"/>
                  </a:cubicBezTo>
                  <a:cubicBezTo>
                    <a:pt x="1092" y="340"/>
                    <a:pt x="952" y="168"/>
                    <a:pt x="81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-79000" y="3310550"/>
              <a:ext cx="10800" cy="14900"/>
            </a:xfrm>
            <a:custGeom>
              <a:avLst/>
              <a:gdLst/>
              <a:ahLst/>
              <a:cxnLst/>
              <a:rect l="l" t="t" r="r" b="b"/>
              <a:pathLst>
                <a:path w="432" h="596" extrusionOk="0">
                  <a:moveTo>
                    <a:pt x="325" y="0"/>
                  </a:moveTo>
                  <a:cubicBezTo>
                    <a:pt x="218" y="29"/>
                    <a:pt x="107" y="57"/>
                    <a:pt x="0" y="86"/>
                  </a:cubicBezTo>
                  <a:cubicBezTo>
                    <a:pt x="139" y="253"/>
                    <a:pt x="279" y="425"/>
                    <a:pt x="417" y="596"/>
                  </a:cubicBezTo>
                  <a:cubicBezTo>
                    <a:pt x="432" y="464"/>
                    <a:pt x="378" y="218"/>
                    <a:pt x="32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-89900" y="3239950"/>
              <a:ext cx="33650" cy="61875"/>
            </a:xfrm>
            <a:custGeom>
              <a:avLst/>
              <a:gdLst/>
              <a:ahLst/>
              <a:cxnLst/>
              <a:rect l="l" t="t" r="r" b="b"/>
              <a:pathLst>
                <a:path w="1346" h="2475" extrusionOk="0">
                  <a:moveTo>
                    <a:pt x="1" y="0"/>
                  </a:moveTo>
                  <a:lnTo>
                    <a:pt x="1" y="0"/>
                  </a:lnTo>
                  <a:cubicBezTo>
                    <a:pt x="162" y="500"/>
                    <a:pt x="308" y="1006"/>
                    <a:pt x="440" y="1516"/>
                  </a:cubicBezTo>
                  <a:cubicBezTo>
                    <a:pt x="750" y="1823"/>
                    <a:pt x="1049" y="2144"/>
                    <a:pt x="1345" y="2475"/>
                  </a:cubicBezTo>
                  <a:cubicBezTo>
                    <a:pt x="1067" y="1502"/>
                    <a:pt x="600" y="68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-78925" y="3277825"/>
              <a:ext cx="23825" cy="32750"/>
            </a:xfrm>
            <a:custGeom>
              <a:avLst/>
              <a:gdLst/>
              <a:ahLst/>
              <a:cxnLst/>
              <a:rect l="l" t="t" r="r" b="b"/>
              <a:pathLst>
                <a:path w="953" h="1310" extrusionOk="0">
                  <a:moveTo>
                    <a:pt x="1" y="1"/>
                  </a:moveTo>
                  <a:lnTo>
                    <a:pt x="1" y="1"/>
                  </a:lnTo>
                  <a:cubicBezTo>
                    <a:pt x="86" y="318"/>
                    <a:pt x="161" y="639"/>
                    <a:pt x="233" y="960"/>
                  </a:cubicBezTo>
                  <a:cubicBezTo>
                    <a:pt x="247" y="1028"/>
                    <a:pt x="282" y="1164"/>
                    <a:pt x="322" y="1309"/>
                  </a:cubicBezTo>
                  <a:cubicBezTo>
                    <a:pt x="532" y="1256"/>
                    <a:pt x="742" y="1199"/>
                    <a:pt x="953" y="1138"/>
                  </a:cubicBezTo>
                  <a:cubicBezTo>
                    <a:pt x="939" y="1078"/>
                    <a:pt x="924" y="1021"/>
                    <a:pt x="906" y="960"/>
                  </a:cubicBezTo>
                  <a:cubicBezTo>
                    <a:pt x="610" y="629"/>
                    <a:pt x="311" y="30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-70900" y="3306250"/>
              <a:ext cx="20000" cy="23225"/>
            </a:xfrm>
            <a:custGeom>
              <a:avLst/>
              <a:gdLst/>
              <a:ahLst/>
              <a:cxnLst/>
              <a:rect l="l" t="t" r="r" b="b"/>
              <a:pathLst>
                <a:path w="800" h="929" extrusionOk="0">
                  <a:moveTo>
                    <a:pt x="632" y="1"/>
                  </a:moveTo>
                  <a:cubicBezTo>
                    <a:pt x="421" y="62"/>
                    <a:pt x="211" y="119"/>
                    <a:pt x="1" y="172"/>
                  </a:cubicBezTo>
                  <a:cubicBezTo>
                    <a:pt x="54" y="390"/>
                    <a:pt x="108" y="636"/>
                    <a:pt x="93" y="768"/>
                  </a:cubicBezTo>
                  <a:lnTo>
                    <a:pt x="222" y="929"/>
                  </a:lnTo>
                  <a:cubicBezTo>
                    <a:pt x="554" y="914"/>
                    <a:pt x="799" y="804"/>
                    <a:pt x="753" y="554"/>
                  </a:cubicBezTo>
                  <a:cubicBezTo>
                    <a:pt x="721" y="365"/>
                    <a:pt x="678" y="180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46"/>
          <p:cNvGrpSpPr/>
          <p:nvPr/>
        </p:nvGrpSpPr>
        <p:grpSpPr>
          <a:xfrm>
            <a:off x="1967840" y="4496865"/>
            <a:ext cx="1745583" cy="230173"/>
            <a:chOff x="1394800" y="3522000"/>
            <a:chExt cx="1048650" cy="138275"/>
          </a:xfrm>
        </p:grpSpPr>
        <p:sp>
          <p:nvSpPr>
            <p:cNvPr id="1691" name="Google Shape;1691;p4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4925BC8-59DF-4BF7-B25A-3B69B7203FDC}"/>
              </a:ext>
            </a:extLst>
          </p:cNvPr>
          <p:cNvSpPr txBox="1"/>
          <p:nvPr/>
        </p:nvSpPr>
        <p:spPr>
          <a:xfrm>
            <a:off x="1313038" y="2786022"/>
            <a:ext cx="1361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генетична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20A351C-6F38-4DE0-9D10-B0AA6ED38E14}"/>
              </a:ext>
            </a:extLst>
          </p:cNvPr>
          <p:cNvSpPr txBox="1"/>
          <p:nvPr/>
        </p:nvSpPr>
        <p:spPr>
          <a:xfrm>
            <a:off x="5716515" y="2140575"/>
            <a:ext cx="1523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когнітивна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5B6E786-33F5-4547-97F3-0C99E42B0AB6}"/>
              </a:ext>
            </a:extLst>
          </p:cNvPr>
          <p:cNvSpPr txBox="1"/>
          <p:nvPr/>
        </p:nvSpPr>
        <p:spPr>
          <a:xfrm>
            <a:off x="5142775" y="4274658"/>
            <a:ext cx="4926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прагматична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9508" y="403985"/>
            <a:ext cx="4830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>
                <a:latin typeface="Mistral" panose="03090702030407020403" pitchFamily="66" charset="0"/>
              </a:rPr>
              <a:t>Антропоцентрична</a:t>
            </a:r>
            <a:r>
              <a:rPr lang="uk-UA" sz="2800" dirty="0" smtClean="0">
                <a:latin typeface="Mistral" panose="03090702030407020403" pitchFamily="66" charset="0"/>
              </a:rPr>
              <a:t> лінгвістика</a:t>
            </a:r>
            <a:endParaRPr lang="ru-RU" sz="2800" dirty="0">
              <a:latin typeface="Mistral" panose="03090702030407020403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400" y="3226009"/>
            <a:ext cx="1293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таксономічна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96" y="272188"/>
            <a:ext cx="1895408" cy="143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1" name="Google Shape;2331;p55"/>
          <p:cNvGrpSpPr/>
          <p:nvPr/>
        </p:nvGrpSpPr>
        <p:grpSpPr>
          <a:xfrm>
            <a:off x="6684543" y="540006"/>
            <a:ext cx="1745583" cy="230173"/>
            <a:chOff x="1394800" y="3522000"/>
            <a:chExt cx="1048650" cy="138275"/>
          </a:xfrm>
        </p:grpSpPr>
        <p:sp>
          <p:nvSpPr>
            <p:cNvPr id="2332" name="Google Shape;2332;p55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5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5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5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5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5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5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5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5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1" name="Google Shape;2341;p55"/>
          <p:cNvGrpSpPr/>
          <p:nvPr/>
        </p:nvGrpSpPr>
        <p:grpSpPr>
          <a:xfrm rot="-1419281">
            <a:off x="271586" y="664107"/>
            <a:ext cx="755394" cy="711775"/>
            <a:chOff x="378575" y="1776375"/>
            <a:chExt cx="737425" cy="578050"/>
          </a:xfrm>
        </p:grpSpPr>
        <p:sp>
          <p:nvSpPr>
            <p:cNvPr id="2342" name="Google Shape;2342;p55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5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5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5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5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5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5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5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5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5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5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5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4" name="Google Shape;2354;p55"/>
          <p:cNvGrpSpPr/>
          <p:nvPr/>
        </p:nvGrpSpPr>
        <p:grpSpPr>
          <a:xfrm>
            <a:off x="7581929" y="4454439"/>
            <a:ext cx="1608138" cy="326735"/>
            <a:chOff x="1816609" y="3851001"/>
            <a:chExt cx="1093674" cy="222193"/>
          </a:xfrm>
        </p:grpSpPr>
        <p:sp>
          <p:nvSpPr>
            <p:cNvPr id="2355" name="Google Shape;2355;p55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5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5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5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5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5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5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5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5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E936A-FCBE-4F4A-B710-52F53536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47" y="356877"/>
            <a:ext cx="2791523" cy="4271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322677-9CF6-48D2-AD09-BC12D9130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535" y="456605"/>
            <a:ext cx="2977622" cy="444091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B0EB659-9EC3-4973-B2B3-56E2E1F16B89}"/>
              </a:ext>
            </a:extLst>
          </p:cNvPr>
          <p:cNvSpPr txBox="1"/>
          <p:nvPr/>
        </p:nvSpPr>
        <p:spPr>
          <a:xfrm>
            <a:off x="1170405" y="1775668"/>
            <a:ext cx="27381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представлений </a:t>
            </a:r>
            <a:r>
              <a:rPr lang="ru-RU" dirty="0" err="1"/>
              <a:t>співіснуванням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домінантних</a:t>
            </a:r>
            <a:r>
              <a:rPr lang="ru-RU" dirty="0"/>
              <a:t> парадигм: </a:t>
            </a:r>
            <a:r>
              <a:rPr lang="ru-RU" b="1" dirty="0" err="1">
                <a:solidFill>
                  <a:srgbClr val="7030A0"/>
                </a:solidFill>
              </a:rPr>
              <a:t>прагматичної</a:t>
            </a:r>
            <a:r>
              <a:rPr lang="ru-RU" b="1" dirty="0">
                <a:solidFill>
                  <a:srgbClr val="7030A0"/>
                </a:solidFill>
              </a:rPr>
              <a:t> та </a:t>
            </a:r>
            <a:r>
              <a:rPr lang="ru-RU" b="1" dirty="0" err="1">
                <a:solidFill>
                  <a:srgbClr val="7030A0"/>
                </a:solidFill>
              </a:rPr>
              <a:t>когнітивної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на </a:t>
            </a:r>
            <a:r>
              <a:rPr lang="ru-RU" dirty="0" err="1"/>
              <a:t>мові</a:t>
            </a:r>
            <a:r>
              <a:rPr lang="ru-RU" dirty="0"/>
              <a:t> як </a:t>
            </a:r>
            <a:r>
              <a:rPr lang="ru-RU" dirty="0" err="1"/>
              <a:t>знарядді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впливу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когніції</a:t>
            </a:r>
            <a:r>
              <a:rPr lang="ru-RU" dirty="0"/>
              <a:t> та </a:t>
            </a:r>
            <a:r>
              <a:rPr lang="ru-RU" dirty="0" err="1"/>
              <a:t>концептуалізації</a:t>
            </a:r>
            <a:r>
              <a:rPr lang="ru-RU" dirty="0"/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A802F0-AAF1-4C15-8F71-70B2E80DF33B}"/>
              </a:ext>
            </a:extLst>
          </p:cNvPr>
          <p:cNvSpPr txBox="1"/>
          <p:nvPr/>
        </p:nvSpPr>
        <p:spPr>
          <a:xfrm>
            <a:off x="1031641" y="856232"/>
            <a:ext cx="28769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err="1"/>
              <a:t>Сучасний</a:t>
            </a:r>
            <a:r>
              <a:rPr lang="ru-RU" sz="1800" dirty="0"/>
              <a:t> </a:t>
            </a:r>
            <a:r>
              <a:rPr lang="ru-RU" sz="1800" dirty="0" err="1"/>
              <a:t>парадигмальний</a:t>
            </a:r>
            <a:r>
              <a:rPr lang="ru-RU" sz="1800" dirty="0"/>
              <a:t> </a:t>
            </a:r>
            <a:r>
              <a:rPr lang="ru-RU" sz="1800" dirty="0" err="1"/>
              <a:t>простір</a:t>
            </a:r>
            <a:r>
              <a:rPr lang="ru-RU" sz="1800" dirty="0"/>
              <a:t> </a:t>
            </a:r>
            <a:r>
              <a:rPr lang="ru-RU" sz="1800" dirty="0" err="1"/>
              <a:t>лінгвістики</a:t>
            </a:r>
            <a:r>
              <a:rPr lang="ru-RU" sz="1800" dirty="0"/>
              <a:t> </a:t>
            </a:r>
            <a:endParaRPr 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0CA8FF-FAB2-4766-A158-10D28CD47BC3}"/>
              </a:ext>
            </a:extLst>
          </p:cNvPr>
          <p:cNvSpPr txBox="1"/>
          <p:nvPr/>
        </p:nvSpPr>
        <p:spPr>
          <a:xfrm>
            <a:off x="6249725" y="1153877"/>
            <a:ext cx="19932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Зміна парадигми в сучасному науковому пізнанні робить проблему людини центральною, у зв’язку з чим тривалий період панування системно-структурного підходу до аналізу </a:t>
            </a:r>
            <a:r>
              <a:rPr lang="uk-UA" dirty="0" err="1"/>
              <a:t>мовних</a:t>
            </a:r>
            <a:r>
              <a:rPr lang="uk-UA" dirty="0"/>
              <a:t> явищ змінився </a:t>
            </a:r>
            <a:r>
              <a:rPr lang="uk-UA" dirty="0" err="1" smtClean="0">
                <a:solidFill>
                  <a:srgbClr val="FF0000"/>
                </a:solidFill>
              </a:rPr>
              <a:t>антропоцентричним</a:t>
            </a:r>
            <a:r>
              <a:rPr lang="uk-UA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191" y="623701"/>
            <a:ext cx="2021867" cy="902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352" y="2071834"/>
            <a:ext cx="948929" cy="125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Предмет, об'єкт, виділення когнітивної лінгвістики як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лінгвістичного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Завдання, принципи й сучасні напрями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когнітивної лінгвістики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7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649475" y="860577"/>
            <a:ext cx="2497551" cy="2401906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32"/>
          <p:cNvGrpSpPr/>
          <p:nvPr/>
        </p:nvGrpSpPr>
        <p:grpSpPr>
          <a:xfrm rot="2556023">
            <a:off x="6280455" y="1142182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674490">
            <a:off x="4953568" y="3925111"/>
            <a:ext cx="3474315" cy="888859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4562838" y="664874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7C62090-4EE8-4E04-B340-C35CADEC39A7}"/>
              </a:ext>
            </a:extLst>
          </p:cNvPr>
          <p:cNvSpPr txBox="1"/>
          <p:nvPr/>
        </p:nvSpPr>
        <p:spPr>
          <a:xfrm>
            <a:off x="675638" y="1640640"/>
            <a:ext cx="46398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b="1" i="1" dirty="0"/>
              <a:t>Когнітивна </a:t>
            </a:r>
            <a:r>
              <a:rPr lang="uk-UA" b="1" i="1" dirty="0" smtClean="0"/>
              <a:t>лінгвістика </a:t>
            </a:r>
            <a:r>
              <a:rPr lang="uk-UA" dirty="0" smtClean="0"/>
              <a:t>– </a:t>
            </a:r>
            <a:r>
              <a:rPr lang="uk-UA" dirty="0" err="1" smtClean="0"/>
              <a:t>антропоорієнтований</a:t>
            </a:r>
            <a:r>
              <a:rPr lang="uk-UA" dirty="0" smtClean="0"/>
              <a:t> міждисциплінарний </a:t>
            </a:r>
            <a:r>
              <a:rPr lang="uk-UA" dirty="0"/>
              <a:t>напрям мово­знавства, тісно пов’язаний із семантикою, який досліджує проб­леми співвідношення мови, свідомості </a:t>
            </a:r>
            <a:r>
              <a:rPr lang="uk-UA" dirty="0" smtClean="0"/>
              <a:t>й мислення</a:t>
            </a:r>
            <a:r>
              <a:rPr lang="uk-UA" dirty="0"/>
              <a:t>, роль мови </a:t>
            </a:r>
            <a:r>
              <a:rPr lang="uk-UA" dirty="0" smtClean="0"/>
              <a:t>в </a:t>
            </a:r>
            <a:r>
              <a:rPr lang="uk-UA" dirty="0"/>
              <a:t>пі­знанні, розумінні </a:t>
            </a:r>
            <a:r>
              <a:rPr lang="uk-UA" dirty="0" smtClean="0"/>
              <a:t>та </a:t>
            </a:r>
            <a:r>
              <a:rPr lang="uk-UA" dirty="0"/>
              <a:t>відображенні довкілля.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4043" y="901179"/>
            <a:ext cx="3638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Mistral" panose="03090702030407020403" pitchFamily="66" charset="0"/>
              </a:rPr>
              <a:t>Когнітивна лінгвістика</a:t>
            </a:r>
            <a:endParaRPr lang="ru-RU" sz="28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1141</Words>
  <Application>Microsoft Office PowerPoint</Application>
  <PresentationFormat>Экран (16:9)</PresentationFormat>
  <Paragraphs>130</Paragraphs>
  <Slides>26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Itim</vt:lpstr>
      <vt:lpstr>Arial</vt:lpstr>
      <vt:lpstr>Mistral</vt:lpstr>
      <vt:lpstr>Wingdings</vt:lpstr>
      <vt:lpstr>Muli</vt:lpstr>
      <vt:lpstr>Times New Roman</vt:lpstr>
      <vt:lpstr>Calibri</vt:lpstr>
      <vt:lpstr>TimesNewRomanPSMT</vt:lpstr>
      <vt:lpstr>Monotype Corsiva</vt:lpstr>
      <vt:lpstr>Online Notebook by Slidesgo</vt:lpstr>
      <vt:lpstr>ПРОБЛЕМИ КОГНІТИВНОЇ ЛІНГВІСТИКИ </vt:lpstr>
      <vt:lpstr>Питання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Предмет, об'єкт, виділення когнітивної лінгвістики як лінгвістичного напряму.   Завдання, принципи й сучасні напрями когнітивної лінгвістики  </vt:lpstr>
      <vt:lpstr>Презентация PowerPoint</vt:lpstr>
      <vt:lpstr>Презентация PowerPoint</vt:lpstr>
      <vt:lpstr>Когнітивна  лінгвістика </vt:lpstr>
      <vt:lpstr>Когнітивна  лінгвістика </vt:lpstr>
      <vt:lpstr>Презентация PowerPoint</vt:lpstr>
      <vt:lpstr>Презентация PowerPoint</vt:lpstr>
      <vt:lpstr>Презентация PowerPoint</vt:lpstr>
      <vt:lpstr>Сучасна когнітивна лінгвістика розглядає мову як пізнавальне знаряддя кодування та трансформації знань, однак мова є не лише внутрішньою здатністю людини, а й надана людині ззовні та створена незалежно від конкретного індивіда, нав’язуючи йому при засвоєнні свій спосіб категоризації й концептуалізації світу та внутрішнього рефлексивного досвіду етносу. </vt:lpstr>
      <vt:lpstr>Головними завданнями когнітивної лінгвістики є:  </vt:lpstr>
      <vt:lpstr>В Україні когнітивна лінгвістика представлена такими аспектами: </vt:lpstr>
      <vt:lpstr>Напрями досліджень когнітивної науки в Україні:  </vt:lpstr>
      <vt:lpstr>Аспекти аналізу  концепту </vt:lpstr>
      <vt:lpstr>Відгалуження сучасної  української когнітивістики</vt:lpstr>
      <vt:lpstr>  Поняття „концепт” і „концептуальна картина  світу”. Типологія концептів </vt:lpstr>
      <vt:lpstr>концепт − це:  </vt:lpstr>
      <vt:lpstr>концепт − це: </vt:lpstr>
      <vt:lpstr>Типологізації концептів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User</dc:creator>
  <cp:lastModifiedBy>admin</cp:lastModifiedBy>
  <cp:revision>131</cp:revision>
  <dcterms:modified xsi:type="dcterms:W3CDTF">2025-11-17T10:35:27Z</dcterms:modified>
</cp:coreProperties>
</file>