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AF93FB-A028-499B-A39C-8BF78BD6A4C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E971228A-6FE9-4D67-9ED0-D35A4A74B9A7}">
      <dgm:prSet/>
      <dgm:spPr/>
      <dgm:t>
        <a:bodyPr/>
        <a:lstStyle/>
        <a:p>
          <a:pPr rtl="0"/>
          <a:r>
            <a:rPr lang="uk-UA" smtClean="0"/>
            <a:t>Ринок хмарних послуг є одним із найдинамічніших у своєму розвитку світових ІТ-ринків. </a:t>
          </a:r>
          <a:endParaRPr lang="uk-UA"/>
        </a:p>
      </dgm:t>
    </dgm:pt>
    <dgm:pt modelId="{11691BE9-4E17-43F7-8655-E5BA6ED2855F}" type="parTrans" cxnId="{48CD4877-91C9-46D4-8508-62D23A659271}">
      <dgm:prSet/>
      <dgm:spPr/>
      <dgm:t>
        <a:bodyPr/>
        <a:lstStyle/>
        <a:p>
          <a:endParaRPr lang="uk-UA"/>
        </a:p>
      </dgm:t>
    </dgm:pt>
    <dgm:pt modelId="{62CF648D-70C0-43FA-A38C-62737D219F49}" type="sibTrans" cxnId="{48CD4877-91C9-46D4-8508-62D23A659271}">
      <dgm:prSet/>
      <dgm:spPr/>
      <dgm:t>
        <a:bodyPr/>
        <a:lstStyle/>
        <a:p>
          <a:endParaRPr lang="uk-UA"/>
        </a:p>
      </dgm:t>
    </dgm:pt>
    <dgm:pt modelId="{E341B238-6863-43B7-B507-24DE27F27131}">
      <dgm:prSet/>
      <dgm:spPr/>
      <dgm:t>
        <a:bodyPr/>
        <a:lstStyle/>
        <a:p>
          <a:pPr rtl="0"/>
          <a:r>
            <a:rPr lang="uk-UA" smtClean="0"/>
            <a:t>За прогнозами </a:t>
          </a:r>
          <a:r>
            <a:rPr lang="en-US" smtClean="0"/>
            <a:t>Gartner, </a:t>
          </a:r>
          <a:r>
            <a:rPr lang="uk-UA" smtClean="0"/>
            <a:t>у 2022 р. витрати на корпоративні хмари у світі будуть у межах 331,2 млрд доларів США, а у 2026 р. обсяг світового ринку хмарних послуг становитиме близько 521,8 млрд доларів США. </a:t>
          </a:r>
          <a:endParaRPr lang="uk-UA"/>
        </a:p>
      </dgm:t>
    </dgm:pt>
    <dgm:pt modelId="{AED896D4-9A4D-4999-86FD-BBB3784DF55F}" type="parTrans" cxnId="{2C66F978-5F2A-488E-B5EC-5A81ABCB08F9}">
      <dgm:prSet/>
      <dgm:spPr/>
      <dgm:t>
        <a:bodyPr/>
        <a:lstStyle/>
        <a:p>
          <a:endParaRPr lang="uk-UA"/>
        </a:p>
      </dgm:t>
    </dgm:pt>
    <dgm:pt modelId="{93B20D29-2EAA-4B2C-92EC-BAF208F3E002}" type="sibTrans" cxnId="{2C66F978-5F2A-488E-B5EC-5A81ABCB08F9}">
      <dgm:prSet/>
      <dgm:spPr/>
      <dgm:t>
        <a:bodyPr/>
        <a:lstStyle/>
        <a:p>
          <a:endParaRPr lang="uk-UA"/>
        </a:p>
      </dgm:t>
    </dgm:pt>
    <dgm:pt modelId="{88F1EE07-B86A-4BC8-9E35-541804F8AF54}">
      <dgm:prSet/>
      <dgm:spPr/>
      <dgm:t>
        <a:bodyPr/>
        <a:lstStyle/>
        <a:p>
          <a:pPr rtl="0"/>
          <a:r>
            <a:rPr lang="uk-UA" smtClean="0"/>
            <a:t>Однією із основних причин такого зростання є </a:t>
          </a:r>
          <a:endParaRPr lang="uk-UA"/>
        </a:p>
      </dgm:t>
    </dgm:pt>
    <dgm:pt modelId="{660CC8C7-BF84-4D6F-8EF0-A62F004105B7}" type="parTrans" cxnId="{5AD52B08-1162-4A72-B54F-8B843C537890}">
      <dgm:prSet/>
      <dgm:spPr/>
      <dgm:t>
        <a:bodyPr/>
        <a:lstStyle/>
        <a:p>
          <a:endParaRPr lang="uk-UA"/>
        </a:p>
      </dgm:t>
    </dgm:pt>
    <dgm:pt modelId="{961FBB3F-680E-43BB-BFD2-9208688A965E}" type="sibTrans" cxnId="{5AD52B08-1162-4A72-B54F-8B843C537890}">
      <dgm:prSet/>
      <dgm:spPr/>
      <dgm:t>
        <a:bodyPr/>
        <a:lstStyle/>
        <a:p>
          <a:endParaRPr lang="uk-UA"/>
        </a:p>
      </dgm:t>
    </dgm:pt>
    <dgm:pt modelId="{57FC56DC-ECBC-489A-A663-71BEE69660C3}">
      <dgm:prSet/>
      <dgm:spPr/>
      <dgm:t>
        <a:bodyPr/>
        <a:lstStyle/>
        <a:p>
          <a:pPr rtl="0"/>
          <a:r>
            <a:rPr lang="uk-UA" smtClean="0"/>
            <a:t>задля досягнення більшої гнучкості, мобільності та ефективності бізнес переорієнтовується у своїй роботі на хмарні сервіси. </a:t>
          </a:r>
          <a:endParaRPr lang="uk-UA"/>
        </a:p>
      </dgm:t>
    </dgm:pt>
    <dgm:pt modelId="{BD265795-9EFD-450F-84F2-B80C05E57D44}" type="parTrans" cxnId="{88A1F676-0D8C-4C3D-9414-E8C83D2EA17E}">
      <dgm:prSet/>
      <dgm:spPr/>
      <dgm:t>
        <a:bodyPr/>
        <a:lstStyle/>
        <a:p>
          <a:endParaRPr lang="uk-UA"/>
        </a:p>
      </dgm:t>
    </dgm:pt>
    <dgm:pt modelId="{E89E4B1A-C8B7-4B07-BC15-8D9441E7E89E}" type="sibTrans" cxnId="{88A1F676-0D8C-4C3D-9414-E8C83D2EA17E}">
      <dgm:prSet/>
      <dgm:spPr/>
      <dgm:t>
        <a:bodyPr/>
        <a:lstStyle/>
        <a:p>
          <a:endParaRPr lang="uk-UA"/>
        </a:p>
      </dgm:t>
    </dgm:pt>
    <dgm:pt modelId="{D8CCD79D-3D11-47BD-8524-21EA162C5F98}" type="pres">
      <dgm:prSet presAssocID="{F2AF93FB-A028-499B-A39C-8BF78BD6A4C0}" presName="linear" presStyleCnt="0">
        <dgm:presLayoutVars>
          <dgm:animLvl val="lvl"/>
          <dgm:resizeHandles val="exact"/>
        </dgm:presLayoutVars>
      </dgm:prSet>
      <dgm:spPr/>
    </dgm:pt>
    <dgm:pt modelId="{078FCB25-B946-4878-B3E5-2828F16C4E91}" type="pres">
      <dgm:prSet presAssocID="{E971228A-6FE9-4D67-9ED0-D35A4A74B9A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E96165E-C257-4F47-AF71-AAC774E5EB29}" type="pres">
      <dgm:prSet presAssocID="{E971228A-6FE9-4D67-9ED0-D35A4A74B9A7}" presName="childText" presStyleLbl="revTx" presStyleIdx="0" presStyleCnt="2">
        <dgm:presLayoutVars>
          <dgm:bulletEnabled val="1"/>
        </dgm:presLayoutVars>
      </dgm:prSet>
      <dgm:spPr/>
    </dgm:pt>
    <dgm:pt modelId="{7F804DAE-55D8-4FFF-B35F-FAEF7E9DDBED}" type="pres">
      <dgm:prSet presAssocID="{88F1EE07-B86A-4BC8-9E35-541804F8AF5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F0DBC3D-3C19-4655-9256-2A04FE08901D}" type="pres">
      <dgm:prSet presAssocID="{88F1EE07-B86A-4BC8-9E35-541804F8AF54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F069F89-39F6-40A9-B428-3E5695140E62}" type="presOf" srcId="{F2AF93FB-A028-499B-A39C-8BF78BD6A4C0}" destId="{D8CCD79D-3D11-47BD-8524-21EA162C5F98}" srcOrd="0" destOrd="0" presId="urn:microsoft.com/office/officeart/2005/8/layout/vList2"/>
    <dgm:cxn modelId="{45D0A04F-C9D9-4332-8A33-272750B6AF62}" type="presOf" srcId="{E341B238-6863-43B7-B507-24DE27F27131}" destId="{0E96165E-C257-4F47-AF71-AAC774E5EB29}" srcOrd="0" destOrd="0" presId="urn:microsoft.com/office/officeart/2005/8/layout/vList2"/>
    <dgm:cxn modelId="{48CD4877-91C9-46D4-8508-62D23A659271}" srcId="{F2AF93FB-A028-499B-A39C-8BF78BD6A4C0}" destId="{E971228A-6FE9-4D67-9ED0-D35A4A74B9A7}" srcOrd="0" destOrd="0" parTransId="{11691BE9-4E17-43F7-8655-E5BA6ED2855F}" sibTransId="{62CF648D-70C0-43FA-A38C-62737D219F49}"/>
    <dgm:cxn modelId="{5CEDE15C-2C71-4569-BCA6-AFAFD2E21F9E}" type="presOf" srcId="{57FC56DC-ECBC-489A-A663-71BEE69660C3}" destId="{BF0DBC3D-3C19-4655-9256-2A04FE08901D}" srcOrd="0" destOrd="0" presId="urn:microsoft.com/office/officeart/2005/8/layout/vList2"/>
    <dgm:cxn modelId="{88A1F676-0D8C-4C3D-9414-E8C83D2EA17E}" srcId="{88F1EE07-B86A-4BC8-9E35-541804F8AF54}" destId="{57FC56DC-ECBC-489A-A663-71BEE69660C3}" srcOrd="0" destOrd="0" parTransId="{BD265795-9EFD-450F-84F2-B80C05E57D44}" sibTransId="{E89E4B1A-C8B7-4B07-BC15-8D9441E7E89E}"/>
    <dgm:cxn modelId="{061A6AB1-D285-4400-BD89-7D18BDC5B5F3}" type="presOf" srcId="{E971228A-6FE9-4D67-9ED0-D35A4A74B9A7}" destId="{078FCB25-B946-4878-B3E5-2828F16C4E91}" srcOrd="0" destOrd="0" presId="urn:microsoft.com/office/officeart/2005/8/layout/vList2"/>
    <dgm:cxn modelId="{2C66F978-5F2A-488E-B5EC-5A81ABCB08F9}" srcId="{E971228A-6FE9-4D67-9ED0-D35A4A74B9A7}" destId="{E341B238-6863-43B7-B507-24DE27F27131}" srcOrd="0" destOrd="0" parTransId="{AED896D4-9A4D-4999-86FD-BBB3784DF55F}" sibTransId="{93B20D29-2EAA-4B2C-92EC-BAF208F3E002}"/>
    <dgm:cxn modelId="{5AD52B08-1162-4A72-B54F-8B843C537890}" srcId="{F2AF93FB-A028-499B-A39C-8BF78BD6A4C0}" destId="{88F1EE07-B86A-4BC8-9E35-541804F8AF54}" srcOrd="1" destOrd="0" parTransId="{660CC8C7-BF84-4D6F-8EF0-A62F004105B7}" sibTransId="{961FBB3F-680E-43BB-BFD2-9208688A965E}"/>
    <dgm:cxn modelId="{C585E4A0-FE79-46E2-9DF9-4683F25BB8C2}" type="presOf" srcId="{88F1EE07-B86A-4BC8-9E35-541804F8AF54}" destId="{7F804DAE-55D8-4FFF-B35F-FAEF7E9DDBED}" srcOrd="0" destOrd="0" presId="urn:microsoft.com/office/officeart/2005/8/layout/vList2"/>
    <dgm:cxn modelId="{A88F7E33-B598-4730-B7E5-F9F2FCC4E00F}" type="presParOf" srcId="{D8CCD79D-3D11-47BD-8524-21EA162C5F98}" destId="{078FCB25-B946-4878-B3E5-2828F16C4E91}" srcOrd="0" destOrd="0" presId="urn:microsoft.com/office/officeart/2005/8/layout/vList2"/>
    <dgm:cxn modelId="{4A4AD859-6B7F-458E-AD09-5D8090513A2D}" type="presParOf" srcId="{D8CCD79D-3D11-47BD-8524-21EA162C5F98}" destId="{0E96165E-C257-4F47-AF71-AAC774E5EB29}" srcOrd="1" destOrd="0" presId="urn:microsoft.com/office/officeart/2005/8/layout/vList2"/>
    <dgm:cxn modelId="{20341EFD-9E6B-4268-9909-32D88B1FF8D5}" type="presParOf" srcId="{D8CCD79D-3D11-47BD-8524-21EA162C5F98}" destId="{7F804DAE-55D8-4FFF-B35F-FAEF7E9DDBED}" srcOrd="2" destOrd="0" presId="urn:microsoft.com/office/officeart/2005/8/layout/vList2"/>
    <dgm:cxn modelId="{65B028F0-682F-44F4-8B11-69CF95C52577}" type="presParOf" srcId="{D8CCD79D-3D11-47BD-8524-21EA162C5F98}" destId="{BF0DBC3D-3C19-4655-9256-2A04FE08901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C43205C-A176-424F-B2F6-F129E09F661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21946B0-1B2E-45B6-8D46-0231AF97B08C}">
      <dgm:prSet/>
      <dgm:spPr/>
      <dgm:t>
        <a:bodyPr/>
        <a:lstStyle/>
        <a:p>
          <a:pPr rtl="0"/>
          <a:r>
            <a:rPr lang="uk-UA" smtClean="0"/>
            <a:t>Співробітники автомобільної компанії </a:t>
          </a:r>
          <a:r>
            <a:rPr lang="en-US" smtClean="0"/>
            <a:t>Tata Motors </a:t>
          </a:r>
          <a:r>
            <a:rPr lang="uk-UA" smtClean="0"/>
            <a:t>використовують спеціалізовані «хмарні» портали для </a:t>
          </a:r>
          <a:endParaRPr lang="uk-UA"/>
        </a:p>
      </dgm:t>
    </dgm:pt>
    <dgm:pt modelId="{DCDE7F58-8E1B-444F-8E9F-A1C20952A114}" type="parTrans" cxnId="{6F5AF128-AEE2-4257-92FB-787A595B0191}">
      <dgm:prSet/>
      <dgm:spPr/>
      <dgm:t>
        <a:bodyPr/>
        <a:lstStyle/>
        <a:p>
          <a:endParaRPr lang="uk-UA"/>
        </a:p>
      </dgm:t>
    </dgm:pt>
    <dgm:pt modelId="{E9C8BD79-C695-4CAC-80BB-774ED5CDDA4D}" type="sibTrans" cxnId="{6F5AF128-AEE2-4257-92FB-787A595B0191}">
      <dgm:prSet/>
      <dgm:spPr/>
      <dgm:t>
        <a:bodyPr/>
        <a:lstStyle/>
        <a:p>
          <a:endParaRPr lang="uk-UA"/>
        </a:p>
      </dgm:t>
    </dgm:pt>
    <dgm:pt modelId="{F4B1A12E-68A6-4AF8-A2BD-3CE3A3CAC231}">
      <dgm:prSet/>
      <dgm:spPr/>
      <dgm:t>
        <a:bodyPr/>
        <a:lstStyle/>
        <a:p>
          <a:pPr rtl="0"/>
          <a:r>
            <a:rPr lang="uk-UA" smtClean="0"/>
            <a:t>відстежування в автопарках транспортних засобів у режимі реального часу. </a:t>
          </a:r>
          <a:endParaRPr lang="uk-UA"/>
        </a:p>
      </dgm:t>
    </dgm:pt>
    <dgm:pt modelId="{DB41523F-B44F-4879-B0DD-8598758C9476}" type="parTrans" cxnId="{3A7FB5E1-918C-42DC-A5D5-1AA5D95CCDE6}">
      <dgm:prSet/>
      <dgm:spPr/>
      <dgm:t>
        <a:bodyPr/>
        <a:lstStyle/>
        <a:p>
          <a:endParaRPr lang="uk-UA"/>
        </a:p>
      </dgm:t>
    </dgm:pt>
    <dgm:pt modelId="{8C496B87-F691-4E34-938D-573BAA3DF043}" type="sibTrans" cxnId="{3A7FB5E1-918C-42DC-A5D5-1AA5D95CCDE6}">
      <dgm:prSet/>
      <dgm:spPr/>
      <dgm:t>
        <a:bodyPr/>
        <a:lstStyle/>
        <a:p>
          <a:endParaRPr lang="uk-UA"/>
        </a:p>
      </dgm:t>
    </dgm:pt>
    <dgm:pt modelId="{003FCDB1-00FE-4084-B920-C1142DC28DDB}">
      <dgm:prSet/>
      <dgm:spPr/>
      <dgm:t>
        <a:bodyPr/>
        <a:lstStyle/>
        <a:p>
          <a:pPr rtl="0"/>
          <a:r>
            <a:rPr lang="uk-UA" smtClean="0"/>
            <a:t>Клієнти компанії завдяки ним мають можливість </a:t>
          </a:r>
          <a:endParaRPr lang="uk-UA"/>
        </a:p>
      </dgm:t>
    </dgm:pt>
    <dgm:pt modelId="{517BB9E7-A569-4B1D-BA19-FFD77AB2CE07}" type="parTrans" cxnId="{6E82D695-A20B-497E-9B89-C552747EF49A}">
      <dgm:prSet/>
      <dgm:spPr/>
      <dgm:t>
        <a:bodyPr/>
        <a:lstStyle/>
        <a:p>
          <a:endParaRPr lang="uk-UA"/>
        </a:p>
      </dgm:t>
    </dgm:pt>
    <dgm:pt modelId="{08F41BFD-B73F-4A80-982E-A6BF5EDD419A}" type="sibTrans" cxnId="{6E82D695-A20B-497E-9B89-C552747EF49A}">
      <dgm:prSet/>
      <dgm:spPr/>
      <dgm:t>
        <a:bodyPr/>
        <a:lstStyle/>
        <a:p>
          <a:endParaRPr lang="uk-UA"/>
        </a:p>
      </dgm:t>
    </dgm:pt>
    <dgm:pt modelId="{BAB5A068-C29E-4501-90A1-9616DC799A55}">
      <dgm:prSet/>
      <dgm:spPr/>
      <dgm:t>
        <a:bodyPr/>
        <a:lstStyle/>
        <a:p>
          <a:pPr rtl="0"/>
          <a:r>
            <a:rPr lang="uk-UA" smtClean="0"/>
            <a:t>скористатися функціоналом порталу лояльності клієнтів, порталу ключових клієнтів і порталу «телематики». </a:t>
          </a:r>
          <a:endParaRPr lang="uk-UA"/>
        </a:p>
      </dgm:t>
    </dgm:pt>
    <dgm:pt modelId="{8FEB58B5-9127-45EB-9590-78DCF7C7E655}" type="parTrans" cxnId="{6EC46604-CCDA-462A-95D3-C05CAEFE9D67}">
      <dgm:prSet/>
      <dgm:spPr/>
      <dgm:t>
        <a:bodyPr/>
        <a:lstStyle/>
        <a:p>
          <a:endParaRPr lang="uk-UA"/>
        </a:p>
      </dgm:t>
    </dgm:pt>
    <dgm:pt modelId="{D7832631-268D-447A-AB71-E04F966518D3}" type="sibTrans" cxnId="{6EC46604-CCDA-462A-95D3-C05CAEFE9D67}">
      <dgm:prSet/>
      <dgm:spPr/>
      <dgm:t>
        <a:bodyPr/>
        <a:lstStyle/>
        <a:p>
          <a:endParaRPr lang="uk-UA"/>
        </a:p>
      </dgm:t>
    </dgm:pt>
    <dgm:pt modelId="{677BCFD8-4E3B-4369-AC23-4F0E41F56393}" type="pres">
      <dgm:prSet presAssocID="{7C43205C-A176-424F-B2F6-F129E09F6611}" presName="Name0" presStyleCnt="0">
        <dgm:presLayoutVars>
          <dgm:dir/>
          <dgm:animLvl val="lvl"/>
          <dgm:resizeHandles val="exact"/>
        </dgm:presLayoutVars>
      </dgm:prSet>
      <dgm:spPr/>
    </dgm:pt>
    <dgm:pt modelId="{5AA720AD-4D5F-40DE-B26C-BBACB23D023B}" type="pres">
      <dgm:prSet presAssocID="{821946B0-1B2E-45B6-8D46-0231AF97B08C}" presName="linNode" presStyleCnt="0"/>
      <dgm:spPr/>
    </dgm:pt>
    <dgm:pt modelId="{6DD33DBB-AA4C-45C2-930D-30877A4C6B28}" type="pres">
      <dgm:prSet presAssocID="{821946B0-1B2E-45B6-8D46-0231AF97B08C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D4F6197B-2AFA-4983-B0BC-9B5B2C57AB4B}" type="pres">
      <dgm:prSet presAssocID="{821946B0-1B2E-45B6-8D46-0231AF97B08C}" presName="descendantText" presStyleLbl="alignAccFollowNode1" presStyleIdx="0" presStyleCnt="2">
        <dgm:presLayoutVars>
          <dgm:bulletEnabled val="1"/>
        </dgm:presLayoutVars>
      </dgm:prSet>
      <dgm:spPr/>
    </dgm:pt>
    <dgm:pt modelId="{885E6AC6-CAB7-40EE-A2A2-F97BD7AC5962}" type="pres">
      <dgm:prSet presAssocID="{E9C8BD79-C695-4CAC-80BB-774ED5CDDA4D}" presName="sp" presStyleCnt="0"/>
      <dgm:spPr/>
    </dgm:pt>
    <dgm:pt modelId="{87EB4D38-E84A-48EE-B47E-CA7C1D48A65A}" type="pres">
      <dgm:prSet presAssocID="{003FCDB1-00FE-4084-B920-C1142DC28DDB}" presName="linNode" presStyleCnt="0"/>
      <dgm:spPr/>
    </dgm:pt>
    <dgm:pt modelId="{CADB85AE-1BA9-4E09-92D8-1A839DBF5906}" type="pres">
      <dgm:prSet presAssocID="{003FCDB1-00FE-4084-B920-C1142DC28DDB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66906440-7870-433F-B0DE-C9D972BF25B5}" type="pres">
      <dgm:prSet presAssocID="{003FCDB1-00FE-4084-B920-C1142DC28DDB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3A7FB5E1-918C-42DC-A5D5-1AA5D95CCDE6}" srcId="{821946B0-1B2E-45B6-8D46-0231AF97B08C}" destId="{F4B1A12E-68A6-4AF8-A2BD-3CE3A3CAC231}" srcOrd="0" destOrd="0" parTransId="{DB41523F-B44F-4879-B0DD-8598758C9476}" sibTransId="{8C496B87-F691-4E34-938D-573BAA3DF043}"/>
    <dgm:cxn modelId="{70F12B64-A7F5-4FF8-AEA2-3C987BA54A89}" type="presOf" srcId="{F4B1A12E-68A6-4AF8-A2BD-3CE3A3CAC231}" destId="{D4F6197B-2AFA-4983-B0BC-9B5B2C57AB4B}" srcOrd="0" destOrd="0" presId="urn:microsoft.com/office/officeart/2005/8/layout/vList5"/>
    <dgm:cxn modelId="{0BBB9DF2-E2E5-4A18-91C6-F648E3B194F0}" type="presOf" srcId="{BAB5A068-C29E-4501-90A1-9616DC799A55}" destId="{66906440-7870-433F-B0DE-C9D972BF25B5}" srcOrd="0" destOrd="0" presId="urn:microsoft.com/office/officeart/2005/8/layout/vList5"/>
    <dgm:cxn modelId="{6E82D695-A20B-497E-9B89-C552747EF49A}" srcId="{7C43205C-A176-424F-B2F6-F129E09F6611}" destId="{003FCDB1-00FE-4084-B920-C1142DC28DDB}" srcOrd="1" destOrd="0" parTransId="{517BB9E7-A569-4B1D-BA19-FFD77AB2CE07}" sibTransId="{08F41BFD-B73F-4A80-982E-A6BF5EDD419A}"/>
    <dgm:cxn modelId="{6EC46604-CCDA-462A-95D3-C05CAEFE9D67}" srcId="{003FCDB1-00FE-4084-B920-C1142DC28DDB}" destId="{BAB5A068-C29E-4501-90A1-9616DC799A55}" srcOrd="0" destOrd="0" parTransId="{8FEB58B5-9127-45EB-9590-78DCF7C7E655}" sibTransId="{D7832631-268D-447A-AB71-E04F966518D3}"/>
    <dgm:cxn modelId="{1C7731B1-13C7-4599-8BEC-A1B7ADA95441}" type="presOf" srcId="{7C43205C-A176-424F-B2F6-F129E09F6611}" destId="{677BCFD8-4E3B-4369-AC23-4F0E41F56393}" srcOrd="0" destOrd="0" presId="urn:microsoft.com/office/officeart/2005/8/layout/vList5"/>
    <dgm:cxn modelId="{CA58BDD3-9C92-4476-AA58-46A87D5ADF1C}" type="presOf" srcId="{821946B0-1B2E-45B6-8D46-0231AF97B08C}" destId="{6DD33DBB-AA4C-45C2-930D-30877A4C6B28}" srcOrd="0" destOrd="0" presId="urn:microsoft.com/office/officeart/2005/8/layout/vList5"/>
    <dgm:cxn modelId="{3C7F343B-94DE-4D98-A15D-FADD72EABCDA}" type="presOf" srcId="{003FCDB1-00FE-4084-B920-C1142DC28DDB}" destId="{CADB85AE-1BA9-4E09-92D8-1A839DBF5906}" srcOrd="0" destOrd="0" presId="urn:microsoft.com/office/officeart/2005/8/layout/vList5"/>
    <dgm:cxn modelId="{6F5AF128-AEE2-4257-92FB-787A595B0191}" srcId="{7C43205C-A176-424F-B2F6-F129E09F6611}" destId="{821946B0-1B2E-45B6-8D46-0231AF97B08C}" srcOrd="0" destOrd="0" parTransId="{DCDE7F58-8E1B-444F-8E9F-A1C20952A114}" sibTransId="{E9C8BD79-C695-4CAC-80BB-774ED5CDDA4D}"/>
    <dgm:cxn modelId="{E9BFB886-FE37-40B0-A2CC-5871194F9B18}" type="presParOf" srcId="{677BCFD8-4E3B-4369-AC23-4F0E41F56393}" destId="{5AA720AD-4D5F-40DE-B26C-BBACB23D023B}" srcOrd="0" destOrd="0" presId="urn:microsoft.com/office/officeart/2005/8/layout/vList5"/>
    <dgm:cxn modelId="{6FB7F38B-6499-4F0E-A806-DB7D13480C0D}" type="presParOf" srcId="{5AA720AD-4D5F-40DE-B26C-BBACB23D023B}" destId="{6DD33DBB-AA4C-45C2-930D-30877A4C6B28}" srcOrd="0" destOrd="0" presId="urn:microsoft.com/office/officeart/2005/8/layout/vList5"/>
    <dgm:cxn modelId="{D7A49EB2-8E8E-470D-AAE6-93A3A1AAB4D7}" type="presParOf" srcId="{5AA720AD-4D5F-40DE-B26C-BBACB23D023B}" destId="{D4F6197B-2AFA-4983-B0BC-9B5B2C57AB4B}" srcOrd="1" destOrd="0" presId="urn:microsoft.com/office/officeart/2005/8/layout/vList5"/>
    <dgm:cxn modelId="{BFC05EDC-76F3-4FDD-9023-4C982E0F7015}" type="presParOf" srcId="{677BCFD8-4E3B-4369-AC23-4F0E41F56393}" destId="{885E6AC6-CAB7-40EE-A2A2-F97BD7AC5962}" srcOrd="1" destOrd="0" presId="urn:microsoft.com/office/officeart/2005/8/layout/vList5"/>
    <dgm:cxn modelId="{D8F45E34-4A1E-4624-AE2D-7BF20C35EDAE}" type="presParOf" srcId="{677BCFD8-4E3B-4369-AC23-4F0E41F56393}" destId="{87EB4D38-E84A-48EE-B47E-CA7C1D48A65A}" srcOrd="2" destOrd="0" presId="urn:microsoft.com/office/officeart/2005/8/layout/vList5"/>
    <dgm:cxn modelId="{E1C8968A-5BFB-4E4D-AFC8-FF7291D3AE3B}" type="presParOf" srcId="{87EB4D38-E84A-48EE-B47E-CA7C1D48A65A}" destId="{CADB85AE-1BA9-4E09-92D8-1A839DBF5906}" srcOrd="0" destOrd="0" presId="urn:microsoft.com/office/officeart/2005/8/layout/vList5"/>
    <dgm:cxn modelId="{8848D563-45A8-4CEA-88F0-EB6CA066E298}" type="presParOf" srcId="{87EB4D38-E84A-48EE-B47E-CA7C1D48A65A}" destId="{66906440-7870-433F-B0DE-C9D972BF25B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9F94677-40A7-4E72-AD70-B6B1CF122E1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F2F925B-C860-4C81-80A8-7237295B3E08}">
      <dgm:prSet/>
      <dgm:spPr/>
      <dgm:t>
        <a:bodyPr/>
        <a:lstStyle/>
        <a:p>
          <a:pPr rtl="0"/>
          <a:r>
            <a:rPr lang="uk-UA" smtClean="0"/>
            <a:t>Розроблену компаніями </a:t>
          </a:r>
          <a:r>
            <a:rPr lang="en-US" smtClean="0"/>
            <a:t>Jaguar </a:t>
          </a:r>
          <a:r>
            <a:rPr lang="uk-UA" smtClean="0"/>
            <a:t>і </a:t>
          </a:r>
          <a:r>
            <a:rPr lang="en-US" smtClean="0"/>
            <a:t>Land Rover </a:t>
          </a:r>
          <a:endParaRPr lang="uk-UA"/>
        </a:p>
      </dgm:t>
    </dgm:pt>
    <dgm:pt modelId="{463817D7-F1CC-471F-A455-3A4517CF071A}" type="parTrans" cxnId="{E15336CB-6567-40C8-89EC-D8B70AA35D8A}">
      <dgm:prSet/>
      <dgm:spPr/>
      <dgm:t>
        <a:bodyPr/>
        <a:lstStyle/>
        <a:p>
          <a:endParaRPr lang="uk-UA"/>
        </a:p>
      </dgm:t>
    </dgm:pt>
    <dgm:pt modelId="{9B6E9134-93A8-4EC3-B27F-E08D60D09FB0}" type="sibTrans" cxnId="{E15336CB-6567-40C8-89EC-D8B70AA35D8A}">
      <dgm:prSet/>
      <dgm:spPr/>
      <dgm:t>
        <a:bodyPr/>
        <a:lstStyle/>
        <a:p>
          <a:endParaRPr lang="uk-UA"/>
        </a:p>
      </dgm:t>
    </dgm:pt>
    <dgm:pt modelId="{3FFE9A35-2F4A-4C85-95EF-BFFC0E35F9EB}">
      <dgm:prSet/>
      <dgm:spPr/>
      <dgm:t>
        <a:bodyPr/>
        <a:lstStyle/>
        <a:p>
          <a:pPr rtl="0"/>
          <a:r>
            <a:rPr lang="uk-UA" smtClean="0"/>
            <a:t>дозволяє сканувати дорожнє полотно і повідомляти водіїв про небезпечні ділянки – сервіс </a:t>
          </a:r>
          <a:r>
            <a:rPr lang="en-US" smtClean="0"/>
            <a:t>Pothole Alert. </a:t>
          </a:r>
          <a:endParaRPr lang="uk-UA"/>
        </a:p>
      </dgm:t>
    </dgm:pt>
    <dgm:pt modelId="{4F661E8D-F6C3-438C-9C2E-BD5C46A7058F}" type="parTrans" cxnId="{DB31C61F-CA58-4BCA-B844-D47B30CF531D}">
      <dgm:prSet/>
      <dgm:spPr/>
      <dgm:t>
        <a:bodyPr/>
        <a:lstStyle/>
        <a:p>
          <a:endParaRPr lang="uk-UA"/>
        </a:p>
      </dgm:t>
    </dgm:pt>
    <dgm:pt modelId="{E37A1E69-1AA7-4FB1-8755-28BA1C3CB7A6}" type="sibTrans" cxnId="{DB31C61F-CA58-4BCA-B844-D47B30CF531D}">
      <dgm:prSet/>
      <dgm:spPr/>
      <dgm:t>
        <a:bodyPr/>
        <a:lstStyle/>
        <a:p>
          <a:endParaRPr lang="uk-UA"/>
        </a:p>
      </dgm:t>
    </dgm:pt>
    <dgm:pt modelId="{FD4ECA0D-09A7-4309-8386-5D97494F4A8A}">
      <dgm:prSet/>
      <dgm:spPr/>
      <dgm:t>
        <a:bodyPr/>
        <a:lstStyle/>
        <a:p>
          <a:pPr rtl="0"/>
          <a:r>
            <a:rPr lang="uk-UA" smtClean="0"/>
            <a:t>За допомогою спеціально розроблених датчиків, які поки що встановлюються тільки на моделі </a:t>
          </a:r>
          <a:r>
            <a:rPr lang="en-US" smtClean="0"/>
            <a:t>Range Rover Evoque </a:t>
          </a:r>
          <a:r>
            <a:rPr lang="uk-UA" smtClean="0"/>
            <a:t>і </a:t>
          </a:r>
          <a:r>
            <a:rPr lang="en-US" smtClean="0"/>
            <a:t>Discovery Sport, </a:t>
          </a:r>
          <a:r>
            <a:rPr lang="uk-UA" smtClean="0"/>
            <a:t>відбувається моніторинг поверхні під колесами автомобіля і визначення місця розташування проблемної зони за допомогою </a:t>
          </a:r>
          <a:r>
            <a:rPr lang="en-US" smtClean="0"/>
            <a:t>GPS. </a:t>
          </a:r>
          <a:endParaRPr lang="uk-UA"/>
        </a:p>
      </dgm:t>
    </dgm:pt>
    <dgm:pt modelId="{0FA0AFCF-AEA0-469B-98A3-623A06FB4212}" type="parTrans" cxnId="{6198636E-B15C-4B64-B005-C4733A2ED347}">
      <dgm:prSet/>
      <dgm:spPr/>
      <dgm:t>
        <a:bodyPr/>
        <a:lstStyle/>
        <a:p>
          <a:endParaRPr lang="uk-UA"/>
        </a:p>
      </dgm:t>
    </dgm:pt>
    <dgm:pt modelId="{DF2D3E1D-E51A-4AA1-9E2A-A551E524FB2D}" type="sibTrans" cxnId="{6198636E-B15C-4B64-B005-C4733A2ED347}">
      <dgm:prSet/>
      <dgm:spPr/>
      <dgm:t>
        <a:bodyPr/>
        <a:lstStyle/>
        <a:p>
          <a:endParaRPr lang="uk-UA"/>
        </a:p>
      </dgm:t>
    </dgm:pt>
    <dgm:pt modelId="{7F086201-CE6E-4D93-A1BF-36AD0FA9D40D}">
      <dgm:prSet/>
      <dgm:spPr/>
      <dgm:t>
        <a:bodyPr/>
        <a:lstStyle/>
        <a:p>
          <a:pPr rtl="0"/>
          <a:r>
            <a:rPr lang="uk-UA" smtClean="0"/>
            <a:t>Залежно від характеру нерівності в лічені секунди відбувається контроль висоти підвіски автомобіля, що дозволяє зробити їзду пасажирів більш комфортною завдяки високоефективній системі управління </a:t>
          </a:r>
          <a:r>
            <a:rPr lang="en-US" smtClean="0"/>
            <a:t>MagneRide. </a:t>
          </a:r>
          <a:endParaRPr lang="uk-UA"/>
        </a:p>
      </dgm:t>
    </dgm:pt>
    <dgm:pt modelId="{7F2C57A4-1162-4D55-9869-F92B4F4F4D02}" type="parTrans" cxnId="{6D27D293-BA1E-43BC-93B8-162ED815C8B0}">
      <dgm:prSet/>
      <dgm:spPr/>
      <dgm:t>
        <a:bodyPr/>
        <a:lstStyle/>
        <a:p>
          <a:endParaRPr lang="uk-UA"/>
        </a:p>
      </dgm:t>
    </dgm:pt>
    <dgm:pt modelId="{B7E64CB4-78FC-4B05-A31E-E2AD66C27D7F}" type="sibTrans" cxnId="{6D27D293-BA1E-43BC-93B8-162ED815C8B0}">
      <dgm:prSet/>
      <dgm:spPr/>
      <dgm:t>
        <a:bodyPr/>
        <a:lstStyle/>
        <a:p>
          <a:endParaRPr lang="uk-UA"/>
        </a:p>
      </dgm:t>
    </dgm:pt>
    <dgm:pt modelId="{15B6B66D-CB58-4BC2-B935-7EA38715D516}" type="pres">
      <dgm:prSet presAssocID="{E9F94677-40A7-4E72-AD70-B6B1CF122E16}" presName="CompostProcess" presStyleCnt="0">
        <dgm:presLayoutVars>
          <dgm:dir/>
          <dgm:resizeHandles val="exact"/>
        </dgm:presLayoutVars>
      </dgm:prSet>
      <dgm:spPr/>
    </dgm:pt>
    <dgm:pt modelId="{4762B8D0-1298-4786-B169-B139D2D3B8BE}" type="pres">
      <dgm:prSet presAssocID="{E9F94677-40A7-4E72-AD70-B6B1CF122E16}" presName="arrow" presStyleLbl="bgShp" presStyleIdx="0" presStyleCnt="1"/>
      <dgm:spPr/>
    </dgm:pt>
    <dgm:pt modelId="{AABC80D9-4CA5-4748-AA16-1FC8B9765F3C}" type="pres">
      <dgm:prSet presAssocID="{E9F94677-40A7-4E72-AD70-B6B1CF122E16}" presName="linearProcess" presStyleCnt="0"/>
      <dgm:spPr/>
    </dgm:pt>
    <dgm:pt modelId="{510A7E13-C56B-4792-8ECF-95EC533FAAE3}" type="pres">
      <dgm:prSet presAssocID="{6F2F925B-C860-4C81-80A8-7237295B3E08}" presName="textNode" presStyleLbl="node1" presStyleIdx="0" presStyleCnt="4">
        <dgm:presLayoutVars>
          <dgm:bulletEnabled val="1"/>
        </dgm:presLayoutVars>
      </dgm:prSet>
      <dgm:spPr/>
    </dgm:pt>
    <dgm:pt modelId="{6A676770-EDF2-4FC4-AD89-6DC13A2F062E}" type="pres">
      <dgm:prSet presAssocID="{9B6E9134-93A8-4EC3-B27F-E08D60D09FB0}" presName="sibTrans" presStyleCnt="0"/>
      <dgm:spPr/>
    </dgm:pt>
    <dgm:pt modelId="{5BAAC7A2-EF36-4EFD-94A0-37B35E4D7F1C}" type="pres">
      <dgm:prSet presAssocID="{3FFE9A35-2F4A-4C85-95EF-BFFC0E35F9EB}" presName="textNode" presStyleLbl="node1" presStyleIdx="1" presStyleCnt="4">
        <dgm:presLayoutVars>
          <dgm:bulletEnabled val="1"/>
        </dgm:presLayoutVars>
      </dgm:prSet>
      <dgm:spPr/>
    </dgm:pt>
    <dgm:pt modelId="{7EA8BDEA-B2CA-406F-ABF7-0A7C46B0D027}" type="pres">
      <dgm:prSet presAssocID="{E37A1E69-1AA7-4FB1-8755-28BA1C3CB7A6}" presName="sibTrans" presStyleCnt="0"/>
      <dgm:spPr/>
    </dgm:pt>
    <dgm:pt modelId="{6972F8D4-1ACB-4445-8906-59A066EB77BD}" type="pres">
      <dgm:prSet presAssocID="{FD4ECA0D-09A7-4309-8386-5D97494F4A8A}" presName="textNode" presStyleLbl="node1" presStyleIdx="2" presStyleCnt="4">
        <dgm:presLayoutVars>
          <dgm:bulletEnabled val="1"/>
        </dgm:presLayoutVars>
      </dgm:prSet>
      <dgm:spPr/>
    </dgm:pt>
    <dgm:pt modelId="{F6C9F9EB-6A24-4128-BD29-59891CE6793E}" type="pres">
      <dgm:prSet presAssocID="{DF2D3E1D-E51A-4AA1-9E2A-A551E524FB2D}" presName="sibTrans" presStyleCnt="0"/>
      <dgm:spPr/>
    </dgm:pt>
    <dgm:pt modelId="{FE3492C0-E3F6-41E5-9C10-07992EEA8F51}" type="pres">
      <dgm:prSet presAssocID="{7F086201-CE6E-4D93-A1BF-36AD0FA9D40D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77962BE9-4E84-4D1E-AF5F-43C30A611250}" type="presOf" srcId="{3FFE9A35-2F4A-4C85-95EF-BFFC0E35F9EB}" destId="{5BAAC7A2-EF36-4EFD-94A0-37B35E4D7F1C}" srcOrd="0" destOrd="0" presId="urn:microsoft.com/office/officeart/2005/8/layout/hProcess9"/>
    <dgm:cxn modelId="{DB31C61F-CA58-4BCA-B844-D47B30CF531D}" srcId="{E9F94677-40A7-4E72-AD70-B6B1CF122E16}" destId="{3FFE9A35-2F4A-4C85-95EF-BFFC0E35F9EB}" srcOrd="1" destOrd="0" parTransId="{4F661E8D-F6C3-438C-9C2E-BD5C46A7058F}" sibTransId="{E37A1E69-1AA7-4FB1-8755-28BA1C3CB7A6}"/>
    <dgm:cxn modelId="{695807B5-92ED-44E8-A36D-B179BA94FDE9}" type="presOf" srcId="{FD4ECA0D-09A7-4309-8386-5D97494F4A8A}" destId="{6972F8D4-1ACB-4445-8906-59A066EB77BD}" srcOrd="0" destOrd="0" presId="urn:microsoft.com/office/officeart/2005/8/layout/hProcess9"/>
    <dgm:cxn modelId="{889AD688-928D-4391-9124-313EA6C9E2C1}" type="presOf" srcId="{E9F94677-40A7-4E72-AD70-B6B1CF122E16}" destId="{15B6B66D-CB58-4BC2-B935-7EA38715D516}" srcOrd="0" destOrd="0" presId="urn:microsoft.com/office/officeart/2005/8/layout/hProcess9"/>
    <dgm:cxn modelId="{E15336CB-6567-40C8-89EC-D8B70AA35D8A}" srcId="{E9F94677-40A7-4E72-AD70-B6B1CF122E16}" destId="{6F2F925B-C860-4C81-80A8-7237295B3E08}" srcOrd="0" destOrd="0" parTransId="{463817D7-F1CC-471F-A455-3A4517CF071A}" sibTransId="{9B6E9134-93A8-4EC3-B27F-E08D60D09FB0}"/>
    <dgm:cxn modelId="{6198636E-B15C-4B64-B005-C4733A2ED347}" srcId="{E9F94677-40A7-4E72-AD70-B6B1CF122E16}" destId="{FD4ECA0D-09A7-4309-8386-5D97494F4A8A}" srcOrd="2" destOrd="0" parTransId="{0FA0AFCF-AEA0-469B-98A3-623A06FB4212}" sibTransId="{DF2D3E1D-E51A-4AA1-9E2A-A551E524FB2D}"/>
    <dgm:cxn modelId="{6D27D293-BA1E-43BC-93B8-162ED815C8B0}" srcId="{E9F94677-40A7-4E72-AD70-B6B1CF122E16}" destId="{7F086201-CE6E-4D93-A1BF-36AD0FA9D40D}" srcOrd="3" destOrd="0" parTransId="{7F2C57A4-1162-4D55-9869-F92B4F4F4D02}" sibTransId="{B7E64CB4-78FC-4B05-A31E-E2AD66C27D7F}"/>
    <dgm:cxn modelId="{63828359-A0DE-40E1-91F6-0E73FCF8DB63}" type="presOf" srcId="{7F086201-CE6E-4D93-A1BF-36AD0FA9D40D}" destId="{FE3492C0-E3F6-41E5-9C10-07992EEA8F51}" srcOrd="0" destOrd="0" presId="urn:microsoft.com/office/officeart/2005/8/layout/hProcess9"/>
    <dgm:cxn modelId="{62056F06-C2BF-45F3-962C-519BE48F9603}" type="presOf" srcId="{6F2F925B-C860-4C81-80A8-7237295B3E08}" destId="{510A7E13-C56B-4792-8ECF-95EC533FAAE3}" srcOrd="0" destOrd="0" presId="urn:microsoft.com/office/officeart/2005/8/layout/hProcess9"/>
    <dgm:cxn modelId="{322A4EFF-F63F-4A4C-9511-429D7E251663}" type="presParOf" srcId="{15B6B66D-CB58-4BC2-B935-7EA38715D516}" destId="{4762B8D0-1298-4786-B169-B139D2D3B8BE}" srcOrd="0" destOrd="0" presId="urn:microsoft.com/office/officeart/2005/8/layout/hProcess9"/>
    <dgm:cxn modelId="{BFAE6504-89F2-48CA-8F50-6D6D30A38056}" type="presParOf" srcId="{15B6B66D-CB58-4BC2-B935-7EA38715D516}" destId="{AABC80D9-4CA5-4748-AA16-1FC8B9765F3C}" srcOrd="1" destOrd="0" presId="urn:microsoft.com/office/officeart/2005/8/layout/hProcess9"/>
    <dgm:cxn modelId="{AAF58E7A-F0E1-42FA-919F-FAFE73985716}" type="presParOf" srcId="{AABC80D9-4CA5-4748-AA16-1FC8B9765F3C}" destId="{510A7E13-C56B-4792-8ECF-95EC533FAAE3}" srcOrd="0" destOrd="0" presId="urn:microsoft.com/office/officeart/2005/8/layout/hProcess9"/>
    <dgm:cxn modelId="{A7A5E37A-E5DB-4F7E-8AAB-01D2A8A3BB5A}" type="presParOf" srcId="{AABC80D9-4CA5-4748-AA16-1FC8B9765F3C}" destId="{6A676770-EDF2-4FC4-AD89-6DC13A2F062E}" srcOrd="1" destOrd="0" presId="urn:microsoft.com/office/officeart/2005/8/layout/hProcess9"/>
    <dgm:cxn modelId="{B94D3ACC-AA62-4292-9341-D811ECE66F88}" type="presParOf" srcId="{AABC80D9-4CA5-4748-AA16-1FC8B9765F3C}" destId="{5BAAC7A2-EF36-4EFD-94A0-37B35E4D7F1C}" srcOrd="2" destOrd="0" presId="urn:microsoft.com/office/officeart/2005/8/layout/hProcess9"/>
    <dgm:cxn modelId="{66D84A8A-A853-4D3E-B088-88CF63FB3DB3}" type="presParOf" srcId="{AABC80D9-4CA5-4748-AA16-1FC8B9765F3C}" destId="{7EA8BDEA-B2CA-406F-ABF7-0A7C46B0D027}" srcOrd="3" destOrd="0" presId="urn:microsoft.com/office/officeart/2005/8/layout/hProcess9"/>
    <dgm:cxn modelId="{8AD6F242-5C14-457F-BE81-CBC44139F450}" type="presParOf" srcId="{AABC80D9-4CA5-4748-AA16-1FC8B9765F3C}" destId="{6972F8D4-1ACB-4445-8906-59A066EB77BD}" srcOrd="4" destOrd="0" presId="urn:microsoft.com/office/officeart/2005/8/layout/hProcess9"/>
    <dgm:cxn modelId="{18805B75-8149-457B-9195-338358B7C9BC}" type="presParOf" srcId="{AABC80D9-4CA5-4748-AA16-1FC8B9765F3C}" destId="{F6C9F9EB-6A24-4128-BD29-59891CE6793E}" srcOrd="5" destOrd="0" presId="urn:microsoft.com/office/officeart/2005/8/layout/hProcess9"/>
    <dgm:cxn modelId="{85CF9489-EE1C-4CC1-80CF-0DBF6A89642A}" type="presParOf" srcId="{AABC80D9-4CA5-4748-AA16-1FC8B9765F3C}" destId="{FE3492C0-E3F6-41E5-9C10-07992EEA8F51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6EDC0A4-9856-40ED-832A-0AFEB3A8B04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ECFA40C6-E875-4CEA-9BDE-AD7A648D1BA2}">
      <dgm:prSet/>
      <dgm:spPr/>
      <dgm:t>
        <a:bodyPr/>
        <a:lstStyle/>
        <a:p>
          <a:pPr rtl="0"/>
          <a:r>
            <a:rPr lang="uk-UA" smtClean="0"/>
            <a:t>Хмара забезпечує взаємодію всіх учасників ланцюга постачання у рамках єдиної платформи з можливістю спілкування в режимі о</a:t>
          </a:r>
          <a:r>
            <a:rPr lang="en-US" smtClean="0"/>
            <a:t>n-line, </a:t>
          </a:r>
          <a:r>
            <a:rPr lang="uk-UA" smtClean="0"/>
            <a:t>незалежно від їх місцезнаходження. </a:t>
          </a:r>
          <a:endParaRPr lang="uk-UA"/>
        </a:p>
      </dgm:t>
    </dgm:pt>
    <dgm:pt modelId="{699FF9D7-081C-4BFA-968B-3EE6D691FAE9}" type="parTrans" cxnId="{387DF7DD-9B43-4274-A704-B5DDB9A767CE}">
      <dgm:prSet/>
      <dgm:spPr/>
      <dgm:t>
        <a:bodyPr/>
        <a:lstStyle/>
        <a:p>
          <a:endParaRPr lang="uk-UA"/>
        </a:p>
      </dgm:t>
    </dgm:pt>
    <dgm:pt modelId="{119F8D4F-C67C-4C81-B749-F4B5BEB370A6}" type="sibTrans" cxnId="{387DF7DD-9B43-4274-A704-B5DDB9A767CE}">
      <dgm:prSet/>
      <dgm:spPr/>
      <dgm:t>
        <a:bodyPr/>
        <a:lstStyle/>
        <a:p>
          <a:endParaRPr lang="uk-UA"/>
        </a:p>
      </dgm:t>
    </dgm:pt>
    <dgm:pt modelId="{2ED8794C-1415-47A6-87EE-8818B8BFAB80}">
      <dgm:prSet/>
      <dgm:spPr/>
      <dgm:t>
        <a:bodyPr/>
        <a:lstStyle/>
        <a:p>
          <a:pPr rtl="0"/>
          <a:r>
            <a:rPr lang="uk-UA" smtClean="0"/>
            <a:t>Послуги логістики стають доступними в рамках оплати на вимогу. </a:t>
          </a:r>
          <a:endParaRPr lang="uk-UA"/>
        </a:p>
      </dgm:t>
    </dgm:pt>
    <dgm:pt modelId="{629ED85B-427A-4EDE-A769-25D886B03570}" type="parTrans" cxnId="{F040B293-8842-4D15-B7A3-F00366225FCC}">
      <dgm:prSet/>
      <dgm:spPr/>
      <dgm:t>
        <a:bodyPr/>
        <a:lstStyle/>
        <a:p>
          <a:endParaRPr lang="uk-UA"/>
        </a:p>
      </dgm:t>
    </dgm:pt>
    <dgm:pt modelId="{707EBB1B-387E-405C-84AE-36DE8A61A0BB}" type="sibTrans" cxnId="{F040B293-8842-4D15-B7A3-F00366225FCC}">
      <dgm:prSet/>
      <dgm:spPr/>
      <dgm:t>
        <a:bodyPr/>
        <a:lstStyle/>
        <a:p>
          <a:endParaRPr lang="uk-UA"/>
        </a:p>
      </dgm:t>
    </dgm:pt>
    <dgm:pt modelId="{26B98983-C111-4B33-85BA-2DE1919BC57B}">
      <dgm:prSet/>
      <dgm:spPr/>
      <dgm:t>
        <a:bodyPr/>
        <a:lstStyle/>
        <a:p>
          <a:pPr rtl="0"/>
          <a:r>
            <a:rPr lang="uk-UA" smtClean="0"/>
            <a:t>Сервіси </a:t>
          </a:r>
          <a:r>
            <a:rPr lang="en-US" smtClean="0"/>
            <a:t>Shipwire </a:t>
          </a:r>
          <a:r>
            <a:rPr lang="uk-UA" smtClean="0"/>
            <a:t>і </a:t>
          </a:r>
          <a:r>
            <a:rPr lang="en-US" smtClean="0"/>
            <a:t>Freightly </a:t>
          </a:r>
          <a:r>
            <a:rPr lang="uk-UA" smtClean="0"/>
            <a:t>надають хмарні системи управління транспортом в режимі реального часу. </a:t>
          </a:r>
          <a:endParaRPr lang="uk-UA"/>
        </a:p>
      </dgm:t>
    </dgm:pt>
    <dgm:pt modelId="{7794ACB0-BE83-485D-B13C-4B051CAEC9B7}" type="parTrans" cxnId="{6F80A016-FF0D-4EA4-A357-DF62E4DB6B94}">
      <dgm:prSet/>
      <dgm:spPr/>
      <dgm:t>
        <a:bodyPr/>
        <a:lstStyle/>
        <a:p>
          <a:endParaRPr lang="uk-UA"/>
        </a:p>
      </dgm:t>
    </dgm:pt>
    <dgm:pt modelId="{B707381D-007E-42D3-AC0E-4CF9D6DD500A}" type="sibTrans" cxnId="{6F80A016-FF0D-4EA4-A357-DF62E4DB6B94}">
      <dgm:prSet/>
      <dgm:spPr/>
      <dgm:t>
        <a:bodyPr/>
        <a:lstStyle/>
        <a:p>
          <a:endParaRPr lang="uk-UA"/>
        </a:p>
      </dgm:t>
    </dgm:pt>
    <dgm:pt modelId="{8E54129C-224E-4D03-919A-C87881C1AE29}">
      <dgm:prSet/>
      <dgm:spPr/>
      <dgm:t>
        <a:bodyPr/>
        <a:lstStyle/>
        <a:p>
          <a:pPr rtl="0"/>
          <a:r>
            <a:rPr lang="uk-UA" smtClean="0"/>
            <a:t>Охоплюють весь спектр логістичних процесів від закупівель до виставлення рахунків, що спрощує та здешевлює їх для компаній. </a:t>
          </a:r>
          <a:endParaRPr lang="uk-UA"/>
        </a:p>
      </dgm:t>
    </dgm:pt>
    <dgm:pt modelId="{F46ABD76-1653-4565-8980-520E023FFF03}" type="parTrans" cxnId="{36C475AF-A532-430A-99FD-ACCE6935D91C}">
      <dgm:prSet/>
      <dgm:spPr/>
      <dgm:t>
        <a:bodyPr/>
        <a:lstStyle/>
        <a:p>
          <a:endParaRPr lang="uk-UA"/>
        </a:p>
      </dgm:t>
    </dgm:pt>
    <dgm:pt modelId="{60828E47-DDFE-4644-9D32-E1BDAC37AF87}" type="sibTrans" cxnId="{36C475AF-A532-430A-99FD-ACCE6935D91C}">
      <dgm:prSet/>
      <dgm:spPr/>
      <dgm:t>
        <a:bodyPr/>
        <a:lstStyle/>
        <a:p>
          <a:endParaRPr lang="uk-UA"/>
        </a:p>
      </dgm:t>
    </dgm:pt>
    <dgm:pt modelId="{51540E4B-B23C-4584-A5D1-610931C408B4}">
      <dgm:prSet/>
      <dgm:spPr/>
      <dgm:t>
        <a:bodyPr/>
        <a:lstStyle/>
        <a:p>
          <a:pPr rtl="0"/>
          <a:r>
            <a:rPr lang="uk-UA" smtClean="0"/>
            <a:t>Користуються такі представники логістичного ринку України як «Нова пошта», «</a:t>
          </a:r>
          <a:r>
            <a:rPr lang="en-US" smtClean="0"/>
            <a:t>Delivery» </a:t>
          </a:r>
          <a:r>
            <a:rPr lang="uk-UA" smtClean="0"/>
            <a:t>та «Укрпошта»</a:t>
          </a:r>
          <a:endParaRPr lang="uk-UA"/>
        </a:p>
      </dgm:t>
    </dgm:pt>
    <dgm:pt modelId="{FBAB29B6-3E8A-4E70-87ED-8B3DAD42398F}" type="parTrans" cxnId="{EA94DA77-6B98-4AC4-B45A-90E8EDD81CAD}">
      <dgm:prSet/>
      <dgm:spPr/>
      <dgm:t>
        <a:bodyPr/>
        <a:lstStyle/>
        <a:p>
          <a:endParaRPr lang="uk-UA"/>
        </a:p>
      </dgm:t>
    </dgm:pt>
    <dgm:pt modelId="{05A7EC7F-FBE2-482E-BAF7-A927E7DB1A75}" type="sibTrans" cxnId="{EA94DA77-6B98-4AC4-B45A-90E8EDD81CAD}">
      <dgm:prSet/>
      <dgm:spPr/>
      <dgm:t>
        <a:bodyPr/>
        <a:lstStyle/>
        <a:p>
          <a:endParaRPr lang="uk-UA"/>
        </a:p>
      </dgm:t>
    </dgm:pt>
    <dgm:pt modelId="{9C4B2CF2-30F9-4434-B5EA-CDCBE722EB0E}" type="pres">
      <dgm:prSet presAssocID="{86EDC0A4-9856-40ED-832A-0AFEB3A8B040}" presName="linear" presStyleCnt="0">
        <dgm:presLayoutVars>
          <dgm:animLvl val="lvl"/>
          <dgm:resizeHandles val="exact"/>
        </dgm:presLayoutVars>
      </dgm:prSet>
      <dgm:spPr/>
    </dgm:pt>
    <dgm:pt modelId="{C47A6BC0-8B00-499D-9D8D-F8776E8A59BC}" type="pres">
      <dgm:prSet presAssocID="{ECFA40C6-E875-4CEA-9BDE-AD7A648D1BA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2577DC5-9D0B-4BC5-8B19-9B4DBC6E1D0C}" type="pres">
      <dgm:prSet presAssocID="{119F8D4F-C67C-4C81-B749-F4B5BEB370A6}" presName="spacer" presStyleCnt="0"/>
      <dgm:spPr/>
    </dgm:pt>
    <dgm:pt modelId="{CE9201AE-C0B9-4060-9368-B79787907D49}" type="pres">
      <dgm:prSet presAssocID="{2ED8794C-1415-47A6-87EE-8818B8BFAB8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888C7F1-1687-41A0-AEAE-25647D517847}" type="pres">
      <dgm:prSet presAssocID="{707EBB1B-387E-405C-84AE-36DE8A61A0BB}" presName="spacer" presStyleCnt="0"/>
      <dgm:spPr/>
    </dgm:pt>
    <dgm:pt modelId="{6C7941D3-3B8A-4BE0-98E5-F12E7E50B801}" type="pres">
      <dgm:prSet presAssocID="{26B98983-C111-4B33-85BA-2DE1919BC57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7729E50-6E15-4C10-AA51-24144A3AE639}" type="pres">
      <dgm:prSet presAssocID="{B707381D-007E-42D3-AC0E-4CF9D6DD500A}" presName="spacer" presStyleCnt="0"/>
      <dgm:spPr/>
    </dgm:pt>
    <dgm:pt modelId="{09D4E3F7-E4E2-428B-83DB-53B16FF77CAA}" type="pres">
      <dgm:prSet presAssocID="{8E54129C-224E-4D03-919A-C87881C1AE2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53642AE-0406-4B34-92D3-455EEE3ED8B4}" type="pres">
      <dgm:prSet presAssocID="{60828E47-DDFE-4644-9D32-E1BDAC37AF87}" presName="spacer" presStyleCnt="0"/>
      <dgm:spPr/>
    </dgm:pt>
    <dgm:pt modelId="{DB1F491B-3D84-4659-9EF6-C587832C0542}" type="pres">
      <dgm:prSet presAssocID="{51540E4B-B23C-4584-A5D1-610931C408B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6F90E0C-9955-407F-9931-DAABE19B72FB}" type="presOf" srcId="{2ED8794C-1415-47A6-87EE-8818B8BFAB80}" destId="{CE9201AE-C0B9-4060-9368-B79787907D49}" srcOrd="0" destOrd="0" presId="urn:microsoft.com/office/officeart/2005/8/layout/vList2"/>
    <dgm:cxn modelId="{7E6510E3-A745-40B6-8609-41FF4FA8A46C}" type="presOf" srcId="{86EDC0A4-9856-40ED-832A-0AFEB3A8B040}" destId="{9C4B2CF2-30F9-4434-B5EA-CDCBE722EB0E}" srcOrd="0" destOrd="0" presId="urn:microsoft.com/office/officeart/2005/8/layout/vList2"/>
    <dgm:cxn modelId="{6F80A016-FF0D-4EA4-A357-DF62E4DB6B94}" srcId="{86EDC0A4-9856-40ED-832A-0AFEB3A8B040}" destId="{26B98983-C111-4B33-85BA-2DE1919BC57B}" srcOrd="2" destOrd="0" parTransId="{7794ACB0-BE83-485D-B13C-4B051CAEC9B7}" sibTransId="{B707381D-007E-42D3-AC0E-4CF9D6DD500A}"/>
    <dgm:cxn modelId="{36C475AF-A532-430A-99FD-ACCE6935D91C}" srcId="{86EDC0A4-9856-40ED-832A-0AFEB3A8B040}" destId="{8E54129C-224E-4D03-919A-C87881C1AE29}" srcOrd="3" destOrd="0" parTransId="{F46ABD76-1653-4565-8980-520E023FFF03}" sibTransId="{60828E47-DDFE-4644-9D32-E1BDAC37AF87}"/>
    <dgm:cxn modelId="{F040B293-8842-4D15-B7A3-F00366225FCC}" srcId="{86EDC0A4-9856-40ED-832A-0AFEB3A8B040}" destId="{2ED8794C-1415-47A6-87EE-8818B8BFAB80}" srcOrd="1" destOrd="0" parTransId="{629ED85B-427A-4EDE-A769-25D886B03570}" sibTransId="{707EBB1B-387E-405C-84AE-36DE8A61A0BB}"/>
    <dgm:cxn modelId="{9A37F80A-7B78-4C74-BED8-D5AA45291CBC}" type="presOf" srcId="{51540E4B-B23C-4584-A5D1-610931C408B4}" destId="{DB1F491B-3D84-4659-9EF6-C587832C0542}" srcOrd="0" destOrd="0" presId="urn:microsoft.com/office/officeart/2005/8/layout/vList2"/>
    <dgm:cxn modelId="{DECF3F4C-E394-4CCB-8352-8AB251102518}" type="presOf" srcId="{ECFA40C6-E875-4CEA-9BDE-AD7A648D1BA2}" destId="{C47A6BC0-8B00-499D-9D8D-F8776E8A59BC}" srcOrd="0" destOrd="0" presId="urn:microsoft.com/office/officeart/2005/8/layout/vList2"/>
    <dgm:cxn modelId="{4B3DD5FE-DD8D-45DF-8995-8048DA94122C}" type="presOf" srcId="{8E54129C-224E-4D03-919A-C87881C1AE29}" destId="{09D4E3F7-E4E2-428B-83DB-53B16FF77CAA}" srcOrd="0" destOrd="0" presId="urn:microsoft.com/office/officeart/2005/8/layout/vList2"/>
    <dgm:cxn modelId="{387DF7DD-9B43-4274-A704-B5DDB9A767CE}" srcId="{86EDC0A4-9856-40ED-832A-0AFEB3A8B040}" destId="{ECFA40C6-E875-4CEA-9BDE-AD7A648D1BA2}" srcOrd="0" destOrd="0" parTransId="{699FF9D7-081C-4BFA-968B-3EE6D691FAE9}" sibTransId="{119F8D4F-C67C-4C81-B749-F4B5BEB370A6}"/>
    <dgm:cxn modelId="{EA94DA77-6B98-4AC4-B45A-90E8EDD81CAD}" srcId="{86EDC0A4-9856-40ED-832A-0AFEB3A8B040}" destId="{51540E4B-B23C-4584-A5D1-610931C408B4}" srcOrd="4" destOrd="0" parTransId="{FBAB29B6-3E8A-4E70-87ED-8B3DAD42398F}" sibTransId="{05A7EC7F-FBE2-482E-BAF7-A927E7DB1A75}"/>
    <dgm:cxn modelId="{D9885062-DFC3-459B-A6D2-B702606F8A3E}" type="presOf" srcId="{26B98983-C111-4B33-85BA-2DE1919BC57B}" destId="{6C7941D3-3B8A-4BE0-98E5-F12E7E50B801}" srcOrd="0" destOrd="0" presId="urn:microsoft.com/office/officeart/2005/8/layout/vList2"/>
    <dgm:cxn modelId="{C66D02C8-C973-44A6-A7D6-28F567EA2A45}" type="presParOf" srcId="{9C4B2CF2-30F9-4434-B5EA-CDCBE722EB0E}" destId="{C47A6BC0-8B00-499D-9D8D-F8776E8A59BC}" srcOrd="0" destOrd="0" presId="urn:microsoft.com/office/officeart/2005/8/layout/vList2"/>
    <dgm:cxn modelId="{5F565DC3-C6D5-43E0-854A-406371843D35}" type="presParOf" srcId="{9C4B2CF2-30F9-4434-B5EA-CDCBE722EB0E}" destId="{D2577DC5-9D0B-4BC5-8B19-9B4DBC6E1D0C}" srcOrd="1" destOrd="0" presId="urn:microsoft.com/office/officeart/2005/8/layout/vList2"/>
    <dgm:cxn modelId="{FD560CC8-098D-4D5B-91F0-2D7255CE664E}" type="presParOf" srcId="{9C4B2CF2-30F9-4434-B5EA-CDCBE722EB0E}" destId="{CE9201AE-C0B9-4060-9368-B79787907D49}" srcOrd="2" destOrd="0" presId="urn:microsoft.com/office/officeart/2005/8/layout/vList2"/>
    <dgm:cxn modelId="{5E97FEBC-CCC8-40F5-BB6E-3B2F10A1E051}" type="presParOf" srcId="{9C4B2CF2-30F9-4434-B5EA-CDCBE722EB0E}" destId="{7888C7F1-1687-41A0-AEAE-25647D517847}" srcOrd="3" destOrd="0" presId="urn:microsoft.com/office/officeart/2005/8/layout/vList2"/>
    <dgm:cxn modelId="{5D83074E-567B-42FC-9714-36B2D922EABD}" type="presParOf" srcId="{9C4B2CF2-30F9-4434-B5EA-CDCBE722EB0E}" destId="{6C7941D3-3B8A-4BE0-98E5-F12E7E50B801}" srcOrd="4" destOrd="0" presId="urn:microsoft.com/office/officeart/2005/8/layout/vList2"/>
    <dgm:cxn modelId="{4C752586-BAC4-44D9-9B29-A283FD871F68}" type="presParOf" srcId="{9C4B2CF2-30F9-4434-B5EA-CDCBE722EB0E}" destId="{F7729E50-6E15-4C10-AA51-24144A3AE639}" srcOrd="5" destOrd="0" presId="urn:microsoft.com/office/officeart/2005/8/layout/vList2"/>
    <dgm:cxn modelId="{CE794919-1C77-45CA-9D94-703E58A4603F}" type="presParOf" srcId="{9C4B2CF2-30F9-4434-B5EA-CDCBE722EB0E}" destId="{09D4E3F7-E4E2-428B-83DB-53B16FF77CAA}" srcOrd="6" destOrd="0" presId="urn:microsoft.com/office/officeart/2005/8/layout/vList2"/>
    <dgm:cxn modelId="{FB443A0A-CAFC-431A-A648-85EF378B9BBB}" type="presParOf" srcId="{9C4B2CF2-30F9-4434-B5EA-CDCBE722EB0E}" destId="{553642AE-0406-4B34-92D3-455EEE3ED8B4}" srcOrd="7" destOrd="0" presId="urn:microsoft.com/office/officeart/2005/8/layout/vList2"/>
    <dgm:cxn modelId="{E0B43B34-5F9A-4586-AF72-CD26F625E901}" type="presParOf" srcId="{9C4B2CF2-30F9-4434-B5EA-CDCBE722EB0E}" destId="{DB1F491B-3D84-4659-9EF6-C587832C054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D2ABDFF-3D09-4D9B-90C7-0D5C2BDBB87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60032FD-AD51-4FA9-AD41-20045D9CA3C4}">
      <dgm:prSet/>
      <dgm:spPr/>
      <dgm:t>
        <a:bodyPr/>
        <a:lstStyle/>
        <a:p>
          <a:pPr rtl="0"/>
          <a:r>
            <a:rPr lang="uk-UA" smtClean="0"/>
            <a:t>– перманентне розширення спектру послуг, пропонованих виробниками та провайдерами хмарних рішень, дозволяє підвищувати ефективність ІТ-підтримки бізнес-процесів; </a:t>
          </a:r>
          <a:endParaRPr lang="uk-UA"/>
        </a:p>
      </dgm:t>
    </dgm:pt>
    <dgm:pt modelId="{3B530550-E684-4588-A487-DB4E1902294C}" type="parTrans" cxnId="{EA5CDA06-889E-4E2E-BC25-D3F5455005A3}">
      <dgm:prSet/>
      <dgm:spPr/>
      <dgm:t>
        <a:bodyPr/>
        <a:lstStyle/>
        <a:p>
          <a:endParaRPr lang="uk-UA"/>
        </a:p>
      </dgm:t>
    </dgm:pt>
    <dgm:pt modelId="{4C00D312-1662-4B16-B548-54731CDFA3C7}" type="sibTrans" cxnId="{EA5CDA06-889E-4E2E-BC25-D3F5455005A3}">
      <dgm:prSet/>
      <dgm:spPr/>
      <dgm:t>
        <a:bodyPr/>
        <a:lstStyle/>
        <a:p>
          <a:endParaRPr lang="uk-UA"/>
        </a:p>
      </dgm:t>
    </dgm:pt>
    <dgm:pt modelId="{2B5434DF-886C-4E7A-A87D-FF3C57AE3477}">
      <dgm:prSet/>
      <dgm:spPr/>
      <dgm:t>
        <a:bodyPr/>
        <a:lstStyle/>
        <a:p>
          <a:pPr rtl="0"/>
          <a:r>
            <a:rPr lang="uk-UA" smtClean="0"/>
            <a:t>– зниження витрат на обслуговування та розширення ІТ-інфраструктури; </a:t>
          </a:r>
          <a:endParaRPr lang="uk-UA"/>
        </a:p>
      </dgm:t>
    </dgm:pt>
    <dgm:pt modelId="{1A34221F-7248-41B1-B71B-460139E51497}" type="parTrans" cxnId="{0B9B7EC0-7AFE-4BC4-B1BE-5DF128E875E1}">
      <dgm:prSet/>
      <dgm:spPr/>
      <dgm:t>
        <a:bodyPr/>
        <a:lstStyle/>
        <a:p>
          <a:endParaRPr lang="uk-UA"/>
        </a:p>
      </dgm:t>
    </dgm:pt>
    <dgm:pt modelId="{4838DCC7-08AC-409E-A206-42D2FE3B5132}" type="sibTrans" cxnId="{0B9B7EC0-7AFE-4BC4-B1BE-5DF128E875E1}">
      <dgm:prSet/>
      <dgm:spPr/>
      <dgm:t>
        <a:bodyPr/>
        <a:lstStyle/>
        <a:p>
          <a:endParaRPr lang="uk-UA"/>
        </a:p>
      </dgm:t>
    </dgm:pt>
    <dgm:pt modelId="{A9F6BEEF-1BC0-470B-99C9-D16F97149549}">
      <dgm:prSet/>
      <dgm:spPr/>
      <dgm:t>
        <a:bodyPr/>
        <a:lstStyle/>
        <a:p>
          <a:pPr rtl="0"/>
          <a:r>
            <a:rPr lang="uk-UA" smtClean="0"/>
            <a:t>– економія робочого часу; </a:t>
          </a:r>
          <a:endParaRPr lang="uk-UA"/>
        </a:p>
      </dgm:t>
    </dgm:pt>
    <dgm:pt modelId="{275ABBF5-CA9C-4239-B161-F18C1492AAFF}" type="parTrans" cxnId="{A8DB2049-ACB9-4813-B704-D0611B613469}">
      <dgm:prSet/>
      <dgm:spPr/>
      <dgm:t>
        <a:bodyPr/>
        <a:lstStyle/>
        <a:p>
          <a:endParaRPr lang="uk-UA"/>
        </a:p>
      </dgm:t>
    </dgm:pt>
    <dgm:pt modelId="{D770B47D-BD6F-41EC-B3A9-35DFCFD94D4A}" type="sibTrans" cxnId="{A8DB2049-ACB9-4813-B704-D0611B613469}">
      <dgm:prSet/>
      <dgm:spPr/>
      <dgm:t>
        <a:bodyPr/>
        <a:lstStyle/>
        <a:p>
          <a:endParaRPr lang="uk-UA"/>
        </a:p>
      </dgm:t>
    </dgm:pt>
    <dgm:pt modelId="{C463E321-F204-499C-A476-3716A578E2F7}">
      <dgm:prSet/>
      <dgm:spPr/>
      <dgm:t>
        <a:bodyPr/>
        <a:lstStyle/>
        <a:p>
          <a:pPr rtl="0"/>
          <a:r>
            <a:rPr lang="uk-UA" smtClean="0"/>
            <a:t>– прозоре бюджетування за рахунок фіксованих щомісячних платежів і більш висока передбачуваність витрат; </a:t>
          </a:r>
          <a:endParaRPr lang="uk-UA"/>
        </a:p>
      </dgm:t>
    </dgm:pt>
    <dgm:pt modelId="{537EFA63-EF28-4943-B909-6B429FE3E582}" type="parTrans" cxnId="{A8565E0B-C371-43C7-87C7-80850D12D450}">
      <dgm:prSet/>
      <dgm:spPr/>
      <dgm:t>
        <a:bodyPr/>
        <a:lstStyle/>
        <a:p>
          <a:endParaRPr lang="uk-UA"/>
        </a:p>
      </dgm:t>
    </dgm:pt>
    <dgm:pt modelId="{46F366D1-5844-445B-9ABC-A8FC823EA6FF}" type="sibTrans" cxnId="{A8565E0B-C371-43C7-87C7-80850D12D450}">
      <dgm:prSet/>
      <dgm:spPr/>
      <dgm:t>
        <a:bodyPr/>
        <a:lstStyle/>
        <a:p>
          <a:endParaRPr lang="uk-UA"/>
        </a:p>
      </dgm:t>
    </dgm:pt>
    <dgm:pt modelId="{93F0A172-7B51-4DF7-A18A-0C653336B4A4}" type="pres">
      <dgm:prSet presAssocID="{5D2ABDFF-3D09-4D9B-90C7-0D5C2BDBB87E}" presName="linear" presStyleCnt="0">
        <dgm:presLayoutVars>
          <dgm:animLvl val="lvl"/>
          <dgm:resizeHandles val="exact"/>
        </dgm:presLayoutVars>
      </dgm:prSet>
      <dgm:spPr/>
    </dgm:pt>
    <dgm:pt modelId="{8A84DA6C-F3E7-45AB-8B91-73074F6ED749}" type="pres">
      <dgm:prSet presAssocID="{360032FD-AD51-4FA9-AD41-20045D9CA3C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9586C62-A61B-4A91-8393-1B1E7080BC00}" type="pres">
      <dgm:prSet presAssocID="{4C00D312-1662-4B16-B548-54731CDFA3C7}" presName="spacer" presStyleCnt="0"/>
      <dgm:spPr/>
    </dgm:pt>
    <dgm:pt modelId="{0608C784-328D-4A61-971C-C25E72B97E6E}" type="pres">
      <dgm:prSet presAssocID="{2B5434DF-886C-4E7A-A87D-FF3C57AE347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7002043-0DF4-44F6-8B3B-0949821FD2FB}" type="pres">
      <dgm:prSet presAssocID="{4838DCC7-08AC-409E-A206-42D2FE3B5132}" presName="spacer" presStyleCnt="0"/>
      <dgm:spPr/>
    </dgm:pt>
    <dgm:pt modelId="{98DB5C0F-6768-4C48-9144-CFC72D78F9B3}" type="pres">
      <dgm:prSet presAssocID="{A9F6BEEF-1BC0-470B-99C9-D16F9714954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D8EFD06-0ED3-42AB-868F-A5A8EFB64103}" type="pres">
      <dgm:prSet presAssocID="{D770B47D-BD6F-41EC-B3A9-35DFCFD94D4A}" presName="spacer" presStyleCnt="0"/>
      <dgm:spPr/>
    </dgm:pt>
    <dgm:pt modelId="{2EFF0B22-D31B-47BC-945C-55FC7F63F3B2}" type="pres">
      <dgm:prSet presAssocID="{C463E321-F204-499C-A476-3716A578E2F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A5CDA06-889E-4E2E-BC25-D3F5455005A3}" srcId="{5D2ABDFF-3D09-4D9B-90C7-0D5C2BDBB87E}" destId="{360032FD-AD51-4FA9-AD41-20045D9CA3C4}" srcOrd="0" destOrd="0" parTransId="{3B530550-E684-4588-A487-DB4E1902294C}" sibTransId="{4C00D312-1662-4B16-B548-54731CDFA3C7}"/>
    <dgm:cxn modelId="{A8DB2049-ACB9-4813-B704-D0611B613469}" srcId="{5D2ABDFF-3D09-4D9B-90C7-0D5C2BDBB87E}" destId="{A9F6BEEF-1BC0-470B-99C9-D16F97149549}" srcOrd="2" destOrd="0" parTransId="{275ABBF5-CA9C-4239-B161-F18C1492AAFF}" sibTransId="{D770B47D-BD6F-41EC-B3A9-35DFCFD94D4A}"/>
    <dgm:cxn modelId="{B7563B88-E25F-42A6-B74B-28A2FA10F987}" type="presOf" srcId="{C463E321-F204-499C-A476-3716A578E2F7}" destId="{2EFF0B22-D31B-47BC-945C-55FC7F63F3B2}" srcOrd="0" destOrd="0" presId="urn:microsoft.com/office/officeart/2005/8/layout/vList2"/>
    <dgm:cxn modelId="{5539DFE7-F2CA-4E31-B53B-C2799C198D71}" type="presOf" srcId="{A9F6BEEF-1BC0-470B-99C9-D16F97149549}" destId="{98DB5C0F-6768-4C48-9144-CFC72D78F9B3}" srcOrd="0" destOrd="0" presId="urn:microsoft.com/office/officeart/2005/8/layout/vList2"/>
    <dgm:cxn modelId="{A8565E0B-C371-43C7-87C7-80850D12D450}" srcId="{5D2ABDFF-3D09-4D9B-90C7-0D5C2BDBB87E}" destId="{C463E321-F204-499C-A476-3716A578E2F7}" srcOrd="3" destOrd="0" parTransId="{537EFA63-EF28-4943-B909-6B429FE3E582}" sibTransId="{46F366D1-5844-445B-9ABC-A8FC823EA6FF}"/>
    <dgm:cxn modelId="{55C2FDDE-4F8A-4E7F-AD95-296BDE83DE28}" type="presOf" srcId="{5D2ABDFF-3D09-4D9B-90C7-0D5C2BDBB87E}" destId="{93F0A172-7B51-4DF7-A18A-0C653336B4A4}" srcOrd="0" destOrd="0" presId="urn:microsoft.com/office/officeart/2005/8/layout/vList2"/>
    <dgm:cxn modelId="{C6842887-4D76-46C0-974E-8903DD7B243A}" type="presOf" srcId="{2B5434DF-886C-4E7A-A87D-FF3C57AE3477}" destId="{0608C784-328D-4A61-971C-C25E72B97E6E}" srcOrd="0" destOrd="0" presId="urn:microsoft.com/office/officeart/2005/8/layout/vList2"/>
    <dgm:cxn modelId="{27BBE91C-2596-4F83-89BB-B44887258531}" type="presOf" srcId="{360032FD-AD51-4FA9-AD41-20045D9CA3C4}" destId="{8A84DA6C-F3E7-45AB-8B91-73074F6ED749}" srcOrd="0" destOrd="0" presId="urn:microsoft.com/office/officeart/2005/8/layout/vList2"/>
    <dgm:cxn modelId="{0B9B7EC0-7AFE-4BC4-B1BE-5DF128E875E1}" srcId="{5D2ABDFF-3D09-4D9B-90C7-0D5C2BDBB87E}" destId="{2B5434DF-886C-4E7A-A87D-FF3C57AE3477}" srcOrd="1" destOrd="0" parTransId="{1A34221F-7248-41B1-B71B-460139E51497}" sibTransId="{4838DCC7-08AC-409E-A206-42D2FE3B5132}"/>
    <dgm:cxn modelId="{F6C3688E-5AEB-4B18-A025-E59A888CA342}" type="presParOf" srcId="{93F0A172-7B51-4DF7-A18A-0C653336B4A4}" destId="{8A84DA6C-F3E7-45AB-8B91-73074F6ED749}" srcOrd="0" destOrd="0" presId="urn:microsoft.com/office/officeart/2005/8/layout/vList2"/>
    <dgm:cxn modelId="{F081C7A4-86DF-4E25-AC10-FD1D0D207BCD}" type="presParOf" srcId="{93F0A172-7B51-4DF7-A18A-0C653336B4A4}" destId="{A9586C62-A61B-4A91-8393-1B1E7080BC00}" srcOrd="1" destOrd="0" presId="urn:microsoft.com/office/officeart/2005/8/layout/vList2"/>
    <dgm:cxn modelId="{D6CFC147-1214-4F4B-BFE4-AB387F685CDE}" type="presParOf" srcId="{93F0A172-7B51-4DF7-A18A-0C653336B4A4}" destId="{0608C784-328D-4A61-971C-C25E72B97E6E}" srcOrd="2" destOrd="0" presId="urn:microsoft.com/office/officeart/2005/8/layout/vList2"/>
    <dgm:cxn modelId="{BE51FE47-7464-4483-8400-2588F0BFC9EC}" type="presParOf" srcId="{93F0A172-7B51-4DF7-A18A-0C653336B4A4}" destId="{F7002043-0DF4-44F6-8B3B-0949821FD2FB}" srcOrd="3" destOrd="0" presId="urn:microsoft.com/office/officeart/2005/8/layout/vList2"/>
    <dgm:cxn modelId="{D1C5CE96-FD63-4362-AB29-91EA476CB9ED}" type="presParOf" srcId="{93F0A172-7B51-4DF7-A18A-0C653336B4A4}" destId="{98DB5C0F-6768-4C48-9144-CFC72D78F9B3}" srcOrd="4" destOrd="0" presId="urn:microsoft.com/office/officeart/2005/8/layout/vList2"/>
    <dgm:cxn modelId="{82F8F057-5763-4B4D-93F8-421E67AE85AB}" type="presParOf" srcId="{93F0A172-7B51-4DF7-A18A-0C653336B4A4}" destId="{BD8EFD06-0ED3-42AB-868F-A5A8EFB64103}" srcOrd="5" destOrd="0" presId="urn:microsoft.com/office/officeart/2005/8/layout/vList2"/>
    <dgm:cxn modelId="{B09422AD-A28C-4147-A056-5557A18BA9EF}" type="presParOf" srcId="{93F0A172-7B51-4DF7-A18A-0C653336B4A4}" destId="{2EFF0B22-D31B-47BC-945C-55FC7F63F3B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CDE54BC-3B1A-466C-9BE7-A8EC81ED74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235FFB66-F596-436D-980B-03F9A233364E}">
      <dgm:prSet/>
      <dgm:spPr/>
      <dgm:t>
        <a:bodyPr/>
        <a:lstStyle/>
        <a:p>
          <a:pPr rtl="0"/>
          <a:r>
            <a:rPr lang="uk-UA" smtClean="0"/>
            <a:t>– безперебійність роботи критично важливих додатків; </a:t>
          </a:r>
          <a:endParaRPr lang="uk-UA"/>
        </a:p>
      </dgm:t>
    </dgm:pt>
    <dgm:pt modelId="{9DDC3490-5EF7-40AD-BAA8-451D9CD0CFA6}" type="parTrans" cxnId="{3E9E91BB-E683-4AE1-844D-20656FEAB2FE}">
      <dgm:prSet/>
      <dgm:spPr/>
      <dgm:t>
        <a:bodyPr/>
        <a:lstStyle/>
        <a:p>
          <a:endParaRPr lang="uk-UA"/>
        </a:p>
      </dgm:t>
    </dgm:pt>
    <dgm:pt modelId="{BC4AB3C8-7549-4C04-99CC-9DF5A8C12A0B}" type="sibTrans" cxnId="{3E9E91BB-E683-4AE1-844D-20656FEAB2FE}">
      <dgm:prSet/>
      <dgm:spPr/>
      <dgm:t>
        <a:bodyPr/>
        <a:lstStyle/>
        <a:p>
          <a:endParaRPr lang="uk-UA"/>
        </a:p>
      </dgm:t>
    </dgm:pt>
    <dgm:pt modelId="{801714A3-C55C-46B4-A4AD-8D118317F1B9}">
      <dgm:prSet/>
      <dgm:spPr/>
      <dgm:t>
        <a:bodyPr/>
        <a:lstStyle/>
        <a:p>
          <a:pPr rtl="0"/>
          <a:r>
            <a:rPr lang="uk-UA" smtClean="0"/>
            <a:t>– доступність до бізнес-додатків незалежно від місця знаходження; – можливість колективної роботи з співробітниками над документами в режимі реального часу; </a:t>
          </a:r>
          <a:endParaRPr lang="uk-UA"/>
        </a:p>
      </dgm:t>
    </dgm:pt>
    <dgm:pt modelId="{9B7A3925-18C8-48F3-9109-4348A999A8A9}" type="parTrans" cxnId="{41FF99BB-FC35-4430-9E0F-5CF90F557710}">
      <dgm:prSet/>
      <dgm:spPr/>
      <dgm:t>
        <a:bodyPr/>
        <a:lstStyle/>
        <a:p>
          <a:endParaRPr lang="uk-UA"/>
        </a:p>
      </dgm:t>
    </dgm:pt>
    <dgm:pt modelId="{E2943A31-FF8D-4142-BD77-A7DEEFA08A87}" type="sibTrans" cxnId="{41FF99BB-FC35-4430-9E0F-5CF90F557710}">
      <dgm:prSet/>
      <dgm:spPr/>
      <dgm:t>
        <a:bodyPr/>
        <a:lstStyle/>
        <a:p>
          <a:endParaRPr lang="uk-UA"/>
        </a:p>
      </dgm:t>
    </dgm:pt>
    <dgm:pt modelId="{28E22C59-F21F-4340-A90E-C88340FEDC7D}">
      <dgm:prSet/>
      <dgm:spPr/>
      <dgm:t>
        <a:bodyPr/>
        <a:lstStyle/>
        <a:p>
          <a:pPr rtl="0"/>
          <a:r>
            <a:rPr lang="uk-UA" smtClean="0"/>
            <a:t>– автоматизований процес резервного копіювання даних; </a:t>
          </a:r>
          <a:endParaRPr lang="uk-UA"/>
        </a:p>
      </dgm:t>
    </dgm:pt>
    <dgm:pt modelId="{D3AA2A34-A698-41DC-A91F-1D4064AABA2E}" type="parTrans" cxnId="{6DC0DA90-4718-49C3-93F7-EFD5653D28E3}">
      <dgm:prSet/>
      <dgm:spPr/>
      <dgm:t>
        <a:bodyPr/>
        <a:lstStyle/>
        <a:p>
          <a:endParaRPr lang="uk-UA"/>
        </a:p>
      </dgm:t>
    </dgm:pt>
    <dgm:pt modelId="{B6BFE2F1-360B-44E6-A7AB-955273A2FBD8}" type="sibTrans" cxnId="{6DC0DA90-4718-49C3-93F7-EFD5653D28E3}">
      <dgm:prSet/>
      <dgm:spPr/>
      <dgm:t>
        <a:bodyPr/>
        <a:lstStyle/>
        <a:p>
          <a:endParaRPr lang="uk-UA"/>
        </a:p>
      </dgm:t>
    </dgm:pt>
    <dgm:pt modelId="{CABB518C-0BC1-4991-9935-4356B4EDCDF0}">
      <dgm:prSet/>
      <dgm:spPr/>
      <dgm:t>
        <a:bodyPr/>
        <a:lstStyle/>
        <a:p>
          <a:pPr rtl="0"/>
          <a:r>
            <a:rPr lang="uk-UA" smtClean="0"/>
            <a:t>– раціональне використання ІТ-інфраструктури відповідно до сезонних потреб в ІТ-ресурсах (характерно для роботи Інтернетмагазинів, онлайн-кіносервісів, традиційного та онлайн навчання, організаторів масштабних акцій на зразок «чорної п’ятниці»); </a:t>
          </a:r>
          <a:endParaRPr lang="uk-UA"/>
        </a:p>
      </dgm:t>
    </dgm:pt>
    <dgm:pt modelId="{4112C77E-EA16-4B88-9319-47C46C72C092}" type="parTrans" cxnId="{9388D951-9ED4-46F3-982B-B4704901BA79}">
      <dgm:prSet/>
      <dgm:spPr/>
      <dgm:t>
        <a:bodyPr/>
        <a:lstStyle/>
        <a:p>
          <a:endParaRPr lang="uk-UA"/>
        </a:p>
      </dgm:t>
    </dgm:pt>
    <dgm:pt modelId="{6CE0B6AE-F3C0-45E3-AA30-7340753EFA1F}" type="sibTrans" cxnId="{9388D951-9ED4-46F3-982B-B4704901BA79}">
      <dgm:prSet/>
      <dgm:spPr/>
      <dgm:t>
        <a:bodyPr/>
        <a:lstStyle/>
        <a:p>
          <a:endParaRPr lang="uk-UA"/>
        </a:p>
      </dgm:t>
    </dgm:pt>
    <dgm:pt modelId="{88D7BD1D-3525-4A1D-9B4A-4967C4A66D17}" type="pres">
      <dgm:prSet presAssocID="{DCDE54BC-3B1A-466C-9BE7-A8EC81ED7432}" presName="linear" presStyleCnt="0">
        <dgm:presLayoutVars>
          <dgm:animLvl val="lvl"/>
          <dgm:resizeHandles val="exact"/>
        </dgm:presLayoutVars>
      </dgm:prSet>
      <dgm:spPr/>
    </dgm:pt>
    <dgm:pt modelId="{A7906468-E630-4139-8B37-D4FB8B718C54}" type="pres">
      <dgm:prSet presAssocID="{235FFB66-F596-436D-980B-03F9A233364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00DBB87-A92D-45A7-80CD-C6F75AA48B76}" type="pres">
      <dgm:prSet presAssocID="{BC4AB3C8-7549-4C04-99CC-9DF5A8C12A0B}" presName="spacer" presStyleCnt="0"/>
      <dgm:spPr/>
    </dgm:pt>
    <dgm:pt modelId="{2ACC9F98-EC69-46F6-8417-56B11C34871F}" type="pres">
      <dgm:prSet presAssocID="{801714A3-C55C-46B4-A4AD-8D118317F1B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2EF9C7B-0F25-4B99-93D0-AED88B23F3FF}" type="pres">
      <dgm:prSet presAssocID="{E2943A31-FF8D-4142-BD77-A7DEEFA08A87}" presName="spacer" presStyleCnt="0"/>
      <dgm:spPr/>
    </dgm:pt>
    <dgm:pt modelId="{66A3B7C2-7621-4EE8-B1EA-6412A91BB5F9}" type="pres">
      <dgm:prSet presAssocID="{28E22C59-F21F-4340-A90E-C88340FEDC7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7DDB6D6-9C65-4C03-83CA-B76D03E7027F}" type="pres">
      <dgm:prSet presAssocID="{B6BFE2F1-360B-44E6-A7AB-955273A2FBD8}" presName="spacer" presStyleCnt="0"/>
      <dgm:spPr/>
    </dgm:pt>
    <dgm:pt modelId="{31A6BD5F-EED1-45AD-856B-BFFDD1F0837A}" type="pres">
      <dgm:prSet presAssocID="{CABB518C-0BC1-4991-9935-4356B4EDCDF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388D951-9ED4-46F3-982B-B4704901BA79}" srcId="{DCDE54BC-3B1A-466C-9BE7-A8EC81ED7432}" destId="{CABB518C-0BC1-4991-9935-4356B4EDCDF0}" srcOrd="3" destOrd="0" parTransId="{4112C77E-EA16-4B88-9319-47C46C72C092}" sibTransId="{6CE0B6AE-F3C0-45E3-AA30-7340753EFA1F}"/>
    <dgm:cxn modelId="{4A91AA7E-7D6C-4482-B4E2-24A01294A596}" type="presOf" srcId="{DCDE54BC-3B1A-466C-9BE7-A8EC81ED7432}" destId="{88D7BD1D-3525-4A1D-9B4A-4967C4A66D17}" srcOrd="0" destOrd="0" presId="urn:microsoft.com/office/officeart/2005/8/layout/vList2"/>
    <dgm:cxn modelId="{6DC0DA90-4718-49C3-93F7-EFD5653D28E3}" srcId="{DCDE54BC-3B1A-466C-9BE7-A8EC81ED7432}" destId="{28E22C59-F21F-4340-A90E-C88340FEDC7D}" srcOrd="2" destOrd="0" parTransId="{D3AA2A34-A698-41DC-A91F-1D4064AABA2E}" sibTransId="{B6BFE2F1-360B-44E6-A7AB-955273A2FBD8}"/>
    <dgm:cxn modelId="{3E9E91BB-E683-4AE1-844D-20656FEAB2FE}" srcId="{DCDE54BC-3B1A-466C-9BE7-A8EC81ED7432}" destId="{235FFB66-F596-436D-980B-03F9A233364E}" srcOrd="0" destOrd="0" parTransId="{9DDC3490-5EF7-40AD-BAA8-451D9CD0CFA6}" sibTransId="{BC4AB3C8-7549-4C04-99CC-9DF5A8C12A0B}"/>
    <dgm:cxn modelId="{B36A9BBC-5E77-4C1D-ABF7-55786083AD5D}" type="presOf" srcId="{28E22C59-F21F-4340-A90E-C88340FEDC7D}" destId="{66A3B7C2-7621-4EE8-B1EA-6412A91BB5F9}" srcOrd="0" destOrd="0" presId="urn:microsoft.com/office/officeart/2005/8/layout/vList2"/>
    <dgm:cxn modelId="{755B18A4-6A16-4ACB-B574-C5C63A472AA1}" type="presOf" srcId="{CABB518C-0BC1-4991-9935-4356B4EDCDF0}" destId="{31A6BD5F-EED1-45AD-856B-BFFDD1F0837A}" srcOrd="0" destOrd="0" presId="urn:microsoft.com/office/officeart/2005/8/layout/vList2"/>
    <dgm:cxn modelId="{FFE0A41D-DED7-4BFB-A0B2-CFF8A3926846}" type="presOf" srcId="{235FFB66-F596-436D-980B-03F9A233364E}" destId="{A7906468-E630-4139-8B37-D4FB8B718C54}" srcOrd="0" destOrd="0" presId="urn:microsoft.com/office/officeart/2005/8/layout/vList2"/>
    <dgm:cxn modelId="{41FF99BB-FC35-4430-9E0F-5CF90F557710}" srcId="{DCDE54BC-3B1A-466C-9BE7-A8EC81ED7432}" destId="{801714A3-C55C-46B4-A4AD-8D118317F1B9}" srcOrd="1" destOrd="0" parTransId="{9B7A3925-18C8-48F3-9109-4348A999A8A9}" sibTransId="{E2943A31-FF8D-4142-BD77-A7DEEFA08A87}"/>
    <dgm:cxn modelId="{51897934-51F8-4C08-9B25-BAEEBE58D7E4}" type="presOf" srcId="{801714A3-C55C-46B4-A4AD-8D118317F1B9}" destId="{2ACC9F98-EC69-46F6-8417-56B11C34871F}" srcOrd="0" destOrd="0" presId="urn:microsoft.com/office/officeart/2005/8/layout/vList2"/>
    <dgm:cxn modelId="{DDBBEC95-7985-4E8A-BDC3-2AB80D2311FF}" type="presParOf" srcId="{88D7BD1D-3525-4A1D-9B4A-4967C4A66D17}" destId="{A7906468-E630-4139-8B37-D4FB8B718C54}" srcOrd="0" destOrd="0" presId="urn:microsoft.com/office/officeart/2005/8/layout/vList2"/>
    <dgm:cxn modelId="{797C208B-190F-4235-BB04-4B959F7A3B3F}" type="presParOf" srcId="{88D7BD1D-3525-4A1D-9B4A-4967C4A66D17}" destId="{000DBB87-A92D-45A7-80CD-C6F75AA48B76}" srcOrd="1" destOrd="0" presId="urn:microsoft.com/office/officeart/2005/8/layout/vList2"/>
    <dgm:cxn modelId="{E07E76E8-B29F-4640-B118-7F8862F5E4B7}" type="presParOf" srcId="{88D7BD1D-3525-4A1D-9B4A-4967C4A66D17}" destId="{2ACC9F98-EC69-46F6-8417-56B11C34871F}" srcOrd="2" destOrd="0" presId="urn:microsoft.com/office/officeart/2005/8/layout/vList2"/>
    <dgm:cxn modelId="{BE2EC85E-A4AD-486C-BC3E-4EC8316D9DF5}" type="presParOf" srcId="{88D7BD1D-3525-4A1D-9B4A-4967C4A66D17}" destId="{D2EF9C7B-0F25-4B99-93D0-AED88B23F3FF}" srcOrd="3" destOrd="0" presId="urn:microsoft.com/office/officeart/2005/8/layout/vList2"/>
    <dgm:cxn modelId="{B0B4B9A2-C1B3-4969-B3F9-4182BB902506}" type="presParOf" srcId="{88D7BD1D-3525-4A1D-9B4A-4967C4A66D17}" destId="{66A3B7C2-7621-4EE8-B1EA-6412A91BB5F9}" srcOrd="4" destOrd="0" presId="urn:microsoft.com/office/officeart/2005/8/layout/vList2"/>
    <dgm:cxn modelId="{457AA689-4DB3-4A47-ACFF-E6CC45628D47}" type="presParOf" srcId="{88D7BD1D-3525-4A1D-9B4A-4967C4A66D17}" destId="{E7DDB6D6-9C65-4C03-83CA-B76D03E7027F}" srcOrd="5" destOrd="0" presId="urn:microsoft.com/office/officeart/2005/8/layout/vList2"/>
    <dgm:cxn modelId="{07CC60DD-5B5C-4A06-87F1-75398A286738}" type="presParOf" srcId="{88D7BD1D-3525-4A1D-9B4A-4967C4A66D17}" destId="{31A6BD5F-EED1-45AD-856B-BFFDD1F0837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604C6BD-7CD9-4D84-A25F-AC89A4B12E5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C93C1A9-EB87-4AB5-BC53-19A361EE9206}">
      <dgm:prSet/>
      <dgm:spPr/>
      <dgm:t>
        <a:bodyPr/>
        <a:lstStyle/>
        <a:p>
          <a:pPr rtl="0"/>
          <a:r>
            <a:rPr lang="uk-UA" smtClean="0"/>
            <a:t>– управління ресурсами, технічну підтримку, контроль над роботою серверів та швидке реагування на будь-які збої забезпечує служба технічної підтримки хмарного провайдера;</a:t>
          </a:r>
          <a:endParaRPr lang="uk-UA"/>
        </a:p>
      </dgm:t>
    </dgm:pt>
    <dgm:pt modelId="{FBFA6DDE-8E96-4C18-B4BF-DFD5D44A8669}" type="parTrans" cxnId="{EB4336AC-93D8-431C-8009-DD7F09F012E5}">
      <dgm:prSet/>
      <dgm:spPr/>
      <dgm:t>
        <a:bodyPr/>
        <a:lstStyle/>
        <a:p>
          <a:endParaRPr lang="uk-UA"/>
        </a:p>
      </dgm:t>
    </dgm:pt>
    <dgm:pt modelId="{9A2E6C3F-7986-4AA0-BF0E-731E214C80EB}" type="sibTrans" cxnId="{EB4336AC-93D8-431C-8009-DD7F09F012E5}">
      <dgm:prSet/>
      <dgm:spPr/>
      <dgm:t>
        <a:bodyPr/>
        <a:lstStyle/>
        <a:p>
          <a:endParaRPr lang="uk-UA"/>
        </a:p>
      </dgm:t>
    </dgm:pt>
    <dgm:pt modelId="{017A7980-B27A-4F33-BF18-11EE27027DD0}">
      <dgm:prSet/>
      <dgm:spPr/>
      <dgm:t>
        <a:bodyPr/>
        <a:lstStyle/>
        <a:p>
          <a:pPr rtl="0"/>
          <a:r>
            <a:rPr lang="uk-UA" smtClean="0"/>
            <a:t>– хмари значно покращують зв’язок між постачальниками, керівництвом, співробітниками та покупцями, тобто між усіма учасниками будь-яких процесів та будь-яких видів діяльності; </a:t>
          </a:r>
          <a:endParaRPr lang="uk-UA"/>
        </a:p>
      </dgm:t>
    </dgm:pt>
    <dgm:pt modelId="{323E916A-323B-4DF2-A69C-EA65F80ED7D8}" type="parTrans" cxnId="{4BA8F379-8500-4739-BE53-8F3BE3208AE0}">
      <dgm:prSet/>
      <dgm:spPr/>
      <dgm:t>
        <a:bodyPr/>
        <a:lstStyle/>
        <a:p>
          <a:endParaRPr lang="uk-UA"/>
        </a:p>
      </dgm:t>
    </dgm:pt>
    <dgm:pt modelId="{B24226ED-E66A-427C-A03E-342F8C139204}" type="sibTrans" cxnId="{4BA8F379-8500-4739-BE53-8F3BE3208AE0}">
      <dgm:prSet/>
      <dgm:spPr/>
      <dgm:t>
        <a:bodyPr/>
        <a:lstStyle/>
        <a:p>
          <a:endParaRPr lang="uk-UA"/>
        </a:p>
      </dgm:t>
    </dgm:pt>
    <dgm:pt modelId="{055C172D-64E4-4B2F-A6FB-BE34F352B43E}">
      <dgm:prSet/>
      <dgm:spPr/>
      <dgm:t>
        <a:bodyPr/>
        <a:lstStyle/>
        <a:p>
          <a:pPr rtl="0"/>
          <a:r>
            <a:rPr lang="uk-UA" smtClean="0"/>
            <a:t>– висока надійність зберігання даних; </a:t>
          </a:r>
          <a:endParaRPr lang="uk-UA"/>
        </a:p>
      </dgm:t>
    </dgm:pt>
    <dgm:pt modelId="{7FF12E03-71F5-4E93-B711-866DA72AFD6A}" type="parTrans" cxnId="{6D74AADB-953E-4313-B319-34426C50EEF6}">
      <dgm:prSet/>
      <dgm:spPr/>
      <dgm:t>
        <a:bodyPr/>
        <a:lstStyle/>
        <a:p>
          <a:endParaRPr lang="uk-UA"/>
        </a:p>
      </dgm:t>
    </dgm:pt>
    <dgm:pt modelId="{90D77D09-ACAF-4307-8068-FA7EE46C5F40}" type="sibTrans" cxnId="{6D74AADB-953E-4313-B319-34426C50EEF6}">
      <dgm:prSet/>
      <dgm:spPr/>
      <dgm:t>
        <a:bodyPr/>
        <a:lstStyle/>
        <a:p>
          <a:endParaRPr lang="uk-UA"/>
        </a:p>
      </dgm:t>
    </dgm:pt>
    <dgm:pt modelId="{CB9E1ADA-5434-4854-A217-58D7F315BC2A}">
      <dgm:prSet/>
      <dgm:spPr/>
      <dgm:t>
        <a:bodyPr/>
        <a:lstStyle/>
        <a:p>
          <a:pPr rtl="0"/>
          <a:r>
            <a:rPr lang="uk-UA" smtClean="0"/>
            <a:t>– витрати споживача перетворюються з капітальних на операційні; </a:t>
          </a:r>
          <a:endParaRPr lang="uk-UA"/>
        </a:p>
      </dgm:t>
    </dgm:pt>
    <dgm:pt modelId="{359C6014-0073-4889-9B0A-250FDCDFAB19}" type="parTrans" cxnId="{F3B97F10-BBA3-4DE1-B656-0251FEC0C780}">
      <dgm:prSet/>
      <dgm:spPr/>
      <dgm:t>
        <a:bodyPr/>
        <a:lstStyle/>
        <a:p>
          <a:endParaRPr lang="uk-UA"/>
        </a:p>
      </dgm:t>
    </dgm:pt>
    <dgm:pt modelId="{521DAA2E-0BAE-471B-9B7D-9D6C4E79D274}" type="sibTrans" cxnId="{F3B97F10-BBA3-4DE1-B656-0251FEC0C780}">
      <dgm:prSet/>
      <dgm:spPr/>
      <dgm:t>
        <a:bodyPr/>
        <a:lstStyle/>
        <a:p>
          <a:endParaRPr lang="uk-UA"/>
        </a:p>
      </dgm:t>
    </dgm:pt>
    <dgm:pt modelId="{0199E97B-2299-4A44-AF62-ABA1C0851219}">
      <dgm:prSet/>
      <dgm:spPr/>
      <dgm:t>
        <a:bodyPr/>
        <a:lstStyle/>
        <a:p>
          <a:pPr rtl="0"/>
          <a:r>
            <a:rPr lang="uk-UA" smtClean="0"/>
            <a:t>– можливість переведення працівників з офісної роботи на відділену.</a:t>
          </a:r>
          <a:endParaRPr lang="uk-UA"/>
        </a:p>
      </dgm:t>
    </dgm:pt>
    <dgm:pt modelId="{FCCC7BDF-C1AF-415C-A40F-028F104CCACF}" type="parTrans" cxnId="{FD37D099-1C80-4355-996F-FE61483DE227}">
      <dgm:prSet/>
      <dgm:spPr/>
      <dgm:t>
        <a:bodyPr/>
        <a:lstStyle/>
        <a:p>
          <a:endParaRPr lang="uk-UA"/>
        </a:p>
      </dgm:t>
    </dgm:pt>
    <dgm:pt modelId="{A449B8C2-9D3F-4F52-86B5-BC44643A281C}" type="sibTrans" cxnId="{FD37D099-1C80-4355-996F-FE61483DE227}">
      <dgm:prSet/>
      <dgm:spPr/>
      <dgm:t>
        <a:bodyPr/>
        <a:lstStyle/>
        <a:p>
          <a:endParaRPr lang="uk-UA"/>
        </a:p>
      </dgm:t>
    </dgm:pt>
    <dgm:pt modelId="{5DED9A0A-196E-4678-9BCE-A0298AB49715}" type="pres">
      <dgm:prSet presAssocID="{1604C6BD-7CD9-4D84-A25F-AC89A4B12E51}" presName="linear" presStyleCnt="0">
        <dgm:presLayoutVars>
          <dgm:animLvl val="lvl"/>
          <dgm:resizeHandles val="exact"/>
        </dgm:presLayoutVars>
      </dgm:prSet>
      <dgm:spPr/>
    </dgm:pt>
    <dgm:pt modelId="{89D96D70-DC00-4D3C-9A54-F348EC57266B}" type="pres">
      <dgm:prSet presAssocID="{3C93C1A9-EB87-4AB5-BC53-19A361EE920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2C23D61-EB39-446D-9EEC-BDFA092527FC}" type="pres">
      <dgm:prSet presAssocID="{9A2E6C3F-7986-4AA0-BF0E-731E214C80EB}" presName="spacer" presStyleCnt="0"/>
      <dgm:spPr/>
    </dgm:pt>
    <dgm:pt modelId="{3A67D97A-96FF-4F25-90D4-EF2A82186A5A}" type="pres">
      <dgm:prSet presAssocID="{017A7980-B27A-4F33-BF18-11EE27027DD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E6292E2-AB16-4B44-84B7-9EF5A1E5523D}" type="pres">
      <dgm:prSet presAssocID="{B24226ED-E66A-427C-A03E-342F8C139204}" presName="spacer" presStyleCnt="0"/>
      <dgm:spPr/>
    </dgm:pt>
    <dgm:pt modelId="{F718BB72-5B0A-46EC-B4C3-4F359EA90F7E}" type="pres">
      <dgm:prSet presAssocID="{055C172D-64E4-4B2F-A6FB-BE34F352B43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AD277D7-683D-4CB5-A16D-535A3E1CF5CF}" type="pres">
      <dgm:prSet presAssocID="{90D77D09-ACAF-4307-8068-FA7EE46C5F40}" presName="spacer" presStyleCnt="0"/>
      <dgm:spPr/>
    </dgm:pt>
    <dgm:pt modelId="{AD6484D9-B607-4D7E-B4AD-B1F797C59644}" type="pres">
      <dgm:prSet presAssocID="{CB9E1ADA-5434-4854-A217-58D7F315BC2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E24D145-91A4-4744-B82B-1E35EACCBC62}" type="pres">
      <dgm:prSet presAssocID="{521DAA2E-0BAE-471B-9B7D-9D6C4E79D274}" presName="spacer" presStyleCnt="0"/>
      <dgm:spPr/>
    </dgm:pt>
    <dgm:pt modelId="{6823D8DB-03D0-4E9F-927E-3B4F0BF0FAA0}" type="pres">
      <dgm:prSet presAssocID="{0199E97B-2299-4A44-AF62-ABA1C085121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B4336AC-93D8-431C-8009-DD7F09F012E5}" srcId="{1604C6BD-7CD9-4D84-A25F-AC89A4B12E51}" destId="{3C93C1A9-EB87-4AB5-BC53-19A361EE9206}" srcOrd="0" destOrd="0" parTransId="{FBFA6DDE-8E96-4C18-B4BF-DFD5D44A8669}" sibTransId="{9A2E6C3F-7986-4AA0-BF0E-731E214C80EB}"/>
    <dgm:cxn modelId="{7391FF4F-C6E3-4DB0-8790-81EBF8D99733}" type="presOf" srcId="{3C93C1A9-EB87-4AB5-BC53-19A361EE9206}" destId="{89D96D70-DC00-4D3C-9A54-F348EC57266B}" srcOrd="0" destOrd="0" presId="urn:microsoft.com/office/officeart/2005/8/layout/vList2"/>
    <dgm:cxn modelId="{C4289349-EC20-4ABD-AAAA-01B58F31A75D}" type="presOf" srcId="{0199E97B-2299-4A44-AF62-ABA1C0851219}" destId="{6823D8DB-03D0-4E9F-927E-3B4F0BF0FAA0}" srcOrd="0" destOrd="0" presId="urn:microsoft.com/office/officeart/2005/8/layout/vList2"/>
    <dgm:cxn modelId="{4BA8F379-8500-4739-BE53-8F3BE3208AE0}" srcId="{1604C6BD-7CD9-4D84-A25F-AC89A4B12E51}" destId="{017A7980-B27A-4F33-BF18-11EE27027DD0}" srcOrd="1" destOrd="0" parTransId="{323E916A-323B-4DF2-A69C-EA65F80ED7D8}" sibTransId="{B24226ED-E66A-427C-A03E-342F8C139204}"/>
    <dgm:cxn modelId="{22463016-CE35-42D6-A757-B9DD9EB7CE32}" type="presOf" srcId="{055C172D-64E4-4B2F-A6FB-BE34F352B43E}" destId="{F718BB72-5B0A-46EC-B4C3-4F359EA90F7E}" srcOrd="0" destOrd="0" presId="urn:microsoft.com/office/officeart/2005/8/layout/vList2"/>
    <dgm:cxn modelId="{F3B97F10-BBA3-4DE1-B656-0251FEC0C780}" srcId="{1604C6BD-7CD9-4D84-A25F-AC89A4B12E51}" destId="{CB9E1ADA-5434-4854-A217-58D7F315BC2A}" srcOrd="3" destOrd="0" parTransId="{359C6014-0073-4889-9B0A-250FDCDFAB19}" sibTransId="{521DAA2E-0BAE-471B-9B7D-9D6C4E79D274}"/>
    <dgm:cxn modelId="{788A4564-E499-4139-8E00-4D7C353AF5B2}" type="presOf" srcId="{1604C6BD-7CD9-4D84-A25F-AC89A4B12E51}" destId="{5DED9A0A-196E-4678-9BCE-A0298AB49715}" srcOrd="0" destOrd="0" presId="urn:microsoft.com/office/officeart/2005/8/layout/vList2"/>
    <dgm:cxn modelId="{6D74AADB-953E-4313-B319-34426C50EEF6}" srcId="{1604C6BD-7CD9-4D84-A25F-AC89A4B12E51}" destId="{055C172D-64E4-4B2F-A6FB-BE34F352B43E}" srcOrd="2" destOrd="0" parTransId="{7FF12E03-71F5-4E93-B711-866DA72AFD6A}" sibTransId="{90D77D09-ACAF-4307-8068-FA7EE46C5F40}"/>
    <dgm:cxn modelId="{8C3666C4-5F95-4915-BC8C-BD70831B2038}" type="presOf" srcId="{017A7980-B27A-4F33-BF18-11EE27027DD0}" destId="{3A67D97A-96FF-4F25-90D4-EF2A82186A5A}" srcOrd="0" destOrd="0" presId="urn:microsoft.com/office/officeart/2005/8/layout/vList2"/>
    <dgm:cxn modelId="{0261D52F-7E4B-4F5C-8828-F69C0B17C7EF}" type="presOf" srcId="{CB9E1ADA-5434-4854-A217-58D7F315BC2A}" destId="{AD6484D9-B607-4D7E-B4AD-B1F797C59644}" srcOrd="0" destOrd="0" presId="urn:microsoft.com/office/officeart/2005/8/layout/vList2"/>
    <dgm:cxn modelId="{FD37D099-1C80-4355-996F-FE61483DE227}" srcId="{1604C6BD-7CD9-4D84-A25F-AC89A4B12E51}" destId="{0199E97B-2299-4A44-AF62-ABA1C0851219}" srcOrd="4" destOrd="0" parTransId="{FCCC7BDF-C1AF-415C-A40F-028F104CCACF}" sibTransId="{A449B8C2-9D3F-4F52-86B5-BC44643A281C}"/>
    <dgm:cxn modelId="{718C6969-A3EA-4F00-9723-E46F4B3D07C1}" type="presParOf" srcId="{5DED9A0A-196E-4678-9BCE-A0298AB49715}" destId="{89D96D70-DC00-4D3C-9A54-F348EC57266B}" srcOrd="0" destOrd="0" presId="urn:microsoft.com/office/officeart/2005/8/layout/vList2"/>
    <dgm:cxn modelId="{3BE21766-D61E-4707-AB81-0FEB95DCD921}" type="presParOf" srcId="{5DED9A0A-196E-4678-9BCE-A0298AB49715}" destId="{92C23D61-EB39-446D-9EEC-BDFA092527FC}" srcOrd="1" destOrd="0" presId="urn:microsoft.com/office/officeart/2005/8/layout/vList2"/>
    <dgm:cxn modelId="{BE3B38F4-5CCC-4733-90F5-B03C406BD180}" type="presParOf" srcId="{5DED9A0A-196E-4678-9BCE-A0298AB49715}" destId="{3A67D97A-96FF-4F25-90D4-EF2A82186A5A}" srcOrd="2" destOrd="0" presId="urn:microsoft.com/office/officeart/2005/8/layout/vList2"/>
    <dgm:cxn modelId="{5007F789-BC40-41A7-B008-F523D826A626}" type="presParOf" srcId="{5DED9A0A-196E-4678-9BCE-A0298AB49715}" destId="{EE6292E2-AB16-4B44-84B7-9EF5A1E5523D}" srcOrd="3" destOrd="0" presId="urn:microsoft.com/office/officeart/2005/8/layout/vList2"/>
    <dgm:cxn modelId="{981BFFD0-0E63-4812-B59B-D4858174BAB8}" type="presParOf" srcId="{5DED9A0A-196E-4678-9BCE-A0298AB49715}" destId="{F718BB72-5B0A-46EC-B4C3-4F359EA90F7E}" srcOrd="4" destOrd="0" presId="urn:microsoft.com/office/officeart/2005/8/layout/vList2"/>
    <dgm:cxn modelId="{EDC7D83A-0C8A-4F7D-B82F-ED398AA3AF27}" type="presParOf" srcId="{5DED9A0A-196E-4678-9BCE-A0298AB49715}" destId="{EAD277D7-683D-4CB5-A16D-535A3E1CF5CF}" srcOrd="5" destOrd="0" presId="urn:microsoft.com/office/officeart/2005/8/layout/vList2"/>
    <dgm:cxn modelId="{7C8EDAE0-2869-45E5-B801-92613CFBA07A}" type="presParOf" srcId="{5DED9A0A-196E-4678-9BCE-A0298AB49715}" destId="{AD6484D9-B607-4D7E-B4AD-B1F797C59644}" srcOrd="6" destOrd="0" presId="urn:microsoft.com/office/officeart/2005/8/layout/vList2"/>
    <dgm:cxn modelId="{54BEB6C5-AADB-43DF-A2B1-036A5A286D5C}" type="presParOf" srcId="{5DED9A0A-196E-4678-9BCE-A0298AB49715}" destId="{2E24D145-91A4-4744-B82B-1E35EACCBC62}" srcOrd="7" destOrd="0" presId="urn:microsoft.com/office/officeart/2005/8/layout/vList2"/>
    <dgm:cxn modelId="{CC990E8F-A28D-450C-AFF1-1C8C0ED77CBB}" type="presParOf" srcId="{5DED9A0A-196E-4678-9BCE-A0298AB49715}" destId="{6823D8DB-03D0-4E9F-927E-3B4F0BF0FAA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721E766-EAA7-410C-8D20-08DD8220EB8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D633EF6A-889D-4E88-86B5-D96E0E19815C}">
      <dgm:prSet/>
      <dgm:spPr/>
      <dgm:t>
        <a:bodyPr/>
        <a:lstStyle/>
        <a:p>
          <a:pPr rtl="0"/>
          <a:r>
            <a:rPr lang="uk-UA" smtClean="0"/>
            <a:t>Основа для розширення та масштабування інфраструктури електронного урядування (</a:t>
          </a:r>
          <a:r>
            <a:rPr lang="en-US" smtClean="0"/>
            <a:t>e-government) </a:t>
          </a:r>
          <a:endParaRPr lang="uk-UA"/>
        </a:p>
      </dgm:t>
    </dgm:pt>
    <dgm:pt modelId="{E005010C-32C6-4658-AF92-75516398AD59}" type="parTrans" cxnId="{E1A6FD8B-A10D-4B42-9985-92765C8323C3}">
      <dgm:prSet/>
      <dgm:spPr/>
      <dgm:t>
        <a:bodyPr/>
        <a:lstStyle/>
        <a:p>
          <a:endParaRPr lang="uk-UA"/>
        </a:p>
      </dgm:t>
    </dgm:pt>
    <dgm:pt modelId="{890EFC73-F9D0-429F-B20F-EB1A2CFF6292}" type="sibTrans" cxnId="{E1A6FD8B-A10D-4B42-9985-92765C8323C3}">
      <dgm:prSet/>
      <dgm:spPr/>
      <dgm:t>
        <a:bodyPr/>
        <a:lstStyle/>
        <a:p>
          <a:endParaRPr lang="uk-UA"/>
        </a:p>
      </dgm:t>
    </dgm:pt>
    <dgm:pt modelId="{8602495C-A9E4-423F-B917-7A1E744E43D3}">
      <dgm:prSet/>
      <dgm:spPr/>
      <dgm:t>
        <a:bodyPr/>
        <a:lstStyle/>
        <a:p>
          <a:pPr rtl="0"/>
          <a:r>
            <a:rPr lang="uk-UA" smtClean="0"/>
            <a:t>роботи державних підприємств. </a:t>
          </a:r>
          <a:endParaRPr lang="uk-UA"/>
        </a:p>
      </dgm:t>
    </dgm:pt>
    <dgm:pt modelId="{0F5CC28B-601C-4F32-89CE-F026FD220D91}" type="parTrans" cxnId="{8EEAC685-9F1D-4A97-94F1-48E1A8178D58}">
      <dgm:prSet/>
      <dgm:spPr/>
      <dgm:t>
        <a:bodyPr/>
        <a:lstStyle/>
        <a:p>
          <a:endParaRPr lang="uk-UA"/>
        </a:p>
      </dgm:t>
    </dgm:pt>
    <dgm:pt modelId="{CE92B999-4666-4C6E-97AC-0174ED508002}" type="sibTrans" cxnId="{8EEAC685-9F1D-4A97-94F1-48E1A8178D58}">
      <dgm:prSet/>
      <dgm:spPr/>
      <dgm:t>
        <a:bodyPr/>
        <a:lstStyle/>
        <a:p>
          <a:endParaRPr lang="uk-UA"/>
        </a:p>
      </dgm:t>
    </dgm:pt>
    <dgm:pt modelId="{86886BC9-EA37-473D-96D7-8E61734D8D1E}" type="pres">
      <dgm:prSet presAssocID="{7721E766-EAA7-410C-8D20-08DD8220EB82}" presName="linear" presStyleCnt="0">
        <dgm:presLayoutVars>
          <dgm:animLvl val="lvl"/>
          <dgm:resizeHandles val="exact"/>
        </dgm:presLayoutVars>
      </dgm:prSet>
      <dgm:spPr/>
    </dgm:pt>
    <dgm:pt modelId="{053137B6-4C5D-4D12-A240-8F2E2C1327A7}" type="pres">
      <dgm:prSet presAssocID="{D633EF6A-889D-4E88-86B5-D96E0E19815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7D401E2-2845-4110-A641-95B26F3F845E}" type="pres">
      <dgm:prSet presAssocID="{890EFC73-F9D0-429F-B20F-EB1A2CFF6292}" presName="spacer" presStyleCnt="0"/>
      <dgm:spPr/>
    </dgm:pt>
    <dgm:pt modelId="{E592C858-2AC4-4266-96B8-6EE7CEDF2A78}" type="pres">
      <dgm:prSet presAssocID="{8602495C-A9E4-423F-B917-7A1E744E43D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1A6FD8B-A10D-4B42-9985-92765C8323C3}" srcId="{7721E766-EAA7-410C-8D20-08DD8220EB82}" destId="{D633EF6A-889D-4E88-86B5-D96E0E19815C}" srcOrd="0" destOrd="0" parTransId="{E005010C-32C6-4658-AF92-75516398AD59}" sibTransId="{890EFC73-F9D0-429F-B20F-EB1A2CFF6292}"/>
    <dgm:cxn modelId="{736C8F7F-EDC7-4A31-87D4-EAB980431827}" type="presOf" srcId="{D633EF6A-889D-4E88-86B5-D96E0E19815C}" destId="{053137B6-4C5D-4D12-A240-8F2E2C1327A7}" srcOrd="0" destOrd="0" presId="urn:microsoft.com/office/officeart/2005/8/layout/vList2"/>
    <dgm:cxn modelId="{8EEAC685-9F1D-4A97-94F1-48E1A8178D58}" srcId="{7721E766-EAA7-410C-8D20-08DD8220EB82}" destId="{8602495C-A9E4-423F-B917-7A1E744E43D3}" srcOrd="1" destOrd="0" parTransId="{0F5CC28B-601C-4F32-89CE-F026FD220D91}" sibTransId="{CE92B999-4666-4C6E-97AC-0174ED508002}"/>
    <dgm:cxn modelId="{91265302-45A5-44C6-A83E-768EC6796271}" type="presOf" srcId="{8602495C-A9E4-423F-B917-7A1E744E43D3}" destId="{E592C858-2AC4-4266-96B8-6EE7CEDF2A78}" srcOrd="0" destOrd="0" presId="urn:microsoft.com/office/officeart/2005/8/layout/vList2"/>
    <dgm:cxn modelId="{3E750E32-88DC-4704-B5E1-557296937CF2}" type="presOf" srcId="{7721E766-EAA7-410C-8D20-08DD8220EB82}" destId="{86886BC9-EA37-473D-96D7-8E61734D8D1E}" srcOrd="0" destOrd="0" presId="urn:microsoft.com/office/officeart/2005/8/layout/vList2"/>
    <dgm:cxn modelId="{59E18F6A-5CF6-45BE-B6EC-9D4BCB2287E4}" type="presParOf" srcId="{86886BC9-EA37-473D-96D7-8E61734D8D1E}" destId="{053137B6-4C5D-4D12-A240-8F2E2C1327A7}" srcOrd="0" destOrd="0" presId="urn:microsoft.com/office/officeart/2005/8/layout/vList2"/>
    <dgm:cxn modelId="{8718EB53-76DF-459F-99CE-B7C6EB5D6A24}" type="presParOf" srcId="{86886BC9-EA37-473D-96D7-8E61734D8D1E}" destId="{E7D401E2-2845-4110-A641-95B26F3F845E}" srcOrd="1" destOrd="0" presId="urn:microsoft.com/office/officeart/2005/8/layout/vList2"/>
    <dgm:cxn modelId="{5690C816-C46D-463D-9EC3-9A41F2CEFCCB}" type="presParOf" srcId="{86886BC9-EA37-473D-96D7-8E61734D8D1E}" destId="{E592C858-2AC4-4266-96B8-6EE7CEDF2A7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64853D-2FB8-4FCD-970C-5B2631336C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2974B30-A0A3-4EC5-9737-5A088FB3599C}">
      <dgm:prSet/>
      <dgm:spPr/>
      <dgm:t>
        <a:bodyPr/>
        <a:lstStyle/>
        <a:p>
          <a:pPr rtl="0"/>
          <a:r>
            <a:rPr lang="uk-UA" smtClean="0"/>
            <a:t>заощадити бюджетні кошти за рахунок спільного використання обчислювальних ресурсів і усунення дублювання цих процесів, </a:t>
          </a:r>
          <a:endParaRPr lang="uk-UA"/>
        </a:p>
      </dgm:t>
    </dgm:pt>
    <dgm:pt modelId="{F3158ED0-92A1-4A9A-9695-EACA07D63D57}" type="parTrans" cxnId="{BC3819E6-13E6-4B01-A230-0F0E1F480766}">
      <dgm:prSet/>
      <dgm:spPr/>
      <dgm:t>
        <a:bodyPr/>
        <a:lstStyle/>
        <a:p>
          <a:endParaRPr lang="uk-UA"/>
        </a:p>
      </dgm:t>
    </dgm:pt>
    <dgm:pt modelId="{983FE718-C2F2-443C-9670-F93B807BCFE3}" type="sibTrans" cxnId="{BC3819E6-13E6-4B01-A230-0F0E1F480766}">
      <dgm:prSet/>
      <dgm:spPr/>
      <dgm:t>
        <a:bodyPr/>
        <a:lstStyle/>
        <a:p>
          <a:endParaRPr lang="uk-UA"/>
        </a:p>
      </dgm:t>
    </dgm:pt>
    <dgm:pt modelId="{520ACDFE-8799-4068-AF25-FC7DB53A7AF6}">
      <dgm:prSet/>
      <dgm:spPr/>
      <dgm:t>
        <a:bodyPr/>
        <a:lstStyle/>
        <a:p>
          <a:pPr rtl="0"/>
          <a:r>
            <a:rPr lang="uk-UA" smtClean="0"/>
            <a:t>урізноманітнити способи надання адміністративних послуг фізичним та юридичним особам, державного документообігу</a:t>
          </a:r>
          <a:endParaRPr lang="uk-UA"/>
        </a:p>
      </dgm:t>
    </dgm:pt>
    <dgm:pt modelId="{53C741F7-BAF7-4627-B5C4-4887EC3DD680}" type="parTrans" cxnId="{A6DC7A1A-BBED-4435-B1A1-08D514513257}">
      <dgm:prSet/>
      <dgm:spPr/>
      <dgm:t>
        <a:bodyPr/>
        <a:lstStyle/>
        <a:p>
          <a:endParaRPr lang="uk-UA"/>
        </a:p>
      </dgm:t>
    </dgm:pt>
    <dgm:pt modelId="{D38A1EB3-9AD2-4907-AC55-482068F049F8}" type="sibTrans" cxnId="{A6DC7A1A-BBED-4435-B1A1-08D514513257}">
      <dgm:prSet/>
      <dgm:spPr/>
      <dgm:t>
        <a:bodyPr/>
        <a:lstStyle/>
        <a:p>
          <a:endParaRPr lang="uk-UA"/>
        </a:p>
      </dgm:t>
    </dgm:pt>
    <dgm:pt modelId="{4CD764F6-1886-4483-8E2F-6C518274F2A3}" type="pres">
      <dgm:prSet presAssocID="{7D64853D-2FB8-4FCD-970C-5B2631336C2B}" presName="linear" presStyleCnt="0">
        <dgm:presLayoutVars>
          <dgm:animLvl val="lvl"/>
          <dgm:resizeHandles val="exact"/>
        </dgm:presLayoutVars>
      </dgm:prSet>
      <dgm:spPr/>
    </dgm:pt>
    <dgm:pt modelId="{4CF36776-6556-4894-9ECE-8774519893F0}" type="pres">
      <dgm:prSet presAssocID="{62974B30-A0A3-4EC5-9737-5A088FB3599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0956C33-AFA5-4A93-9B4B-D6EF873BD144}" type="pres">
      <dgm:prSet presAssocID="{983FE718-C2F2-443C-9670-F93B807BCFE3}" presName="spacer" presStyleCnt="0"/>
      <dgm:spPr/>
    </dgm:pt>
    <dgm:pt modelId="{F999318A-A292-4965-A651-F6FF1F867662}" type="pres">
      <dgm:prSet presAssocID="{520ACDFE-8799-4068-AF25-FC7DB53A7AF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C3819E6-13E6-4B01-A230-0F0E1F480766}" srcId="{7D64853D-2FB8-4FCD-970C-5B2631336C2B}" destId="{62974B30-A0A3-4EC5-9737-5A088FB3599C}" srcOrd="0" destOrd="0" parTransId="{F3158ED0-92A1-4A9A-9695-EACA07D63D57}" sibTransId="{983FE718-C2F2-443C-9670-F93B807BCFE3}"/>
    <dgm:cxn modelId="{A6DC7A1A-BBED-4435-B1A1-08D514513257}" srcId="{7D64853D-2FB8-4FCD-970C-5B2631336C2B}" destId="{520ACDFE-8799-4068-AF25-FC7DB53A7AF6}" srcOrd="1" destOrd="0" parTransId="{53C741F7-BAF7-4627-B5C4-4887EC3DD680}" sibTransId="{D38A1EB3-9AD2-4907-AC55-482068F049F8}"/>
    <dgm:cxn modelId="{7BFD8509-9EAF-4356-8610-B17A822C25FD}" type="presOf" srcId="{7D64853D-2FB8-4FCD-970C-5B2631336C2B}" destId="{4CD764F6-1886-4483-8E2F-6C518274F2A3}" srcOrd="0" destOrd="0" presId="urn:microsoft.com/office/officeart/2005/8/layout/vList2"/>
    <dgm:cxn modelId="{0208F4E4-862D-4EAF-9BBE-C94D167A3E73}" type="presOf" srcId="{62974B30-A0A3-4EC5-9737-5A088FB3599C}" destId="{4CF36776-6556-4894-9ECE-8774519893F0}" srcOrd="0" destOrd="0" presId="urn:microsoft.com/office/officeart/2005/8/layout/vList2"/>
    <dgm:cxn modelId="{FAED2A11-E66E-4BA6-9EF8-BDB340D116F7}" type="presOf" srcId="{520ACDFE-8799-4068-AF25-FC7DB53A7AF6}" destId="{F999318A-A292-4965-A651-F6FF1F867662}" srcOrd="0" destOrd="0" presId="urn:microsoft.com/office/officeart/2005/8/layout/vList2"/>
    <dgm:cxn modelId="{3A5B910E-A242-42A5-B9F4-F20888481739}" type="presParOf" srcId="{4CD764F6-1886-4483-8E2F-6C518274F2A3}" destId="{4CF36776-6556-4894-9ECE-8774519893F0}" srcOrd="0" destOrd="0" presId="urn:microsoft.com/office/officeart/2005/8/layout/vList2"/>
    <dgm:cxn modelId="{2298A8DB-AD03-425C-BD71-2298DDB3EE8C}" type="presParOf" srcId="{4CD764F6-1886-4483-8E2F-6C518274F2A3}" destId="{20956C33-AFA5-4A93-9B4B-D6EF873BD144}" srcOrd="1" destOrd="0" presId="urn:microsoft.com/office/officeart/2005/8/layout/vList2"/>
    <dgm:cxn modelId="{88917A70-9F66-48E8-8074-92757502737C}" type="presParOf" srcId="{4CD764F6-1886-4483-8E2F-6C518274F2A3}" destId="{F999318A-A292-4965-A651-F6FF1F86766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424D194-4590-4C6C-92C8-99EE14C1B23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2CAC3BEF-244D-4C5C-B528-18BA2A6064D1}">
      <dgm:prSet/>
      <dgm:spPr/>
      <dgm:t>
        <a:bodyPr/>
        <a:lstStyle/>
        <a:p>
          <a:pPr rtl="0"/>
          <a:r>
            <a:rPr lang="uk-UA" smtClean="0"/>
            <a:t>зростання видатків на початкових етапах впровадження хмарних рішень </a:t>
          </a:r>
          <a:endParaRPr lang="uk-UA"/>
        </a:p>
      </dgm:t>
    </dgm:pt>
    <dgm:pt modelId="{33CED2C5-36D9-4C29-9A1D-A7324D78C1D6}" type="parTrans" cxnId="{15F90CA2-C0CF-44D2-A8AC-9D9514331EC1}">
      <dgm:prSet/>
      <dgm:spPr/>
      <dgm:t>
        <a:bodyPr/>
        <a:lstStyle/>
        <a:p>
          <a:endParaRPr lang="uk-UA"/>
        </a:p>
      </dgm:t>
    </dgm:pt>
    <dgm:pt modelId="{4827E9F2-DC51-41DF-B117-0CA20A82B6AA}" type="sibTrans" cxnId="{15F90CA2-C0CF-44D2-A8AC-9D9514331EC1}">
      <dgm:prSet/>
      <dgm:spPr/>
      <dgm:t>
        <a:bodyPr/>
        <a:lstStyle/>
        <a:p>
          <a:endParaRPr lang="uk-UA"/>
        </a:p>
      </dgm:t>
    </dgm:pt>
    <dgm:pt modelId="{85ABFC39-A7AA-4257-9C80-B89A863AC109}">
      <dgm:prSet/>
      <dgm:spPr/>
      <dgm:t>
        <a:bodyPr/>
        <a:lstStyle/>
        <a:p>
          <a:pPr rtl="0"/>
          <a:r>
            <a:rPr lang="uk-UA" smtClean="0"/>
            <a:t>формування негативної суспільної думки (наприклад, поширене уявлення про нижчий рівень безпеки в хмарі в порівнянні з локальними мережами)</a:t>
          </a:r>
          <a:endParaRPr lang="uk-UA"/>
        </a:p>
      </dgm:t>
    </dgm:pt>
    <dgm:pt modelId="{19AD5C23-B525-40CC-997D-726B2AEBDBC1}" type="parTrans" cxnId="{C1344285-B277-4185-8803-8DC834F4A8E4}">
      <dgm:prSet/>
      <dgm:spPr/>
      <dgm:t>
        <a:bodyPr/>
        <a:lstStyle/>
        <a:p>
          <a:endParaRPr lang="uk-UA"/>
        </a:p>
      </dgm:t>
    </dgm:pt>
    <dgm:pt modelId="{11C6A8DC-72E6-4265-BB7E-ABF01836C066}" type="sibTrans" cxnId="{C1344285-B277-4185-8803-8DC834F4A8E4}">
      <dgm:prSet/>
      <dgm:spPr/>
      <dgm:t>
        <a:bodyPr/>
        <a:lstStyle/>
        <a:p>
          <a:endParaRPr lang="uk-UA"/>
        </a:p>
      </dgm:t>
    </dgm:pt>
    <dgm:pt modelId="{7408CCB5-9CFF-446E-8FF4-43F3057351FA}" type="pres">
      <dgm:prSet presAssocID="{E424D194-4590-4C6C-92C8-99EE14C1B239}" presName="compositeShape" presStyleCnt="0">
        <dgm:presLayoutVars>
          <dgm:chMax val="7"/>
          <dgm:dir/>
          <dgm:resizeHandles val="exact"/>
        </dgm:presLayoutVars>
      </dgm:prSet>
      <dgm:spPr/>
    </dgm:pt>
    <dgm:pt modelId="{6A842975-2E97-4D3D-98EC-ECB96795DB88}" type="pres">
      <dgm:prSet presAssocID="{2CAC3BEF-244D-4C5C-B528-18BA2A6064D1}" presName="circ1" presStyleLbl="vennNode1" presStyleIdx="0" presStyleCnt="2"/>
      <dgm:spPr/>
    </dgm:pt>
    <dgm:pt modelId="{B20D3EB1-DABF-4255-804B-931DB6EE4F90}" type="pres">
      <dgm:prSet presAssocID="{2CAC3BEF-244D-4C5C-B528-18BA2A6064D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D995F8B-C10C-4201-A4E8-BEF83156BCE6}" type="pres">
      <dgm:prSet presAssocID="{85ABFC39-A7AA-4257-9C80-B89A863AC109}" presName="circ2" presStyleLbl="vennNode1" presStyleIdx="1" presStyleCnt="2"/>
      <dgm:spPr/>
    </dgm:pt>
    <dgm:pt modelId="{5C73B040-5191-4858-B5B5-851033F78041}" type="pres">
      <dgm:prSet presAssocID="{85ABFC39-A7AA-4257-9C80-B89A863AC10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EEBA7DC-B4FA-47BA-8D6C-BC77FD5164DB}" type="presOf" srcId="{2CAC3BEF-244D-4C5C-B528-18BA2A6064D1}" destId="{B20D3EB1-DABF-4255-804B-931DB6EE4F90}" srcOrd="1" destOrd="0" presId="urn:microsoft.com/office/officeart/2005/8/layout/venn1"/>
    <dgm:cxn modelId="{418B5F36-59F3-4A7A-BDE3-BBE2BB24715A}" type="presOf" srcId="{85ABFC39-A7AA-4257-9C80-B89A863AC109}" destId="{3D995F8B-C10C-4201-A4E8-BEF83156BCE6}" srcOrd="0" destOrd="0" presId="urn:microsoft.com/office/officeart/2005/8/layout/venn1"/>
    <dgm:cxn modelId="{C1344285-B277-4185-8803-8DC834F4A8E4}" srcId="{E424D194-4590-4C6C-92C8-99EE14C1B239}" destId="{85ABFC39-A7AA-4257-9C80-B89A863AC109}" srcOrd="1" destOrd="0" parTransId="{19AD5C23-B525-40CC-997D-726B2AEBDBC1}" sibTransId="{11C6A8DC-72E6-4265-BB7E-ABF01836C066}"/>
    <dgm:cxn modelId="{3628F12B-A424-4B41-928A-853A4D005FD2}" type="presOf" srcId="{85ABFC39-A7AA-4257-9C80-B89A863AC109}" destId="{5C73B040-5191-4858-B5B5-851033F78041}" srcOrd="1" destOrd="0" presId="urn:microsoft.com/office/officeart/2005/8/layout/venn1"/>
    <dgm:cxn modelId="{15F90CA2-C0CF-44D2-A8AC-9D9514331EC1}" srcId="{E424D194-4590-4C6C-92C8-99EE14C1B239}" destId="{2CAC3BEF-244D-4C5C-B528-18BA2A6064D1}" srcOrd="0" destOrd="0" parTransId="{33CED2C5-36D9-4C29-9A1D-A7324D78C1D6}" sibTransId="{4827E9F2-DC51-41DF-B117-0CA20A82B6AA}"/>
    <dgm:cxn modelId="{EF36E4A9-BE12-4109-BD5E-7F2EB00B7BBE}" type="presOf" srcId="{E424D194-4590-4C6C-92C8-99EE14C1B239}" destId="{7408CCB5-9CFF-446E-8FF4-43F3057351FA}" srcOrd="0" destOrd="0" presId="urn:microsoft.com/office/officeart/2005/8/layout/venn1"/>
    <dgm:cxn modelId="{F02189C0-5A9C-4E69-8750-1433CFF14925}" type="presOf" srcId="{2CAC3BEF-244D-4C5C-B528-18BA2A6064D1}" destId="{6A842975-2E97-4D3D-98EC-ECB96795DB88}" srcOrd="0" destOrd="0" presId="urn:microsoft.com/office/officeart/2005/8/layout/venn1"/>
    <dgm:cxn modelId="{87825B74-A6BF-45EF-BC3A-D92FBEB647FC}" type="presParOf" srcId="{7408CCB5-9CFF-446E-8FF4-43F3057351FA}" destId="{6A842975-2E97-4D3D-98EC-ECB96795DB88}" srcOrd="0" destOrd="0" presId="urn:microsoft.com/office/officeart/2005/8/layout/venn1"/>
    <dgm:cxn modelId="{0C3DF2A2-1FFE-43AF-A6CF-E2C44CD3BBA6}" type="presParOf" srcId="{7408CCB5-9CFF-446E-8FF4-43F3057351FA}" destId="{B20D3EB1-DABF-4255-804B-931DB6EE4F90}" srcOrd="1" destOrd="0" presId="urn:microsoft.com/office/officeart/2005/8/layout/venn1"/>
    <dgm:cxn modelId="{24DD52BE-E57D-48A0-B38E-654F4CA00B4B}" type="presParOf" srcId="{7408CCB5-9CFF-446E-8FF4-43F3057351FA}" destId="{3D995F8B-C10C-4201-A4E8-BEF83156BCE6}" srcOrd="2" destOrd="0" presId="urn:microsoft.com/office/officeart/2005/8/layout/venn1"/>
    <dgm:cxn modelId="{9498EC74-30F4-44A9-A099-C0B6E5E4CADE}" type="presParOf" srcId="{7408CCB5-9CFF-446E-8FF4-43F3057351FA}" destId="{5C73B040-5191-4858-B5B5-851033F78041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3F1C3A2-7C96-4074-BFFA-27ADE5AA7B9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ABEEF0BF-36FA-49D7-8CE2-494E29DAA566}">
      <dgm:prSet/>
      <dgm:spPr/>
      <dgm:t>
        <a:bodyPr/>
        <a:lstStyle/>
        <a:p>
          <a:pPr rtl="0"/>
          <a:r>
            <a:rPr lang="uk-UA" smtClean="0"/>
            <a:t>Сховище резервних копій; </a:t>
          </a:r>
          <a:endParaRPr lang="uk-UA"/>
        </a:p>
      </dgm:t>
    </dgm:pt>
    <dgm:pt modelId="{A5D08567-A8EC-4729-9CFA-4E2C6212FA8F}" type="parTrans" cxnId="{E99FC72E-79F1-4E95-9187-AB121727880C}">
      <dgm:prSet/>
      <dgm:spPr/>
      <dgm:t>
        <a:bodyPr/>
        <a:lstStyle/>
        <a:p>
          <a:endParaRPr lang="uk-UA"/>
        </a:p>
      </dgm:t>
    </dgm:pt>
    <dgm:pt modelId="{24F527EB-60AB-4ECD-A8FB-1C8358A26DE0}" type="sibTrans" cxnId="{E99FC72E-79F1-4E95-9187-AB121727880C}">
      <dgm:prSet/>
      <dgm:spPr/>
      <dgm:t>
        <a:bodyPr/>
        <a:lstStyle/>
        <a:p>
          <a:endParaRPr lang="uk-UA"/>
        </a:p>
      </dgm:t>
    </dgm:pt>
    <dgm:pt modelId="{B8501243-777D-4093-8566-639D1543B319}">
      <dgm:prSet/>
      <dgm:spPr/>
      <dgm:t>
        <a:bodyPr/>
        <a:lstStyle/>
        <a:p>
          <a:pPr rtl="0"/>
          <a:r>
            <a:rPr lang="uk-UA" smtClean="0"/>
            <a:t>Резервна площадка; </a:t>
          </a:r>
          <a:endParaRPr lang="uk-UA"/>
        </a:p>
      </dgm:t>
    </dgm:pt>
    <dgm:pt modelId="{C112A1EF-47FC-4617-A694-4E1138BDD576}" type="parTrans" cxnId="{AD4C3495-2D49-4396-85D4-DE9F98BCA08F}">
      <dgm:prSet/>
      <dgm:spPr/>
      <dgm:t>
        <a:bodyPr/>
        <a:lstStyle/>
        <a:p>
          <a:endParaRPr lang="uk-UA"/>
        </a:p>
      </dgm:t>
    </dgm:pt>
    <dgm:pt modelId="{95DAC3C7-A38D-4B94-9056-8387636FC983}" type="sibTrans" cxnId="{AD4C3495-2D49-4396-85D4-DE9F98BCA08F}">
      <dgm:prSet/>
      <dgm:spPr/>
      <dgm:t>
        <a:bodyPr/>
        <a:lstStyle/>
        <a:p>
          <a:endParaRPr lang="uk-UA"/>
        </a:p>
      </dgm:t>
    </dgm:pt>
    <dgm:pt modelId="{E5216A04-66BD-46AD-86AA-9C5810FF4134}">
      <dgm:prSet/>
      <dgm:spPr/>
      <dgm:t>
        <a:bodyPr/>
        <a:lstStyle/>
        <a:p>
          <a:pPr rtl="0"/>
          <a:r>
            <a:rPr lang="uk-UA" smtClean="0"/>
            <a:t>Площадка для пікових навантажень; </a:t>
          </a:r>
          <a:endParaRPr lang="uk-UA"/>
        </a:p>
      </dgm:t>
    </dgm:pt>
    <dgm:pt modelId="{41CB4657-7131-4907-9DE0-9239B2B71C65}" type="parTrans" cxnId="{C7CD7C56-B1F7-42EE-A7AB-DCB0F94A0FE2}">
      <dgm:prSet/>
      <dgm:spPr/>
      <dgm:t>
        <a:bodyPr/>
        <a:lstStyle/>
        <a:p>
          <a:endParaRPr lang="uk-UA"/>
        </a:p>
      </dgm:t>
    </dgm:pt>
    <dgm:pt modelId="{D1B95DC2-83DD-4C1F-984F-FA3015B8256C}" type="sibTrans" cxnId="{C7CD7C56-B1F7-42EE-A7AB-DCB0F94A0FE2}">
      <dgm:prSet/>
      <dgm:spPr/>
      <dgm:t>
        <a:bodyPr/>
        <a:lstStyle/>
        <a:p>
          <a:endParaRPr lang="uk-UA"/>
        </a:p>
      </dgm:t>
    </dgm:pt>
    <dgm:pt modelId="{F5A053F8-8809-49DE-A82F-46455C85B0D3}">
      <dgm:prSet/>
      <dgm:spPr/>
      <dgm:t>
        <a:bodyPr/>
        <a:lstStyle/>
        <a:p>
          <a:pPr rtl="0"/>
          <a:r>
            <a:rPr lang="uk-UA" smtClean="0"/>
            <a:t>Середовище розгортання проектів; </a:t>
          </a:r>
          <a:endParaRPr lang="uk-UA"/>
        </a:p>
      </dgm:t>
    </dgm:pt>
    <dgm:pt modelId="{97BF4B4A-643A-4F17-8CAB-DD4D4F613CC1}" type="parTrans" cxnId="{8D9D2879-C3AC-4B06-ABC2-3C2ED31CC1D7}">
      <dgm:prSet/>
      <dgm:spPr/>
      <dgm:t>
        <a:bodyPr/>
        <a:lstStyle/>
        <a:p>
          <a:endParaRPr lang="uk-UA"/>
        </a:p>
      </dgm:t>
    </dgm:pt>
    <dgm:pt modelId="{A751ECF0-6EBA-4D4C-9F49-E3FD6299C128}" type="sibTrans" cxnId="{8D9D2879-C3AC-4B06-ABC2-3C2ED31CC1D7}">
      <dgm:prSet/>
      <dgm:spPr/>
      <dgm:t>
        <a:bodyPr/>
        <a:lstStyle/>
        <a:p>
          <a:endParaRPr lang="uk-UA"/>
        </a:p>
      </dgm:t>
    </dgm:pt>
    <dgm:pt modelId="{C5953B3D-6D78-4804-B87D-4DC40A1AEB83}">
      <dgm:prSet/>
      <dgm:spPr/>
      <dgm:t>
        <a:bodyPr/>
        <a:lstStyle/>
        <a:p>
          <a:pPr rtl="0"/>
          <a:r>
            <a:rPr lang="uk-UA" smtClean="0"/>
            <a:t>Міграція в хмару всієї інфраструктури ; </a:t>
          </a:r>
          <a:endParaRPr lang="uk-UA"/>
        </a:p>
      </dgm:t>
    </dgm:pt>
    <dgm:pt modelId="{357FEAFE-C224-4DC1-B257-4EBBB20D5112}" type="parTrans" cxnId="{7603CC8F-F609-461B-A6A4-134DB417CA4D}">
      <dgm:prSet/>
      <dgm:spPr/>
      <dgm:t>
        <a:bodyPr/>
        <a:lstStyle/>
        <a:p>
          <a:endParaRPr lang="uk-UA"/>
        </a:p>
      </dgm:t>
    </dgm:pt>
    <dgm:pt modelId="{A62B49A5-43E0-4734-B12D-B8B624087588}" type="sibTrans" cxnId="{7603CC8F-F609-461B-A6A4-134DB417CA4D}">
      <dgm:prSet/>
      <dgm:spPr/>
      <dgm:t>
        <a:bodyPr/>
        <a:lstStyle/>
        <a:p>
          <a:endParaRPr lang="uk-UA"/>
        </a:p>
      </dgm:t>
    </dgm:pt>
    <dgm:pt modelId="{238EE892-5856-4364-A936-8C60BCCBA188}">
      <dgm:prSet/>
      <dgm:spPr/>
      <dgm:t>
        <a:bodyPr/>
        <a:lstStyle/>
        <a:p>
          <a:pPr rtl="0"/>
          <a:r>
            <a:rPr lang="uk-UA" smtClean="0"/>
            <a:t>Відмова від локального «заліза». </a:t>
          </a:r>
          <a:endParaRPr lang="uk-UA"/>
        </a:p>
      </dgm:t>
    </dgm:pt>
    <dgm:pt modelId="{9E79844B-2551-4A54-BA2E-F6B41CFA94AF}" type="parTrans" cxnId="{2FD88A3B-F4E7-452C-8EFE-32E2187FBB5F}">
      <dgm:prSet/>
      <dgm:spPr/>
      <dgm:t>
        <a:bodyPr/>
        <a:lstStyle/>
        <a:p>
          <a:endParaRPr lang="uk-UA"/>
        </a:p>
      </dgm:t>
    </dgm:pt>
    <dgm:pt modelId="{DD4A5072-6121-454F-A2D5-04B90C49B8D1}" type="sibTrans" cxnId="{2FD88A3B-F4E7-452C-8EFE-32E2187FBB5F}">
      <dgm:prSet/>
      <dgm:spPr/>
      <dgm:t>
        <a:bodyPr/>
        <a:lstStyle/>
        <a:p>
          <a:endParaRPr lang="uk-UA"/>
        </a:p>
      </dgm:t>
    </dgm:pt>
    <dgm:pt modelId="{9F9404B7-9090-4A60-BA47-6740CF7F06BC}" type="pres">
      <dgm:prSet presAssocID="{23F1C3A2-7C96-4074-BFFA-27ADE5AA7B95}" presName="linear" presStyleCnt="0">
        <dgm:presLayoutVars>
          <dgm:animLvl val="lvl"/>
          <dgm:resizeHandles val="exact"/>
        </dgm:presLayoutVars>
      </dgm:prSet>
      <dgm:spPr/>
    </dgm:pt>
    <dgm:pt modelId="{63A7C1F7-A3CC-4D1C-99E4-A74CF5072A0A}" type="pres">
      <dgm:prSet presAssocID="{ABEEF0BF-36FA-49D7-8CE2-494E29DAA56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0DFC3FFD-D0A1-46AA-BB9B-3244D12BF640}" type="pres">
      <dgm:prSet presAssocID="{24F527EB-60AB-4ECD-A8FB-1C8358A26DE0}" presName="spacer" presStyleCnt="0"/>
      <dgm:spPr/>
    </dgm:pt>
    <dgm:pt modelId="{2ED7D84D-B139-4273-96DB-AF608C582EFA}" type="pres">
      <dgm:prSet presAssocID="{B8501243-777D-4093-8566-639D1543B319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EB2768C-500C-410A-AC19-09CBE7107300}" type="pres">
      <dgm:prSet presAssocID="{95DAC3C7-A38D-4B94-9056-8387636FC983}" presName="spacer" presStyleCnt="0"/>
      <dgm:spPr/>
    </dgm:pt>
    <dgm:pt modelId="{3F7C2ABC-89EF-4910-A38D-4547693FB509}" type="pres">
      <dgm:prSet presAssocID="{E5216A04-66BD-46AD-86AA-9C5810FF413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854AB76-70CE-4865-B6D4-E240B1FC6300}" type="pres">
      <dgm:prSet presAssocID="{D1B95DC2-83DD-4C1F-984F-FA3015B8256C}" presName="spacer" presStyleCnt="0"/>
      <dgm:spPr/>
    </dgm:pt>
    <dgm:pt modelId="{6D73F5D9-40EF-4BFB-B654-05433A44E7DB}" type="pres">
      <dgm:prSet presAssocID="{F5A053F8-8809-49DE-A82F-46455C85B0D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7A74241D-023A-406E-BC64-1E9B651629EB}" type="pres">
      <dgm:prSet presAssocID="{A751ECF0-6EBA-4D4C-9F49-E3FD6299C128}" presName="spacer" presStyleCnt="0"/>
      <dgm:spPr/>
    </dgm:pt>
    <dgm:pt modelId="{BB8B74E6-E662-4D52-BFDB-80C474423F11}" type="pres">
      <dgm:prSet presAssocID="{C5953B3D-6D78-4804-B87D-4DC40A1AEB8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3167E0C-76DB-43E2-A027-1E5B75580F29}" type="pres">
      <dgm:prSet presAssocID="{A62B49A5-43E0-4734-B12D-B8B624087588}" presName="spacer" presStyleCnt="0"/>
      <dgm:spPr/>
    </dgm:pt>
    <dgm:pt modelId="{066BCDAF-71A2-4366-9FD4-9777059B78DB}" type="pres">
      <dgm:prSet presAssocID="{238EE892-5856-4364-A936-8C60BCCBA18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263885AE-6E7E-4AB2-9E72-19052D2D9C44}" type="presOf" srcId="{B8501243-777D-4093-8566-639D1543B319}" destId="{2ED7D84D-B139-4273-96DB-AF608C582EFA}" srcOrd="0" destOrd="0" presId="urn:microsoft.com/office/officeart/2005/8/layout/vList2"/>
    <dgm:cxn modelId="{DE5097A9-E1C1-4E05-8812-5FEC3B60140E}" type="presOf" srcId="{23F1C3A2-7C96-4074-BFFA-27ADE5AA7B95}" destId="{9F9404B7-9090-4A60-BA47-6740CF7F06BC}" srcOrd="0" destOrd="0" presId="urn:microsoft.com/office/officeart/2005/8/layout/vList2"/>
    <dgm:cxn modelId="{394E61AB-66FD-4F00-A2DE-16634B7DBE02}" type="presOf" srcId="{ABEEF0BF-36FA-49D7-8CE2-494E29DAA566}" destId="{63A7C1F7-A3CC-4D1C-99E4-A74CF5072A0A}" srcOrd="0" destOrd="0" presId="urn:microsoft.com/office/officeart/2005/8/layout/vList2"/>
    <dgm:cxn modelId="{7603CC8F-F609-461B-A6A4-134DB417CA4D}" srcId="{23F1C3A2-7C96-4074-BFFA-27ADE5AA7B95}" destId="{C5953B3D-6D78-4804-B87D-4DC40A1AEB83}" srcOrd="4" destOrd="0" parTransId="{357FEAFE-C224-4DC1-B257-4EBBB20D5112}" sibTransId="{A62B49A5-43E0-4734-B12D-B8B624087588}"/>
    <dgm:cxn modelId="{E99FC72E-79F1-4E95-9187-AB121727880C}" srcId="{23F1C3A2-7C96-4074-BFFA-27ADE5AA7B95}" destId="{ABEEF0BF-36FA-49D7-8CE2-494E29DAA566}" srcOrd="0" destOrd="0" parTransId="{A5D08567-A8EC-4729-9CFA-4E2C6212FA8F}" sibTransId="{24F527EB-60AB-4ECD-A8FB-1C8358A26DE0}"/>
    <dgm:cxn modelId="{0F2EF303-3065-4CA2-8769-A388861C9918}" type="presOf" srcId="{E5216A04-66BD-46AD-86AA-9C5810FF4134}" destId="{3F7C2ABC-89EF-4910-A38D-4547693FB509}" srcOrd="0" destOrd="0" presId="urn:microsoft.com/office/officeart/2005/8/layout/vList2"/>
    <dgm:cxn modelId="{C7CD7C56-B1F7-42EE-A7AB-DCB0F94A0FE2}" srcId="{23F1C3A2-7C96-4074-BFFA-27ADE5AA7B95}" destId="{E5216A04-66BD-46AD-86AA-9C5810FF4134}" srcOrd="2" destOrd="0" parTransId="{41CB4657-7131-4907-9DE0-9239B2B71C65}" sibTransId="{D1B95DC2-83DD-4C1F-984F-FA3015B8256C}"/>
    <dgm:cxn modelId="{2FD88A3B-F4E7-452C-8EFE-32E2187FBB5F}" srcId="{23F1C3A2-7C96-4074-BFFA-27ADE5AA7B95}" destId="{238EE892-5856-4364-A936-8C60BCCBA188}" srcOrd="5" destOrd="0" parTransId="{9E79844B-2551-4A54-BA2E-F6B41CFA94AF}" sibTransId="{DD4A5072-6121-454F-A2D5-04B90C49B8D1}"/>
    <dgm:cxn modelId="{8D9D2879-C3AC-4B06-ABC2-3C2ED31CC1D7}" srcId="{23F1C3A2-7C96-4074-BFFA-27ADE5AA7B95}" destId="{F5A053F8-8809-49DE-A82F-46455C85B0D3}" srcOrd="3" destOrd="0" parTransId="{97BF4B4A-643A-4F17-8CAB-DD4D4F613CC1}" sibTransId="{A751ECF0-6EBA-4D4C-9F49-E3FD6299C128}"/>
    <dgm:cxn modelId="{97F63C11-615E-4FAE-A527-0D48EBFB437E}" type="presOf" srcId="{238EE892-5856-4364-A936-8C60BCCBA188}" destId="{066BCDAF-71A2-4366-9FD4-9777059B78DB}" srcOrd="0" destOrd="0" presId="urn:microsoft.com/office/officeart/2005/8/layout/vList2"/>
    <dgm:cxn modelId="{BF0D4D8F-CE7C-4ED8-ADF7-0D28B85DB7DC}" type="presOf" srcId="{F5A053F8-8809-49DE-A82F-46455C85B0D3}" destId="{6D73F5D9-40EF-4BFB-B654-05433A44E7DB}" srcOrd="0" destOrd="0" presId="urn:microsoft.com/office/officeart/2005/8/layout/vList2"/>
    <dgm:cxn modelId="{CF779E62-5E4F-46C1-AAD9-1400E9204040}" type="presOf" srcId="{C5953B3D-6D78-4804-B87D-4DC40A1AEB83}" destId="{BB8B74E6-E662-4D52-BFDB-80C474423F11}" srcOrd="0" destOrd="0" presId="urn:microsoft.com/office/officeart/2005/8/layout/vList2"/>
    <dgm:cxn modelId="{AD4C3495-2D49-4396-85D4-DE9F98BCA08F}" srcId="{23F1C3A2-7C96-4074-BFFA-27ADE5AA7B95}" destId="{B8501243-777D-4093-8566-639D1543B319}" srcOrd="1" destOrd="0" parTransId="{C112A1EF-47FC-4617-A694-4E1138BDD576}" sibTransId="{95DAC3C7-A38D-4B94-9056-8387636FC983}"/>
    <dgm:cxn modelId="{EF77E390-C506-474F-A203-FD873085F913}" type="presParOf" srcId="{9F9404B7-9090-4A60-BA47-6740CF7F06BC}" destId="{63A7C1F7-A3CC-4D1C-99E4-A74CF5072A0A}" srcOrd="0" destOrd="0" presId="urn:microsoft.com/office/officeart/2005/8/layout/vList2"/>
    <dgm:cxn modelId="{E4D240BD-B4CF-4012-8194-44565785EBCD}" type="presParOf" srcId="{9F9404B7-9090-4A60-BA47-6740CF7F06BC}" destId="{0DFC3FFD-D0A1-46AA-BB9B-3244D12BF640}" srcOrd="1" destOrd="0" presId="urn:microsoft.com/office/officeart/2005/8/layout/vList2"/>
    <dgm:cxn modelId="{98909869-884F-477A-AEFE-DC029C44E30D}" type="presParOf" srcId="{9F9404B7-9090-4A60-BA47-6740CF7F06BC}" destId="{2ED7D84D-B139-4273-96DB-AF608C582EFA}" srcOrd="2" destOrd="0" presId="urn:microsoft.com/office/officeart/2005/8/layout/vList2"/>
    <dgm:cxn modelId="{6CCCC3E7-A2C0-436C-9DF6-7381DC13C5FB}" type="presParOf" srcId="{9F9404B7-9090-4A60-BA47-6740CF7F06BC}" destId="{3EB2768C-500C-410A-AC19-09CBE7107300}" srcOrd="3" destOrd="0" presId="urn:microsoft.com/office/officeart/2005/8/layout/vList2"/>
    <dgm:cxn modelId="{393E400C-7EA2-4F1D-8610-C6254781741E}" type="presParOf" srcId="{9F9404B7-9090-4A60-BA47-6740CF7F06BC}" destId="{3F7C2ABC-89EF-4910-A38D-4547693FB509}" srcOrd="4" destOrd="0" presId="urn:microsoft.com/office/officeart/2005/8/layout/vList2"/>
    <dgm:cxn modelId="{2D6879AF-CF60-4CBE-B2BC-647F4FCBB3E9}" type="presParOf" srcId="{9F9404B7-9090-4A60-BA47-6740CF7F06BC}" destId="{7854AB76-70CE-4865-B6D4-E240B1FC6300}" srcOrd="5" destOrd="0" presId="urn:microsoft.com/office/officeart/2005/8/layout/vList2"/>
    <dgm:cxn modelId="{82A4C32C-2A13-4617-8DBC-9F31E2322E34}" type="presParOf" srcId="{9F9404B7-9090-4A60-BA47-6740CF7F06BC}" destId="{6D73F5D9-40EF-4BFB-B654-05433A44E7DB}" srcOrd="6" destOrd="0" presId="urn:microsoft.com/office/officeart/2005/8/layout/vList2"/>
    <dgm:cxn modelId="{058F629D-3F12-4CD8-9A9F-C803B8696A7C}" type="presParOf" srcId="{9F9404B7-9090-4A60-BA47-6740CF7F06BC}" destId="{7A74241D-023A-406E-BC64-1E9B651629EB}" srcOrd="7" destOrd="0" presId="urn:microsoft.com/office/officeart/2005/8/layout/vList2"/>
    <dgm:cxn modelId="{24539D09-BA51-4E05-80FF-A3870F15124C}" type="presParOf" srcId="{9F9404B7-9090-4A60-BA47-6740CF7F06BC}" destId="{BB8B74E6-E662-4D52-BFDB-80C474423F11}" srcOrd="8" destOrd="0" presId="urn:microsoft.com/office/officeart/2005/8/layout/vList2"/>
    <dgm:cxn modelId="{B164048F-B95F-4CD3-825C-80A7144C3980}" type="presParOf" srcId="{9F9404B7-9090-4A60-BA47-6740CF7F06BC}" destId="{73167E0C-76DB-43E2-A027-1E5B75580F29}" srcOrd="9" destOrd="0" presId="urn:microsoft.com/office/officeart/2005/8/layout/vList2"/>
    <dgm:cxn modelId="{134C16F3-D9F3-4CCD-AADB-8A0348121652}" type="presParOf" srcId="{9F9404B7-9090-4A60-BA47-6740CF7F06BC}" destId="{066BCDAF-71A2-4366-9FD4-9777059B78D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E51241-F7A0-49CD-909A-2FB4286BAF3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0796E35D-C4FF-454B-B603-6DAEC6140CF4}">
      <dgm:prSet/>
      <dgm:spPr/>
      <dgm:t>
        <a:bodyPr/>
        <a:lstStyle/>
        <a:p>
          <a:pPr rtl="0"/>
          <a:r>
            <a:rPr lang="uk-UA" smtClean="0"/>
            <a:t>Світовий ринок хмарних сервісів концентрується навколо трьох </a:t>
          </a:r>
          <a:r>
            <a:rPr lang="en-US" smtClean="0"/>
            <a:t>IT-</a:t>
          </a:r>
          <a:r>
            <a:rPr lang="uk-UA" smtClean="0"/>
            <a:t>гігантів (частка ринку компанії США та Європи сервісів </a:t>
          </a:r>
          <a:r>
            <a:rPr lang="en-US" smtClean="0"/>
            <a:t>IaaS </a:t>
          </a:r>
          <a:r>
            <a:rPr lang="uk-UA" smtClean="0"/>
            <a:t>яких становить 70%): </a:t>
          </a:r>
          <a:endParaRPr lang="uk-UA"/>
        </a:p>
      </dgm:t>
    </dgm:pt>
    <dgm:pt modelId="{D1A70C1D-E033-41F2-9A05-636D6E26EF08}" type="parTrans" cxnId="{5C835CBD-F58E-4AA4-AA1E-2221F0AB9DB6}">
      <dgm:prSet/>
      <dgm:spPr/>
      <dgm:t>
        <a:bodyPr/>
        <a:lstStyle/>
        <a:p>
          <a:endParaRPr lang="uk-UA"/>
        </a:p>
      </dgm:t>
    </dgm:pt>
    <dgm:pt modelId="{C3733F60-47B5-4F17-B8A7-0DD713C2188E}" type="sibTrans" cxnId="{5C835CBD-F58E-4AA4-AA1E-2221F0AB9DB6}">
      <dgm:prSet/>
      <dgm:spPr/>
      <dgm:t>
        <a:bodyPr/>
        <a:lstStyle/>
        <a:p>
          <a:endParaRPr lang="uk-UA"/>
        </a:p>
      </dgm:t>
    </dgm:pt>
    <dgm:pt modelId="{83BECAE6-38BA-42C5-AD78-48A6B263A0D2}">
      <dgm:prSet/>
      <dgm:spPr/>
      <dgm:t>
        <a:bodyPr/>
        <a:lstStyle/>
        <a:p>
          <a:pPr rtl="0"/>
          <a:r>
            <a:rPr lang="en-US" smtClean="0"/>
            <a:t>Google </a:t>
          </a:r>
          <a:endParaRPr lang="uk-UA"/>
        </a:p>
      </dgm:t>
    </dgm:pt>
    <dgm:pt modelId="{CAC1575E-D8C1-4F6D-AD20-4C41BDFBE3ED}" type="parTrans" cxnId="{1CB0E017-A645-4CA2-BB3C-9C3EC8124C76}">
      <dgm:prSet/>
      <dgm:spPr/>
      <dgm:t>
        <a:bodyPr/>
        <a:lstStyle/>
        <a:p>
          <a:endParaRPr lang="uk-UA"/>
        </a:p>
      </dgm:t>
    </dgm:pt>
    <dgm:pt modelId="{E802E294-EE99-4527-9E96-A514335A10C4}" type="sibTrans" cxnId="{1CB0E017-A645-4CA2-BB3C-9C3EC8124C76}">
      <dgm:prSet/>
      <dgm:spPr/>
      <dgm:t>
        <a:bodyPr/>
        <a:lstStyle/>
        <a:p>
          <a:endParaRPr lang="uk-UA"/>
        </a:p>
      </dgm:t>
    </dgm:pt>
    <dgm:pt modelId="{966B116E-B64D-40BE-A2CE-35AE5F1005C9}">
      <dgm:prSet/>
      <dgm:spPr/>
      <dgm:t>
        <a:bodyPr/>
        <a:lstStyle/>
        <a:p>
          <a:pPr rtl="0"/>
          <a:r>
            <a:rPr lang="en-US" smtClean="0"/>
            <a:t>Amazon</a:t>
          </a:r>
          <a:endParaRPr lang="uk-UA"/>
        </a:p>
      </dgm:t>
    </dgm:pt>
    <dgm:pt modelId="{4D56C122-9F0F-43D9-87C7-F37BB5924F53}" type="parTrans" cxnId="{9ACD8646-B536-452D-8F8F-0905DEC3E51A}">
      <dgm:prSet/>
      <dgm:spPr/>
      <dgm:t>
        <a:bodyPr/>
        <a:lstStyle/>
        <a:p>
          <a:endParaRPr lang="uk-UA"/>
        </a:p>
      </dgm:t>
    </dgm:pt>
    <dgm:pt modelId="{613DCC2B-F986-47AE-81DE-BE0E10CB17F5}" type="sibTrans" cxnId="{9ACD8646-B536-452D-8F8F-0905DEC3E51A}">
      <dgm:prSet/>
      <dgm:spPr/>
      <dgm:t>
        <a:bodyPr/>
        <a:lstStyle/>
        <a:p>
          <a:endParaRPr lang="uk-UA"/>
        </a:p>
      </dgm:t>
    </dgm:pt>
    <dgm:pt modelId="{ACBD759B-43C0-4E3B-AA6D-7BCC754D0631}">
      <dgm:prSet/>
      <dgm:spPr/>
      <dgm:t>
        <a:bodyPr/>
        <a:lstStyle/>
        <a:p>
          <a:pPr rtl="0"/>
          <a:r>
            <a:rPr lang="en-US" smtClean="0"/>
            <a:t>Microsoft, </a:t>
          </a:r>
          <a:endParaRPr lang="uk-UA"/>
        </a:p>
      </dgm:t>
    </dgm:pt>
    <dgm:pt modelId="{2C2356BF-658D-4025-B314-EEE50CCCD5AF}" type="parTrans" cxnId="{E8F4B3E7-DF1D-4AB7-81CC-E6BF14A1EB86}">
      <dgm:prSet/>
      <dgm:spPr/>
      <dgm:t>
        <a:bodyPr/>
        <a:lstStyle/>
        <a:p>
          <a:endParaRPr lang="uk-UA"/>
        </a:p>
      </dgm:t>
    </dgm:pt>
    <dgm:pt modelId="{257A3AC4-B6FB-449B-B23A-6D0F2EF973D3}" type="sibTrans" cxnId="{E8F4B3E7-DF1D-4AB7-81CC-E6BF14A1EB86}">
      <dgm:prSet/>
      <dgm:spPr/>
      <dgm:t>
        <a:bodyPr/>
        <a:lstStyle/>
        <a:p>
          <a:endParaRPr lang="uk-UA"/>
        </a:p>
      </dgm:t>
    </dgm:pt>
    <dgm:pt modelId="{3A084A81-E12C-481B-8500-21CAA7C89D7C}">
      <dgm:prSet/>
      <dgm:spPr/>
      <dgm:t>
        <a:bodyPr/>
        <a:lstStyle/>
        <a:p>
          <a:pPr rtl="0"/>
          <a:r>
            <a:rPr lang="uk-UA" smtClean="0"/>
            <a:t>В Китаї ринок практично повністю монополізував </a:t>
          </a:r>
          <a:endParaRPr lang="uk-UA"/>
        </a:p>
      </dgm:t>
    </dgm:pt>
    <dgm:pt modelId="{B126836F-5A6F-4C8D-9226-FCC96DB3159B}" type="parTrans" cxnId="{ACB09BF7-5386-45BC-B979-8C468E236B61}">
      <dgm:prSet/>
      <dgm:spPr/>
      <dgm:t>
        <a:bodyPr/>
        <a:lstStyle/>
        <a:p>
          <a:endParaRPr lang="uk-UA"/>
        </a:p>
      </dgm:t>
    </dgm:pt>
    <dgm:pt modelId="{A2EEA762-67D7-4C28-A51A-71F0B2DD15AB}" type="sibTrans" cxnId="{ACB09BF7-5386-45BC-B979-8C468E236B61}">
      <dgm:prSet/>
      <dgm:spPr/>
      <dgm:t>
        <a:bodyPr/>
        <a:lstStyle/>
        <a:p>
          <a:endParaRPr lang="uk-UA"/>
        </a:p>
      </dgm:t>
    </dgm:pt>
    <dgm:pt modelId="{1563D9D4-56C2-4B12-8246-43C9C3800053}">
      <dgm:prSet/>
      <dgm:spPr/>
      <dgm:t>
        <a:bodyPr/>
        <a:lstStyle/>
        <a:p>
          <a:pPr rtl="0"/>
          <a:r>
            <a:rPr lang="uk-UA" smtClean="0"/>
            <a:t>провайдер </a:t>
          </a:r>
          <a:r>
            <a:rPr lang="en-US" smtClean="0"/>
            <a:t>Alibaba Cloud.</a:t>
          </a:r>
          <a:endParaRPr lang="uk-UA"/>
        </a:p>
      </dgm:t>
    </dgm:pt>
    <dgm:pt modelId="{B4E7C442-42B0-47E3-BF0F-B87FB10AE825}" type="parTrans" cxnId="{BAF30DCD-B9E4-4930-8850-CBE50D09849C}">
      <dgm:prSet/>
      <dgm:spPr/>
      <dgm:t>
        <a:bodyPr/>
        <a:lstStyle/>
        <a:p>
          <a:endParaRPr lang="uk-UA"/>
        </a:p>
      </dgm:t>
    </dgm:pt>
    <dgm:pt modelId="{198160BB-14A6-4724-8617-FC3F959C44A5}" type="sibTrans" cxnId="{BAF30DCD-B9E4-4930-8850-CBE50D09849C}">
      <dgm:prSet/>
      <dgm:spPr/>
      <dgm:t>
        <a:bodyPr/>
        <a:lstStyle/>
        <a:p>
          <a:endParaRPr lang="uk-UA"/>
        </a:p>
      </dgm:t>
    </dgm:pt>
    <dgm:pt modelId="{C2D83D7A-DDDF-442F-98C2-47DAE0A9200E}" type="pres">
      <dgm:prSet presAssocID="{80E51241-F7A0-49CD-909A-2FB4286BAF39}" presName="Name0" presStyleCnt="0">
        <dgm:presLayoutVars>
          <dgm:dir/>
          <dgm:animLvl val="lvl"/>
          <dgm:resizeHandles val="exact"/>
        </dgm:presLayoutVars>
      </dgm:prSet>
      <dgm:spPr/>
    </dgm:pt>
    <dgm:pt modelId="{C2E27E41-F7C2-4972-8D61-0E360EA8400E}" type="pres">
      <dgm:prSet presAssocID="{0796E35D-C4FF-454B-B603-6DAEC6140CF4}" presName="linNode" presStyleCnt="0"/>
      <dgm:spPr/>
    </dgm:pt>
    <dgm:pt modelId="{906A5F2C-CD18-4747-A2F1-7DF0A7ED3A1D}" type="pres">
      <dgm:prSet presAssocID="{0796E35D-C4FF-454B-B603-6DAEC6140CF4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C573EC8-2A59-499A-BA26-EAAD1F264FD8}" type="pres">
      <dgm:prSet presAssocID="{0796E35D-C4FF-454B-B603-6DAEC6140CF4}" presName="descendantText" presStyleLbl="alignAccFollowNode1" presStyleIdx="0" presStyleCnt="2">
        <dgm:presLayoutVars>
          <dgm:bulletEnabled val="1"/>
        </dgm:presLayoutVars>
      </dgm:prSet>
      <dgm:spPr/>
    </dgm:pt>
    <dgm:pt modelId="{7C6B69B8-9FA3-4DA1-9FF8-0E5F80B18186}" type="pres">
      <dgm:prSet presAssocID="{C3733F60-47B5-4F17-B8A7-0DD713C2188E}" presName="sp" presStyleCnt="0"/>
      <dgm:spPr/>
    </dgm:pt>
    <dgm:pt modelId="{8903B3CF-8273-43BC-9065-9FADDE2F2419}" type="pres">
      <dgm:prSet presAssocID="{3A084A81-E12C-481B-8500-21CAA7C89D7C}" presName="linNode" presStyleCnt="0"/>
      <dgm:spPr/>
    </dgm:pt>
    <dgm:pt modelId="{1BF55811-CCA5-4000-8B1F-2779263B83F7}" type="pres">
      <dgm:prSet presAssocID="{3A084A81-E12C-481B-8500-21CAA7C89D7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FF1A990B-D820-4630-A129-F606C0084F7A}" type="pres">
      <dgm:prSet presAssocID="{3A084A81-E12C-481B-8500-21CAA7C89D7C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3341372F-FE4A-4EB2-9CB9-9E19C470E01A}" type="presOf" srcId="{0796E35D-C4FF-454B-B603-6DAEC6140CF4}" destId="{906A5F2C-CD18-4747-A2F1-7DF0A7ED3A1D}" srcOrd="0" destOrd="0" presId="urn:microsoft.com/office/officeart/2005/8/layout/vList5"/>
    <dgm:cxn modelId="{BAF30DCD-B9E4-4930-8850-CBE50D09849C}" srcId="{3A084A81-E12C-481B-8500-21CAA7C89D7C}" destId="{1563D9D4-56C2-4B12-8246-43C9C3800053}" srcOrd="0" destOrd="0" parTransId="{B4E7C442-42B0-47E3-BF0F-B87FB10AE825}" sibTransId="{198160BB-14A6-4724-8617-FC3F959C44A5}"/>
    <dgm:cxn modelId="{5C835CBD-F58E-4AA4-AA1E-2221F0AB9DB6}" srcId="{80E51241-F7A0-49CD-909A-2FB4286BAF39}" destId="{0796E35D-C4FF-454B-B603-6DAEC6140CF4}" srcOrd="0" destOrd="0" parTransId="{D1A70C1D-E033-41F2-9A05-636D6E26EF08}" sibTransId="{C3733F60-47B5-4F17-B8A7-0DD713C2188E}"/>
    <dgm:cxn modelId="{1CB0E017-A645-4CA2-BB3C-9C3EC8124C76}" srcId="{0796E35D-C4FF-454B-B603-6DAEC6140CF4}" destId="{83BECAE6-38BA-42C5-AD78-48A6B263A0D2}" srcOrd="0" destOrd="0" parTransId="{CAC1575E-D8C1-4F6D-AD20-4C41BDFBE3ED}" sibTransId="{E802E294-EE99-4527-9E96-A514335A10C4}"/>
    <dgm:cxn modelId="{8895EBC8-5897-4723-BD65-F9188F220359}" type="presOf" srcId="{1563D9D4-56C2-4B12-8246-43C9C3800053}" destId="{FF1A990B-D820-4630-A129-F606C0084F7A}" srcOrd="0" destOrd="0" presId="urn:microsoft.com/office/officeart/2005/8/layout/vList5"/>
    <dgm:cxn modelId="{623CA6A5-9AC7-40FA-AB40-CFD189286F3D}" type="presOf" srcId="{ACBD759B-43C0-4E3B-AA6D-7BCC754D0631}" destId="{5C573EC8-2A59-499A-BA26-EAAD1F264FD8}" srcOrd="0" destOrd="2" presId="urn:microsoft.com/office/officeart/2005/8/layout/vList5"/>
    <dgm:cxn modelId="{E8F4B3E7-DF1D-4AB7-81CC-E6BF14A1EB86}" srcId="{0796E35D-C4FF-454B-B603-6DAEC6140CF4}" destId="{ACBD759B-43C0-4E3B-AA6D-7BCC754D0631}" srcOrd="2" destOrd="0" parTransId="{2C2356BF-658D-4025-B314-EEE50CCCD5AF}" sibTransId="{257A3AC4-B6FB-449B-B23A-6D0F2EF973D3}"/>
    <dgm:cxn modelId="{384C7C4B-E112-4B86-B076-429B9D7B05BD}" type="presOf" srcId="{83BECAE6-38BA-42C5-AD78-48A6B263A0D2}" destId="{5C573EC8-2A59-499A-BA26-EAAD1F264FD8}" srcOrd="0" destOrd="0" presId="urn:microsoft.com/office/officeart/2005/8/layout/vList5"/>
    <dgm:cxn modelId="{C52B43BE-330A-47E7-9F92-EE4D5CFC9185}" type="presOf" srcId="{966B116E-B64D-40BE-A2CE-35AE5F1005C9}" destId="{5C573EC8-2A59-499A-BA26-EAAD1F264FD8}" srcOrd="0" destOrd="1" presId="urn:microsoft.com/office/officeart/2005/8/layout/vList5"/>
    <dgm:cxn modelId="{9ACD8646-B536-452D-8F8F-0905DEC3E51A}" srcId="{0796E35D-C4FF-454B-B603-6DAEC6140CF4}" destId="{966B116E-B64D-40BE-A2CE-35AE5F1005C9}" srcOrd="1" destOrd="0" parTransId="{4D56C122-9F0F-43D9-87C7-F37BB5924F53}" sibTransId="{613DCC2B-F986-47AE-81DE-BE0E10CB17F5}"/>
    <dgm:cxn modelId="{ACB09BF7-5386-45BC-B979-8C468E236B61}" srcId="{80E51241-F7A0-49CD-909A-2FB4286BAF39}" destId="{3A084A81-E12C-481B-8500-21CAA7C89D7C}" srcOrd="1" destOrd="0" parTransId="{B126836F-5A6F-4C8D-9226-FCC96DB3159B}" sibTransId="{A2EEA762-67D7-4C28-A51A-71F0B2DD15AB}"/>
    <dgm:cxn modelId="{397DD29F-6427-4F72-A9FD-4169609612C6}" type="presOf" srcId="{3A084A81-E12C-481B-8500-21CAA7C89D7C}" destId="{1BF55811-CCA5-4000-8B1F-2779263B83F7}" srcOrd="0" destOrd="0" presId="urn:microsoft.com/office/officeart/2005/8/layout/vList5"/>
    <dgm:cxn modelId="{23E5542E-F7F8-4475-82D4-D55AFE7E56AD}" type="presOf" srcId="{80E51241-F7A0-49CD-909A-2FB4286BAF39}" destId="{C2D83D7A-DDDF-442F-98C2-47DAE0A9200E}" srcOrd="0" destOrd="0" presId="urn:microsoft.com/office/officeart/2005/8/layout/vList5"/>
    <dgm:cxn modelId="{F719C22B-0BFB-4B09-882A-73AF04B0DB60}" type="presParOf" srcId="{C2D83D7A-DDDF-442F-98C2-47DAE0A9200E}" destId="{C2E27E41-F7C2-4972-8D61-0E360EA8400E}" srcOrd="0" destOrd="0" presId="urn:microsoft.com/office/officeart/2005/8/layout/vList5"/>
    <dgm:cxn modelId="{067BAF02-1E27-4731-9BC9-A2CBA4B21417}" type="presParOf" srcId="{C2E27E41-F7C2-4972-8D61-0E360EA8400E}" destId="{906A5F2C-CD18-4747-A2F1-7DF0A7ED3A1D}" srcOrd="0" destOrd="0" presId="urn:microsoft.com/office/officeart/2005/8/layout/vList5"/>
    <dgm:cxn modelId="{A7112FAC-028D-4CBE-B985-DAE0F570E516}" type="presParOf" srcId="{C2E27E41-F7C2-4972-8D61-0E360EA8400E}" destId="{5C573EC8-2A59-499A-BA26-EAAD1F264FD8}" srcOrd="1" destOrd="0" presId="urn:microsoft.com/office/officeart/2005/8/layout/vList5"/>
    <dgm:cxn modelId="{A50DF38A-0656-41F1-B829-B4F95C74B121}" type="presParOf" srcId="{C2D83D7A-DDDF-442F-98C2-47DAE0A9200E}" destId="{7C6B69B8-9FA3-4DA1-9FF8-0E5F80B18186}" srcOrd="1" destOrd="0" presId="urn:microsoft.com/office/officeart/2005/8/layout/vList5"/>
    <dgm:cxn modelId="{A594791F-262D-4238-BAAD-5823975A5AAB}" type="presParOf" srcId="{C2D83D7A-DDDF-442F-98C2-47DAE0A9200E}" destId="{8903B3CF-8273-43BC-9065-9FADDE2F2419}" srcOrd="2" destOrd="0" presId="urn:microsoft.com/office/officeart/2005/8/layout/vList5"/>
    <dgm:cxn modelId="{A890AB78-CEBC-46A2-B3D6-2CB0B43C9F60}" type="presParOf" srcId="{8903B3CF-8273-43BC-9065-9FADDE2F2419}" destId="{1BF55811-CCA5-4000-8B1F-2779263B83F7}" srcOrd="0" destOrd="0" presId="urn:microsoft.com/office/officeart/2005/8/layout/vList5"/>
    <dgm:cxn modelId="{439F9713-3EA2-47B9-A668-07E3846873F2}" type="presParOf" srcId="{8903B3CF-8273-43BC-9065-9FADDE2F2419}" destId="{FF1A990B-D820-4630-A129-F606C0084F7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EB0639-DFCA-4D3E-9581-44BB86D0990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919A0CAB-0856-4C19-9964-DCD55911B8BC}">
      <dgm:prSet/>
      <dgm:spPr/>
      <dgm:t>
        <a:bodyPr/>
        <a:lstStyle/>
        <a:p>
          <a:pPr rtl="0"/>
          <a:r>
            <a:rPr lang="uk-UA" smtClean="0"/>
            <a:t>Бізнес використовує хмарні сервіси з 2014 р. </a:t>
          </a:r>
          <a:endParaRPr lang="uk-UA"/>
        </a:p>
      </dgm:t>
    </dgm:pt>
    <dgm:pt modelId="{7C875C8C-0650-4D20-B17B-A66F930337F1}" type="parTrans" cxnId="{56833D2E-9707-41C4-97DD-0BA44BED2FD0}">
      <dgm:prSet/>
      <dgm:spPr/>
      <dgm:t>
        <a:bodyPr/>
        <a:lstStyle/>
        <a:p>
          <a:endParaRPr lang="uk-UA"/>
        </a:p>
      </dgm:t>
    </dgm:pt>
    <dgm:pt modelId="{2BB1B7E5-52A6-4263-8D0E-09BF47E9FF52}" type="sibTrans" cxnId="{56833D2E-9707-41C4-97DD-0BA44BED2FD0}">
      <dgm:prSet/>
      <dgm:spPr/>
      <dgm:t>
        <a:bodyPr/>
        <a:lstStyle/>
        <a:p>
          <a:endParaRPr lang="uk-UA"/>
        </a:p>
      </dgm:t>
    </dgm:pt>
    <dgm:pt modelId="{91A11D31-4FF2-4887-8B70-EE95D80BF346}">
      <dgm:prSet/>
      <dgm:spPr/>
      <dgm:t>
        <a:bodyPr/>
        <a:lstStyle/>
        <a:p>
          <a:pPr rtl="0"/>
          <a:r>
            <a:rPr lang="uk-UA" smtClean="0"/>
            <a:t>В основному хмарні послуги надають іноземні провайдери, серед яких: </a:t>
          </a:r>
          <a:endParaRPr lang="uk-UA"/>
        </a:p>
      </dgm:t>
    </dgm:pt>
    <dgm:pt modelId="{C56BBF29-D69B-4739-A830-5ED12A021434}" type="parTrans" cxnId="{25D51760-79AF-4151-B09C-49A42FB5E3B8}">
      <dgm:prSet/>
      <dgm:spPr/>
      <dgm:t>
        <a:bodyPr/>
        <a:lstStyle/>
        <a:p>
          <a:endParaRPr lang="uk-UA"/>
        </a:p>
      </dgm:t>
    </dgm:pt>
    <dgm:pt modelId="{BC905806-DD56-4577-AB99-5CFD6BA1E773}" type="sibTrans" cxnId="{25D51760-79AF-4151-B09C-49A42FB5E3B8}">
      <dgm:prSet/>
      <dgm:spPr/>
      <dgm:t>
        <a:bodyPr/>
        <a:lstStyle/>
        <a:p>
          <a:endParaRPr lang="uk-UA"/>
        </a:p>
      </dgm:t>
    </dgm:pt>
    <dgm:pt modelId="{521360B5-0645-47A8-826C-BB9861986F77}">
      <dgm:prSet/>
      <dgm:spPr/>
      <dgm:t>
        <a:bodyPr/>
        <a:lstStyle/>
        <a:p>
          <a:pPr rtl="0"/>
          <a:r>
            <a:rPr lang="en-US" smtClean="0"/>
            <a:t>Amazon Web Services, Microsoft Azure, Tet (ex-Lattelecom).</a:t>
          </a:r>
          <a:r>
            <a:rPr lang="uk-UA" smtClean="0"/>
            <a:t> Їхня частка на ринку становить понад 60%. </a:t>
          </a:r>
          <a:endParaRPr lang="uk-UA"/>
        </a:p>
      </dgm:t>
    </dgm:pt>
    <dgm:pt modelId="{8D375793-1765-4783-80D2-50B63065E1D5}" type="parTrans" cxnId="{09E0A539-5B03-4BF1-A5CF-EBA79612B6FE}">
      <dgm:prSet/>
      <dgm:spPr/>
      <dgm:t>
        <a:bodyPr/>
        <a:lstStyle/>
        <a:p>
          <a:endParaRPr lang="uk-UA"/>
        </a:p>
      </dgm:t>
    </dgm:pt>
    <dgm:pt modelId="{63699B3F-43C7-45C8-A78D-8CC9B3703843}" type="sibTrans" cxnId="{09E0A539-5B03-4BF1-A5CF-EBA79612B6FE}">
      <dgm:prSet/>
      <dgm:spPr/>
      <dgm:t>
        <a:bodyPr/>
        <a:lstStyle/>
        <a:p>
          <a:endParaRPr lang="uk-UA"/>
        </a:p>
      </dgm:t>
    </dgm:pt>
    <dgm:pt modelId="{E3BBF88E-1750-4101-82FF-8EFE1301C127}">
      <dgm:prSet/>
      <dgm:spPr/>
      <dgm:t>
        <a:bodyPr/>
        <a:lstStyle/>
        <a:p>
          <a:pPr rtl="0"/>
          <a:r>
            <a:rPr lang="uk-UA" smtClean="0"/>
            <a:t>У 2017 р. обсяг українського ринку публічних інфраструктурних хмар вперше перевищив розміри ринку традиційних дата-центрів. </a:t>
          </a:r>
          <a:endParaRPr lang="uk-UA"/>
        </a:p>
      </dgm:t>
    </dgm:pt>
    <dgm:pt modelId="{843F7C40-04D0-49F2-BDB7-AC65153F3973}" type="parTrans" cxnId="{34BECA73-C84B-40A5-9D3D-F931E1497687}">
      <dgm:prSet/>
      <dgm:spPr/>
      <dgm:t>
        <a:bodyPr/>
        <a:lstStyle/>
        <a:p>
          <a:endParaRPr lang="uk-UA"/>
        </a:p>
      </dgm:t>
    </dgm:pt>
    <dgm:pt modelId="{CFF5FAD6-1BDC-4F52-91EB-CBE2AC7A268E}" type="sibTrans" cxnId="{34BECA73-C84B-40A5-9D3D-F931E1497687}">
      <dgm:prSet/>
      <dgm:spPr/>
      <dgm:t>
        <a:bodyPr/>
        <a:lstStyle/>
        <a:p>
          <a:endParaRPr lang="uk-UA"/>
        </a:p>
      </dgm:t>
    </dgm:pt>
    <dgm:pt modelId="{E914E13A-2841-4234-A2F6-4C3B01320996}">
      <dgm:prSet/>
      <dgm:spPr/>
      <dgm:t>
        <a:bodyPr/>
        <a:lstStyle/>
        <a:p>
          <a:pPr rtl="0"/>
          <a:r>
            <a:rPr lang="uk-UA" smtClean="0"/>
            <a:t>Крім глобальних хмарних провайдерів також працюють і локальні оператори: </a:t>
          </a:r>
          <a:endParaRPr lang="uk-UA"/>
        </a:p>
      </dgm:t>
    </dgm:pt>
    <dgm:pt modelId="{1E07F33E-1CFB-48E5-8C82-55382E8AD442}" type="parTrans" cxnId="{CB258B18-1539-4277-BE4E-39A58BC67DD5}">
      <dgm:prSet/>
      <dgm:spPr/>
      <dgm:t>
        <a:bodyPr/>
        <a:lstStyle/>
        <a:p>
          <a:endParaRPr lang="uk-UA"/>
        </a:p>
      </dgm:t>
    </dgm:pt>
    <dgm:pt modelId="{BC9A2290-0D5F-4EDE-997C-57AB46B95836}" type="sibTrans" cxnId="{CB258B18-1539-4277-BE4E-39A58BC67DD5}">
      <dgm:prSet/>
      <dgm:spPr/>
      <dgm:t>
        <a:bodyPr/>
        <a:lstStyle/>
        <a:p>
          <a:endParaRPr lang="uk-UA"/>
        </a:p>
      </dgm:t>
    </dgm:pt>
    <dgm:pt modelId="{94388F85-53DF-4907-8B4C-0BAC834B3270}">
      <dgm:prSet/>
      <dgm:spPr/>
      <dgm:t>
        <a:bodyPr/>
        <a:lstStyle/>
        <a:p>
          <a:pPr rtl="0"/>
          <a:r>
            <a:rPr lang="en-US" smtClean="0"/>
            <a:t>De Novo, GigaCloud, UCloud, «</a:t>
          </a:r>
          <a:r>
            <a:rPr lang="uk-UA" smtClean="0"/>
            <a:t>Парковий», </a:t>
          </a:r>
          <a:r>
            <a:rPr lang="en-US" smtClean="0"/>
            <a:t>VoliaCloud, Tucha. </a:t>
          </a:r>
          <a:endParaRPr lang="uk-UA"/>
        </a:p>
      </dgm:t>
    </dgm:pt>
    <dgm:pt modelId="{B10D90D4-F5E8-4081-AAE1-ADF5DD8E137B}" type="parTrans" cxnId="{F7BD4B5E-7780-46B3-81A2-24B437EB0ED7}">
      <dgm:prSet/>
      <dgm:spPr/>
      <dgm:t>
        <a:bodyPr/>
        <a:lstStyle/>
        <a:p>
          <a:endParaRPr lang="uk-UA"/>
        </a:p>
      </dgm:t>
    </dgm:pt>
    <dgm:pt modelId="{41C42D12-9D99-4ABA-9C62-D6FE9C1C82C0}" type="sibTrans" cxnId="{F7BD4B5E-7780-46B3-81A2-24B437EB0ED7}">
      <dgm:prSet/>
      <dgm:spPr/>
      <dgm:t>
        <a:bodyPr/>
        <a:lstStyle/>
        <a:p>
          <a:endParaRPr lang="uk-UA"/>
        </a:p>
      </dgm:t>
    </dgm:pt>
    <dgm:pt modelId="{91DC9F40-A17E-4BFD-8E7F-EA6C91DD2367}">
      <dgm:prSet/>
      <dgm:spPr/>
      <dgm:t>
        <a:bodyPr/>
        <a:lstStyle/>
        <a:p>
          <a:pPr rtl="0"/>
          <a:r>
            <a:rPr lang="uk-UA" smtClean="0"/>
            <a:t>Станом на 2018 р. їхня спільна ринкова частка становила </a:t>
          </a:r>
          <a:endParaRPr lang="uk-UA"/>
        </a:p>
      </dgm:t>
    </dgm:pt>
    <dgm:pt modelId="{8A444758-8793-4785-88F9-824458B1F073}" type="parTrans" cxnId="{5146230C-4C03-467A-8706-5E9452BD081C}">
      <dgm:prSet/>
      <dgm:spPr/>
      <dgm:t>
        <a:bodyPr/>
        <a:lstStyle/>
        <a:p>
          <a:endParaRPr lang="uk-UA"/>
        </a:p>
      </dgm:t>
    </dgm:pt>
    <dgm:pt modelId="{6F7B9D73-9D96-4D9E-8584-CACD45A2CCC5}" type="sibTrans" cxnId="{5146230C-4C03-467A-8706-5E9452BD081C}">
      <dgm:prSet/>
      <dgm:spPr/>
      <dgm:t>
        <a:bodyPr/>
        <a:lstStyle/>
        <a:p>
          <a:endParaRPr lang="uk-UA"/>
        </a:p>
      </dgm:t>
    </dgm:pt>
    <dgm:pt modelId="{1E713F11-B07B-46CB-AB9A-A4A68DB2B4F7}">
      <dgm:prSet/>
      <dgm:spPr/>
      <dgm:t>
        <a:bodyPr/>
        <a:lstStyle/>
        <a:p>
          <a:pPr rtl="0"/>
          <a:r>
            <a:rPr lang="uk-UA" smtClean="0"/>
            <a:t>6,1 млн доларів США.</a:t>
          </a:r>
          <a:endParaRPr lang="uk-UA"/>
        </a:p>
      </dgm:t>
    </dgm:pt>
    <dgm:pt modelId="{79E23304-AD9B-49A4-B69E-884C77399B77}" type="parTrans" cxnId="{9E02D7F1-80D2-47D6-BFDA-0E0F83AE58CB}">
      <dgm:prSet/>
      <dgm:spPr/>
      <dgm:t>
        <a:bodyPr/>
        <a:lstStyle/>
        <a:p>
          <a:endParaRPr lang="uk-UA"/>
        </a:p>
      </dgm:t>
    </dgm:pt>
    <dgm:pt modelId="{46C661B3-70D3-449D-96E3-B113DCA338AF}" type="sibTrans" cxnId="{9E02D7F1-80D2-47D6-BFDA-0E0F83AE58CB}">
      <dgm:prSet/>
      <dgm:spPr/>
      <dgm:t>
        <a:bodyPr/>
        <a:lstStyle/>
        <a:p>
          <a:endParaRPr lang="uk-UA"/>
        </a:p>
      </dgm:t>
    </dgm:pt>
    <dgm:pt modelId="{B9224533-7C23-4598-A0E3-8F272B34C932}" type="pres">
      <dgm:prSet presAssocID="{A7EB0639-DFCA-4D3E-9581-44BB86D09901}" presName="CompostProcess" presStyleCnt="0">
        <dgm:presLayoutVars>
          <dgm:dir/>
          <dgm:resizeHandles val="exact"/>
        </dgm:presLayoutVars>
      </dgm:prSet>
      <dgm:spPr/>
    </dgm:pt>
    <dgm:pt modelId="{B222DB3B-9EB8-4848-891D-1FACEC539D2F}" type="pres">
      <dgm:prSet presAssocID="{A7EB0639-DFCA-4D3E-9581-44BB86D09901}" presName="arrow" presStyleLbl="bgShp" presStyleIdx="0" presStyleCnt="1"/>
      <dgm:spPr/>
    </dgm:pt>
    <dgm:pt modelId="{B54ECB63-7179-463D-AC45-8DCBA931B2E2}" type="pres">
      <dgm:prSet presAssocID="{A7EB0639-DFCA-4D3E-9581-44BB86D09901}" presName="linearProcess" presStyleCnt="0"/>
      <dgm:spPr/>
    </dgm:pt>
    <dgm:pt modelId="{4908778C-3C41-41C8-9908-EFF7DCECD216}" type="pres">
      <dgm:prSet presAssocID="{919A0CAB-0856-4C19-9964-DCD55911B8BC}" presName="textNode" presStyleLbl="node1" presStyleIdx="0" presStyleCnt="5">
        <dgm:presLayoutVars>
          <dgm:bulletEnabled val="1"/>
        </dgm:presLayoutVars>
      </dgm:prSet>
      <dgm:spPr/>
    </dgm:pt>
    <dgm:pt modelId="{C87B47AA-12B5-4F10-AAF0-1CA5987B3444}" type="pres">
      <dgm:prSet presAssocID="{2BB1B7E5-52A6-4263-8D0E-09BF47E9FF52}" presName="sibTrans" presStyleCnt="0"/>
      <dgm:spPr/>
    </dgm:pt>
    <dgm:pt modelId="{62C597BA-6829-4E15-8D15-E939FAAA6EEC}" type="pres">
      <dgm:prSet presAssocID="{91A11D31-4FF2-4887-8B70-EE95D80BF346}" presName="textNode" presStyleLbl="node1" presStyleIdx="1" presStyleCnt="5">
        <dgm:presLayoutVars>
          <dgm:bulletEnabled val="1"/>
        </dgm:presLayoutVars>
      </dgm:prSet>
      <dgm:spPr/>
    </dgm:pt>
    <dgm:pt modelId="{16238D1A-8A63-4CEB-8F09-ED985B9F939A}" type="pres">
      <dgm:prSet presAssocID="{BC905806-DD56-4577-AB99-5CFD6BA1E773}" presName="sibTrans" presStyleCnt="0"/>
      <dgm:spPr/>
    </dgm:pt>
    <dgm:pt modelId="{6799E747-F52F-4E41-BA43-716B1A9A680A}" type="pres">
      <dgm:prSet presAssocID="{E3BBF88E-1750-4101-82FF-8EFE1301C127}" presName="textNode" presStyleLbl="node1" presStyleIdx="2" presStyleCnt="5">
        <dgm:presLayoutVars>
          <dgm:bulletEnabled val="1"/>
        </dgm:presLayoutVars>
      </dgm:prSet>
      <dgm:spPr/>
    </dgm:pt>
    <dgm:pt modelId="{100EE228-41D9-4E44-A61A-EF2B38E5D346}" type="pres">
      <dgm:prSet presAssocID="{CFF5FAD6-1BDC-4F52-91EB-CBE2AC7A268E}" presName="sibTrans" presStyleCnt="0"/>
      <dgm:spPr/>
    </dgm:pt>
    <dgm:pt modelId="{58184FF8-3A4B-4E04-A8BC-C8A999CEAC8E}" type="pres">
      <dgm:prSet presAssocID="{E914E13A-2841-4234-A2F6-4C3B01320996}" presName="textNode" presStyleLbl="node1" presStyleIdx="3" presStyleCnt="5">
        <dgm:presLayoutVars>
          <dgm:bulletEnabled val="1"/>
        </dgm:presLayoutVars>
      </dgm:prSet>
      <dgm:spPr/>
    </dgm:pt>
    <dgm:pt modelId="{225F3C3D-6F74-4339-87D7-746753BBFD09}" type="pres">
      <dgm:prSet presAssocID="{BC9A2290-0D5F-4EDE-997C-57AB46B95836}" presName="sibTrans" presStyleCnt="0"/>
      <dgm:spPr/>
    </dgm:pt>
    <dgm:pt modelId="{2FA27D57-DEA2-4D58-A587-783DC6993343}" type="pres">
      <dgm:prSet presAssocID="{91DC9F40-A17E-4BFD-8E7F-EA6C91DD2367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6EE7E114-1A2E-4858-966B-F5C8155E5E72}" type="presOf" srcId="{A7EB0639-DFCA-4D3E-9581-44BB86D09901}" destId="{B9224533-7C23-4598-A0E3-8F272B34C932}" srcOrd="0" destOrd="0" presId="urn:microsoft.com/office/officeart/2005/8/layout/hProcess9"/>
    <dgm:cxn modelId="{25D51760-79AF-4151-B09C-49A42FB5E3B8}" srcId="{A7EB0639-DFCA-4D3E-9581-44BB86D09901}" destId="{91A11D31-4FF2-4887-8B70-EE95D80BF346}" srcOrd="1" destOrd="0" parTransId="{C56BBF29-D69B-4739-A830-5ED12A021434}" sibTransId="{BC905806-DD56-4577-AB99-5CFD6BA1E773}"/>
    <dgm:cxn modelId="{5146230C-4C03-467A-8706-5E9452BD081C}" srcId="{A7EB0639-DFCA-4D3E-9581-44BB86D09901}" destId="{91DC9F40-A17E-4BFD-8E7F-EA6C91DD2367}" srcOrd="4" destOrd="0" parTransId="{8A444758-8793-4785-88F9-824458B1F073}" sibTransId="{6F7B9D73-9D96-4D9E-8584-CACD45A2CCC5}"/>
    <dgm:cxn modelId="{31D387D3-095B-4A91-80C6-3FBC8A84C7DB}" type="presOf" srcId="{91DC9F40-A17E-4BFD-8E7F-EA6C91DD2367}" destId="{2FA27D57-DEA2-4D58-A587-783DC6993343}" srcOrd="0" destOrd="0" presId="urn:microsoft.com/office/officeart/2005/8/layout/hProcess9"/>
    <dgm:cxn modelId="{CD527587-2603-496E-9631-4BE8BBA129AC}" type="presOf" srcId="{E914E13A-2841-4234-A2F6-4C3B01320996}" destId="{58184FF8-3A4B-4E04-A8BC-C8A999CEAC8E}" srcOrd="0" destOrd="0" presId="urn:microsoft.com/office/officeart/2005/8/layout/hProcess9"/>
    <dgm:cxn modelId="{355608C0-DC1E-49A7-883A-EA63A2122DE7}" type="presOf" srcId="{91A11D31-4FF2-4887-8B70-EE95D80BF346}" destId="{62C597BA-6829-4E15-8D15-E939FAAA6EEC}" srcOrd="0" destOrd="0" presId="urn:microsoft.com/office/officeart/2005/8/layout/hProcess9"/>
    <dgm:cxn modelId="{34BECA73-C84B-40A5-9D3D-F931E1497687}" srcId="{A7EB0639-DFCA-4D3E-9581-44BB86D09901}" destId="{E3BBF88E-1750-4101-82FF-8EFE1301C127}" srcOrd="2" destOrd="0" parTransId="{843F7C40-04D0-49F2-BDB7-AC65153F3973}" sibTransId="{CFF5FAD6-1BDC-4F52-91EB-CBE2AC7A268E}"/>
    <dgm:cxn modelId="{A6AE9DB9-1C9A-4651-8B9E-DD2003B7622F}" type="presOf" srcId="{521360B5-0645-47A8-826C-BB9861986F77}" destId="{62C597BA-6829-4E15-8D15-E939FAAA6EEC}" srcOrd="0" destOrd="1" presId="urn:microsoft.com/office/officeart/2005/8/layout/hProcess9"/>
    <dgm:cxn modelId="{A09BEC9C-BE8A-4017-BCD3-FE6AC6F325A0}" type="presOf" srcId="{E3BBF88E-1750-4101-82FF-8EFE1301C127}" destId="{6799E747-F52F-4E41-BA43-716B1A9A680A}" srcOrd="0" destOrd="0" presId="urn:microsoft.com/office/officeart/2005/8/layout/hProcess9"/>
    <dgm:cxn modelId="{F7BD4B5E-7780-46B3-81A2-24B437EB0ED7}" srcId="{E914E13A-2841-4234-A2F6-4C3B01320996}" destId="{94388F85-53DF-4907-8B4C-0BAC834B3270}" srcOrd="0" destOrd="0" parTransId="{B10D90D4-F5E8-4081-AAE1-ADF5DD8E137B}" sibTransId="{41C42D12-9D99-4ABA-9C62-D6FE9C1C82C0}"/>
    <dgm:cxn modelId="{9E02D7F1-80D2-47D6-BFDA-0E0F83AE58CB}" srcId="{91DC9F40-A17E-4BFD-8E7F-EA6C91DD2367}" destId="{1E713F11-B07B-46CB-AB9A-A4A68DB2B4F7}" srcOrd="0" destOrd="0" parTransId="{79E23304-AD9B-49A4-B69E-884C77399B77}" sibTransId="{46C661B3-70D3-449D-96E3-B113DCA338AF}"/>
    <dgm:cxn modelId="{56833D2E-9707-41C4-97DD-0BA44BED2FD0}" srcId="{A7EB0639-DFCA-4D3E-9581-44BB86D09901}" destId="{919A0CAB-0856-4C19-9964-DCD55911B8BC}" srcOrd="0" destOrd="0" parTransId="{7C875C8C-0650-4D20-B17B-A66F930337F1}" sibTransId="{2BB1B7E5-52A6-4263-8D0E-09BF47E9FF52}"/>
    <dgm:cxn modelId="{A261C17A-BDF3-4109-85BE-E70B9572D34C}" type="presOf" srcId="{1E713F11-B07B-46CB-AB9A-A4A68DB2B4F7}" destId="{2FA27D57-DEA2-4D58-A587-783DC6993343}" srcOrd="0" destOrd="1" presId="urn:microsoft.com/office/officeart/2005/8/layout/hProcess9"/>
    <dgm:cxn modelId="{CB258B18-1539-4277-BE4E-39A58BC67DD5}" srcId="{A7EB0639-DFCA-4D3E-9581-44BB86D09901}" destId="{E914E13A-2841-4234-A2F6-4C3B01320996}" srcOrd="3" destOrd="0" parTransId="{1E07F33E-1CFB-48E5-8C82-55382E8AD442}" sibTransId="{BC9A2290-0D5F-4EDE-997C-57AB46B95836}"/>
    <dgm:cxn modelId="{09E0A539-5B03-4BF1-A5CF-EBA79612B6FE}" srcId="{91A11D31-4FF2-4887-8B70-EE95D80BF346}" destId="{521360B5-0645-47A8-826C-BB9861986F77}" srcOrd="0" destOrd="0" parTransId="{8D375793-1765-4783-80D2-50B63065E1D5}" sibTransId="{63699B3F-43C7-45C8-A78D-8CC9B3703843}"/>
    <dgm:cxn modelId="{83AB2706-78A9-49B2-8869-7D1A0FD44DB7}" type="presOf" srcId="{94388F85-53DF-4907-8B4C-0BAC834B3270}" destId="{58184FF8-3A4B-4E04-A8BC-C8A999CEAC8E}" srcOrd="0" destOrd="1" presId="urn:microsoft.com/office/officeart/2005/8/layout/hProcess9"/>
    <dgm:cxn modelId="{E6AA86DD-7117-4C84-893F-CD62AC9EA522}" type="presOf" srcId="{919A0CAB-0856-4C19-9964-DCD55911B8BC}" destId="{4908778C-3C41-41C8-9908-EFF7DCECD216}" srcOrd="0" destOrd="0" presId="urn:microsoft.com/office/officeart/2005/8/layout/hProcess9"/>
    <dgm:cxn modelId="{3826F09E-56F8-4A32-A2A0-0FA06AA4EEBD}" type="presParOf" srcId="{B9224533-7C23-4598-A0E3-8F272B34C932}" destId="{B222DB3B-9EB8-4848-891D-1FACEC539D2F}" srcOrd="0" destOrd="0" presId="urn:microsoft.com/office/officeart/2005/8/layout/hProcess9"/>
    <dgm:cxn modelId="{643C2377-6CF3-4D25-B79B-9A57CF2B2EE0}" type="presParOf" srcId="{B9224533-7C23-4598-A0E3-8F272B34C932}" destId="{B54ECB63-7179-463D-AC45-8DCBA931B2E2}" srcOrd="1" destOrd="0" presId="urn:microsoft.com/office/officeart/2005/8/layout/hProcess9"/>
    <dgm:cxn modelId="{152A11CA-BAFA-419A-A53F-7AAD892745D2}" type="presParOf" srcId="{B54ECB63-7179-463D-AC45-8DCBA931B2E2}" destId="{4908778C-3C41-41C8-9908-EFF7DCECD216}" srcOrd="0" destOrd="0" presId="urn:microsoft.com/office/officeart/2005/8/layout/hProcess9"/>
    <dgm:cxn modelId="{A53D3050-407F-4DF0-AAFE-09DAACCBD343}" type="presParOf" srcId="{B54ECB63-7179-463D-AC45-8DCBA931B2E2}" destId="{C87B47AA-12B5-4F10-AAF0-1CA5987B3444}" srcOrd="1" destOrd="0" presId="urn:microsoft.com/office/officeart/2005/8/layout/hProcess9"/>
    <dgm:cxn modelId="{A0C3CD5A-7F17-4220-B2A2-BE3A2EAE601B}" type="presParOf" srcId="{B54ECB63-7179-463D-AC45-8DCBA931B2E2}" destId="{62C597BA-6829-4E15-8D15-E939FAAA6EEC}" srcOrd="2" destOrd="0" presId="urn:microsoft.com/office/officeart/2005/8/layout/hProcess9"/>
    <dgm:cxn modelId="{DB0DD159-F280-47C6-9D98-5FD682877D77}" type="presParOf" srcId="{B54ECB63-7179-463D-AC45-8DCBA931B2E2}" destId="{16238D1A-8A63-4CEB-8F09-ED985B9F939A}" srcOrd="3" destOrd="0" presId="urn:microsoft.com/office/officeart/2005/8/layout/hProcess9"/>
    <dgm:cxn modelId="{D2A312CC-0DCA-4901-81E3-50A4DEC2F64B}" type="presParOf" srcId="{B54ECB63-7179-463D-AC45-8DCBA931B2E2}" destId="{6799E747-F52F-4E41-BA43-716B1A9A680A}" srcOrd="4" destOrd="0" presId="urn:microsoft.com/office/officeart/2005/8/layout/hProcess9"/>
    <dgm:cxn modelId="{B7357204-E1F9-44D2-B2DF-6597A7DADF99}" type="presParOf" srcId="{B54ECB63-7179-463D-AC45-8DCBA931B2E2}" destId="{100EE228-41D9-4E44-A61A-EF2B38E5D346}" srcOrd="5" destOrd="0" presId="urn:microsoft.com/office/officeart/2005/8/layout/hProcess9"/>
    <dgm:cxn modelId="{C1A79EFF-F643-4CD6-AF60-1C718341A0E6}" type="presParOf" srcId="{B54ECB63-7179-463D-AC45-8DCBA931B2E2}" destId="{58184FF8-3A4B-4E04-A8BC-C8A999CEAC8E}" srcOrd="6" destOrd="0" presId="urn:microsoft.com/office/officeart/2005/8/layout/hProcess9"/>
    <dgm:cxn modelId="{825F43C2-C9C6-4F04-B2D7-95132353C018}" type="presParOf" srcId="{B54ECB63-7179-463D-AC45-8DCBA931B2E2}" destId="{225F3C3D-6F74-4339-87D7-746753BBFD09}" srcOrd="7" destOrd="0" presId="urn:microsoft.com/office/officeart/2005/8/layout/hProcess9"/>
    <dgm:cxn modelId="{97D9ABAF-1CB1-492C-AF02-F99537452D44}" type="presParOf" srcId="{B54ECB63-7179-463D-AC45-8DCBA931B2E2}" destId="{2FA27D57-DEA2-4D58-A587-783DC6993343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E5BC1A-694E-4004-8E91-13FFFE3D623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A3279B6-2020-4E5E-A152-290FF59A69A9}">
      <dgm:prSet/>
      <dgm:spPr/>
      <dgm:t>
        <a:bodyPr/>
        <a:lstStyle/>
        <a:p>
          <a:pPr rtl="0"/>
          <a:r>
            <a:rPr lang="uk-UA" smtClean="0"/>
            <a:t>Найактивніше ХТ використовуються різними фінансовими установами. </a:t>
          </a:r>
          <a:endParaRPr lang="uk-UA"/>
        </a:p>
      </dgm:t>
    </dgm:pt>
    <dgm:pt modelId="{5A3563FE-03EE-4DE0-9E12-07FF01038744}" type="parTrans" cxnId="{14650500-AE23-4779-BC8B-7748B5231504}">
      <dgm:prSet/>
      <dgm:spPr/>
      <dgm:t>
        <a:bodyPr/>
        <a:lstStyle/>
        <a:p>
          <a:endParaRPr lang="uk-UA"/>
        </a:p>
      </dgm:t>
    </dgm:pt>
    <dgm:pt modelId="{4F556D53-943D-41E7-A0FB-FCB9695A1A56}" type="sibTrans" cxnId="{14650500-AE23-4779-BC8B-7748B5231504}">
      <dgm:prSet/>
      <dgm:spPr/>
      <dgm:t>
        <a:bodyPr/>
        <a:lstStyle/>
        <a:p>
          <a:endParaRPr lang="uk-UA"/>
        </a:p>
      </dgm:t>
    </dgm:pt>
    <dgm:pt modelId="{5152DACC-7A73-44CE-82D8-E5EC7B8D2867}">
      <dgm:prSet/>
      <dgm:spPr/>
      <dgm:t>
        <a:bodyPr/>
        <a:lstStyle/>
        <a:p>
          <a:pPr rtl="0"/>
          <a:r>
            <a:rPr lang="uk-UA" smtClean="0"/>
            <a:t>У банківських установах дані сервіси використовуються для 	</a:t>
          </a:r>
          <a:endParaRPr lang="uk-UA"/>
        </a:p>
      </dgm:t>
    </dgm:pt>
    <dgm:pt modelId="{ED2751C0-0594-4236-BF2D-8B5B57054E9B}" type="parTrans" cxnId="{44B791BE-084B-4B0E-BA73-041583E76E1E}">
      <dgm:prSet/>
      <dgm:spPr/>
      <dgm:t>
        <a:bodyPr/>
        <a:lstStyle/>
        <a:p>
          <a:endParaRPr lang="uk-UA"/>
        </a:p>
      </dgm:t>
    </dgm:pt>
    <dgm:pt modelId="{257A10D3-D63E-4CFA-8AC0-B5CECA333CC2}" type="sibTrans" cxnId="{44B791BE-084B-4B0E-BA73-041583E76E1E}">
      <dgm:prSet/>
      <dgm:spPr/>
      <dgm:t>
        <a:bodyPr/>
        <a:lstStyle/>
        <a:p>
          <a:endParaRPr lang="uk-UA"/>
        </a:p>
      </dgm:t>
    </dgm:pt>
    <dgm:pt modelId="{63C4B668-1BCC-4599-9DD4-D71C5006EA5E}">
      <dgm:prSet/>
      <dgm:spPr/>
      <dgm:t>
        <a:bodyPr/>
        <a:lstStyle/>
        <a:p>
          <a:pPr rtl="0"/>
          <a:r>
            <a:rPr lang="uk-UA" smtClean="0"/>
            <a:t>аналізу ринку та роботи з даними</a:t>
          </a:r>
          <a:endParaRPr lang="uk-UA"/>
        </a:p>
      </dgm:t>
    </dgm:pt>
    <dgm:pt modelId="{3C8B348E-6003-49F2-809B-30DA2A08F4C8}" type="parTrans" cxnId="{CA1AE191-AEFD-493C-B4B7-087127EAB899}">
      <dgm:prSet/>
      <dgm:spPr/>
      <dgm:t>
        <a:bodyPr/>
        <a:lstStyle/>
        <a:p>
          <a:endParaRPr lang="uk-UA"/>
        </a:p>
      </dgm:t>
    </dgm:pt>
    <dgm:pt modelId="{EE1BCE13-45D4-450A-BA57-8254199FF156}" type="sibTrans" cxnId="{CA1AE191-AEFD-493C-B4B7-087127EAB899}">
      <dgm:prSet/>
      <dgm:spPr/>
      <dgm:t>
        <a:bodyPr/>
        <a:lstStyle/>
        <a:p>
          <a:endParaRPr lang="uk-UA"/>
        </a:p>
      </dgm:t>
    </dgm:pt>
    <dgm:pt modelId="{92406F60-BBBF-49C7-A249-3855934C7981}">
      <dgm:prSet/>
      <dgm:spPr/>
      <dgm:t>
        <a:bodyPr/>
        <a:lstStyle/>
        <a:p>
          <a:pPr rtl="0"/>
          <a:r>
            <a:rPr lang="uk-UA" smtClean="0"/>
            <a:t>розбудови сервіс-орієнтованої інфраструктури надання банківських послуг населенню, </a:t>
          </a:r>
          <a:endParaRPr lang="uk-UA"/>
        </a:p>
      </dgm:t>
    </dgm:pt>
    <dgm:pt modelId="{FB00689A-8C06-48EE-BB02-051F59361C95}" type="parTrans" cxnId="{82450BDE-4DE4-4F8F-A10A-967D34BFDAC9}">
      <dgm:prSet/>
      <dgm:spPr/>
      <dgm:t>
        <a:bodyPr/>
        <a:lstStyle/>
        <a:p>
          <a:endParaRPr lang="uk-UA"/>
        </a:p>
      </dgm:t>
    </dgm:pt>
    <dgm:pt modelId="{5A171DA6-56DA-4F2D-80D4-73689B348D4B}" type="sibTrans" cxnId="{82450BDE-4DE4-4F8F-A10A-967D34BFDAC9}">
      <dgm:prSet/>
      <dgm:spPr/>
      <dgm:t>
        <a:bodyPr/>
        <a:lstStyle/>
        <a:p>
          <a:endParaRPr lang="uk-UA"/>
        </a:p>
      </dgm:t>
    </dgm:pt>
    <dgm:pt modelId="{18DDECE8-A0CB-417D-8EC5-D3FCE243FBAB}">
      <dgm:prSet/>
      <dgm:spPr/>
      <dgm:t>
        <a:bodyPr/>
        <a:lstStyle/>
        <a:p>
          <a:pPr rtl="0"/>
          <a:r>
            <a:rPr lang="uk-UA" smtClean="0"/>
            <a:t>швидкого відтестовування і виведення нових продуктів на ринок</a:t>
          </a:r>
          <a:endParaRPr lang="uk-UA"/>
        </a:p>
      </dgm:t>
    </dgm:pt>
    <dgm:pt modelId="{141FDF31-E9DD-46AD-8498-6CD2A0D92E3C}" type="parTrans" cxnId="{1FE3CC91-81FD-4581-B734-63356E0382FC}">
      <dgm:prSet/>
      <dgm:spPr/>
      <dgm:t>
        <a:bodyPr/>
        <a:lstStyle/>
        <a:p>
          <a:endParaRPr lang="uk-UA"/>
        </a:p>
      </dgm:t>
    </dgm:pt>
    <dgm:pt modelId="{0E6B089A-BD0D-47B4-A6C5-64AD74402849}" type="sibTrans" cxnId="{1FE3CC91-81FD-4581-B734-63356E0382FC}">
      <dgm:prSet/>
      <dgm:spPr/>
      <dgm:t>
        <a:bodyPr/>
        <a:lstStyle/>
        <a:p>
          <a:endParaRPr lang="uk-UA"/>
        </a:p>
      </dgm:t>
    </dgm:pt>
    <dgm:pt modelId="{85E1BDBF-FE1B-46C5-B6BE-FB1C635DAB1D}">
      <dgm:prSet/>
      <dgm:spPr/>
      <dgm:t>
        <a:bodyPr/>
        <a:lstStyle/>
        <a:p>
          <a:pPr rtl="0"/>
          <a:r>
            <a:rPr lang="uk-UA" smtClean="0"/>
            <a:t>перепідготовки, консультування та підвищення кваліфікації фахівців банківської сфери</a:t>
          </a:r>
          <a:endParaRPr lang="uk-UA"/>
        </a:p>
      </dgm:t>
    </dgm:pt>
    <dgm:pt modelId="{8E6E1C2C-357C-4EED-8785-CD95A5031625}" type="parTrans" cxnId="{F416DDB4-AA21-4A54-AB09-ECB402C5FECA}">
      <dgm:prSet/>
      <dgm:spPr/>
      <dgm:t>
        <a:bodyPr/>
        <a:lstStyle/>
        <a:p>
          <a:endParaRPr lang="uk-UA"/>
        </a:p>
      </dgm:t>
    </dgm:pt>
    <dgm:pt modelId="{77F6359C-0ABB-4F4D-BADE-898090AD68E2}" type="sibTrans" cxnId="{F416DDB4-AA21-4A54-AB09-ECB402C5FECA}">
      <dgm:prSet/>
      <dgm:spPr/>
      <dgm:t>
        <a:bodyPr/>
        <a:lstStyle/>
        <a:p>
          <a:endParaRPr lang="uk-UA"/>
        </a:p>
      </dgm:t>
    </dgm:pt>
    <dgm:pt modelId="{18F21F78-D618-4AB1-9FB1-9F46E5DCD0F2}">
      <dgm:prSet/>
      <dgm:spPr/>
      <dgm:t>
        <a:bodyPr/>
        <a:lstStyle/>
        <a:p>
          <a:pPr rtl="0"/>
          <a:r>
            <a:rPr lang="uk-UA" smtClean="0"/>
            <a:t>витримувати максимального навантаження в періоди підвищеного попиту </a:t>
          </a:r>
          <a:endParaRPr lang="uk-UA"/>
        </a:p>
      </dgm:t>
    </dgm:pt>
    <dgm:pt modelId="{067E923C-E177-4940-B3CC-3741313B1496}" type="parTrans" cxnId="{BC92DA4C-FE65-4A98-A5F5-0D69F98A1386}">
      <dgm:prSet/>
      <dgm:spPr/>
      <dgm:t>
        <a:bodyPr/>
        <a:lstStyle/>
        <a:p>
          <a:endParaRPr lang="uk-UA"/>
        </a:p>
      </dgm:t>
    </dgm:pt>
    <dgm:pt modelId="{3415B902-2B33-4F9F-A204-DB6384138A56}" type="sibTrans" cxnId="{BC92DA4C-FE65-4A98-A5F5-0D69F98A1386}">
      <dgm:prSet/>
      <dgm:spPr/>
      <dgm:t>
        <a:bodyPr/>
        <a:lstStyle/>
        <a:p>
          <a:endParaRPr lang="uk-UA"/>
        </a:p>
      </dgm:t>
    </dgm:pt>
    <dgm:pt modelId="{F7C26C9C-457D-4B40-9951-8C6C11E6867A}">
      <dgm:prSet/>
      <dgm:spPr/>
      <dgm:t>
        <a:bodyPr/>
        <a:lstStyle/>
        <a:p>
          <a:pPr rtl="0"/>
          <a:r>
            <a:rPr lang="uk-UA" smtClean="0"/>
            <a:t>проведення акцій</a:t>
          </a:r>
          <a:endParaRPr lang="uk-UA"/>
        </a:p>
      </dgm:t>
    </dgm:pt>
    <dgm:pt modelId="{31CBC719-A61B-451E-93CF-7AFBFE68CE70}" type="parTrans" cxnId="{69884A4B-A2F2-4B4A-821C-36A7F8FCEA0C}">
      <dgm:prSet/>
      <dgm:spPr/>
      <dgm:t>
        <a:bodyPr/>
        <a:lstStyle/>
        <a:p>
          <a:endParaRPr lang="uk-UA"/>
        </a:p>
      </dgm:t>
    </dgm:pt>
    <dgm:pt modelId="{7850061E-47E0-47FD-AF4A-F9CE05E85F6F}" type="sibTrans" cxnId="{69884A4B-A2F2-4B4A-821C-36A7F8FCEA0C}">
      <dgm:prSet/>
      <dgm:spPr/>
      <dgm:t>
        <a:bodyPr/>
        <a:lstStyle/>
        <a:p>
          <a:endParaRPr lang="uk-UA"/>
        </a:p>
      </dgm:t>
    </dgm:pt>
    <dgm:pt modelId="{B22BEE59-A90E-4727-B5CF-DAC7799357A6}" type="pres">
      <dgm:prSet presAssocID="{03E5BC1A-694E-4004-8E91-13FFFE3D623E}" presName="Name0" presStyleCnt="0">
        <dgm:presLayoutVars>
          <dgm:dir/>
          <dgm:animLvl val="lvl"/>
          <dgm:resizeHandles val="exact"/>
        </dgm:presLayoutVars>
      </dgm:prSet>
      <dgm:spPr/>
    </dgm:pt>
    <dgm:pt modelId="{BF9CFFB0-078F-48AD-ADC4-DC756BB551F0}" type="pres">
      <dgm:prSet presAssocID="{1A3279B6-2020-4E5E-A152-290FF59A69A9}" presName="linNode" presStyleCnt="0"/>
      <dgm:spPr/>
    </dgm:pt>
    <dgm:pt modelId="{821F2CCC-3E59-46E1-AB6C-72B74991EA7D}" type="pres">
      <dgm:prSet presAssocID="{1A3279B6-2020-4E5E-A152-290FF59A69A9}" presName="parentText" presStyleLbl="node1" presStyleIdx="0" presStyleCnt="2" custScaleX="277778">
        <dgm:presLayoutVars>
          <dgm:chMax val="1"/>
          <dgm:bulletEnabled val="1"/>
        </dgm:presLayoutVars>
      </dgm:prSet>
      <dgm:spPr/>
    </dgm:pt>
    <dgm:pt modelId="{5B379023-87F3-487A-83B0-8850F9E47DE6}" type="pres">
      <dgm:prSet presAssocID="{4F556D53-943D-41E7-A0FB-FCB9695A1A56}" presName="sp" presStyleCnt="0"/>
      <dgm:spPr/>
    </dgm:pt>
    <dgm:pt modelId="{732A6A92-DF28-4BBF-BD51-C2BCD340788B}" type="pres">
      <dgm:prSet presAssocID="{5152DACC-7A73-44CE-82D8-E5EC7B8D2867}" presName="linNode" presStyleCnt="0"/>
      <dgm:spPr/>
    </dgm:pt>
    <dgm:pt modelId="{1B0F2C06-E20C-4D9F-A036-A116280AE425}" type="pres">
      <dgm:prSet presAssocID="{5152DACC-7A73-44CE-82D8-E5EC7B8D2867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15FDBD9B-0272-45BA-B3EF-A9D8FDF93D6D}" type="pres">
      <dgm:prSet presAssocID="{5152DACC-7A73-44CE-82D8-E5EC7B8D2867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5D1C23E-816D-4DD0-A914-BA114AF9A932}" type="presOf" srcId="{F7C26C9C-457D-4B40-9951-8C6C11E6867A}" destId="{15FDBD9B-0272-45BA-B3EF-A9D8FDF93D6D}" srcOrd="0" destOrd="5" presId="urn:microsoft.com/office/officeart/2005/8/layout/vList5"/>
    <dgm:cxn modelId="{44B791BE-084B-4B0E-BA73-041583E76E1E}" srcId="{03E5BC1A-694E-4004-8E91-13FFFE3D623E}" destId="{5152DACC-7A73-44CE-82D8-E5EC7B8D2867}" srcOrd="1" destOrd="0" parTransId="{ED2751C0-0594-4236-BF2D-8B5B57054E9B}" sibTransId="{257A10D3-D63E-4CFA-8AC0-B5CECA333CC2}"/>
    <dgm:cxn modelId="{CD87126E-97AD-49EC-B649-6819D9C45DEE}" type="presOf" srcId="{63C4B668-1BCC-4599-9DD4-D71C5006EA5E}" destId="{15FDBD9B-0272-45BA-B3EF-A9D8FDF93D6D}" srcOrd="0" destOrd="0" presId="urn:microsoft.com/office/officeart/2005/8/layout/vList5"/>
    <dgm:cxn modelId="{DC6AA177-EFC8-4F94-8C73-966FC4F20129}" type="presOf" srcId="{18DDECE8-A0CB-417D-8EC5-D3FCE243FBAB}" destId="{15FDBD9B-0272-45BA-B3EF-A9D8FDF93D6D}" srcOrd="0" destOrd="2" presId="urn:microsoft.com/office/officeart/2005/8/layout/vList5"/>
    <dgm:cxn modelId="{BC92DA4C-FE65-4A98-A5F5-0D69F98A1386}" srcId="{5152DACC-7A73-44CE-82D8-E5EC7B8D2867}" destId="{18F21F78-D618-4AB1-9FB1-9F46E5DCD0F2}" srcOrd="4" destOrd="0" parTransId="{067E923C-E177-4940-B3CC-3741313B1496}" sibTransId="{3415B902-2B33-4F9F-A204-DB6384138A56}"/>
    <dgm:cxn modelId="{1FE3CC91-81FD-4581-B734-63356E0382FC}" srcId="{5152DACC-7A73-44CE-82D8-E5EC7B8D2867}" destId="{18DDECE8-A0CB-417D-8EC5-D3FCE243FBAB}" srcOrd="2" destOrd="0" parTransId="{141FDF31-E9DD-46AD-8498-6CD2A0D92E3C}" sibTransId="{0E6B089A-BD0D-47B4-A6C5-64AD74402849}"/>
    <dgm:cxn modelId="{1DB4ABFF-2D1A-402E-8ED8-941B601B3EBA}" type="presOf" srcId="{92406F60-BBBF-49C7-A249-3855934C7981}" destId="{15FDBD9B-0272-45BA-B3EF-A9D8FDF93D6D}" srcOrd="0" destOrd="1" presId="urn:microsoft.com/office/officeart/2005/8/layout/vList5"/>
    <dgm:cxn modelId="{69884A4B-A2F2-4B4A-821C-36A7F8FCEA0C}" srcId="{5152DACC-7A73-44CE-82D8-E5EC7B8D2867}" destId="{F7C26C9C-457D-4B40-9951-8C6C11E6867A}" srcOrd="5" destOrd="0" parTransId="{31CBC719-A61B-451E-93CF-7AFBFE68CE70}" sibTransId="{7850061E-47E0-47FD-AF4A-F9CE05E85F6F}"/>
    <dgm:cxn modelId="{14650500-AE23-4779-BC8B-7748B5231504}" srcId="{03E5BC1A-694E-4004-8E91-13FFFE3D623E}" destId="{1A3279B6-2020-4E5E-A152-290FF59A69A9}" srcOrd="0" destOrd="0" parTransId="{5A3563FE-03EE-4DE0-9E12-07FF01038744}" sibTransId="{4F556D53-943D-41E7-A0FB-FCB9695A1A56}"/>
    <dgm:cxn modelId="{F416DDB4-AA21-4A54-AB09-ECB402C5FECA}" srcId="{5152DACC-7A73-44CE-82D8-E5EC7B8D2867}" destId="{85E1BDBF-FE1B-46C5-B6BE-FB1C635DAB1D}" srcOrd="3" destOrd="0" parTransId="{8E6E1C2C-357C-4EED-8785-CD95A5031625}" sibTransId="{77F6359C-0ABB-4F4D-BADE-898090AD68E2}"/>
    <dgm:cxn modelId="{AFA4E8F8-989C-4389-86C8-B1EAB4034B5E}" type="presOf" srcId="{85E1BDBF-FE1B-46C5-B6BE-FB1C635DAB1D}" destId="{15FDBD9B-0272-45BA-B3EF-A9D8FDF93D6D}" srcOrd="0" destOrd="3" presId="urn:microsoft.com/office/officeart/2005/8/layout/vList5"/>
    <dgm:cxn modelId="{329ED83A-4CEA-4809-BD45-27A8D28DA662}" type="presOf" srcId="{18F21F78-D618-4AB1-9FB1-9F46E5DCD0F2}" destId="{15FDBD9B-0272-45BA-B3EF-A9D8FDF93D6D}" srcOrd="0" destOrd="4" presId="urn:microsoft.com/office/officeart/2005/8/layout/vList5"/>
    <dgm:cxn modelId="{B6A9B7BC-BFDA-406C-A9BC-A44905516339}" type="presOf" srcId="{1A3279B6-2020-4E5E-A152-290FF59A69A9}" destId="{821F2CCC-3E59-46E1-AB6C-72B74991EA7D}" srcOrd="0" destOrd="0" presId="urn:microsoft.com/office/officeart/2005/8/layout/vList5"/>
    <dgm:cxn modelId="{CA1AE191-AEFD-493C-B4B7-087127EAB899}" srcId="{5152DACC-7A73-44CE-82D8-E5EC7B8D2867}" destId="{63C4B668-1BCC-4599-9DD4-D71C5006EA5E}" srcOrd="0" destOrd="0" parTransId="{3C8B348E-6003-49F2-809B-30DA2A08F4C8}" sibTransId="{EE1BCE13-45D4-450A-BA57-8254199FF156}"/>
    <dgm:cxn modelId="{57741EC5-EF8A-48FE-B9C1-9396C1061AC5}" type="presOf" srcId="{5152DACC-7A73-44CE-82D8-E5EC7B8D2867}" destId="{1B0F2C06-E20C-4D9F-A036-A116280AE425}" srcOrd="0" destOrd="0" presId="urn:microsoft.com/office/officeart/2005/8/layout/vList5"/>
    <dgm:cxn modelId="{BEA33A1F-E0E3-4821-B6A5-C80F9C4AE414}" type="presOf" srcId="{03E5BC1A-694E-4004-8E91-13FFFE3D623E}" destId="{B22BEE59-A90E-4727-B5CF-DAC7799357A6}" srcOrd="0" destOrd="0" presId="urn:microsoft.com/office/officeart/2005/8/layout/vList5"/>
    <dgm:cxn modelId="{82450BDE-4DE4-4F8F-A10A-967D34BFDAC9}" srcId="{5152DACC-7A73-44CE-82D8-E5EC7B8D2867}" destId="{92406F60-BBBF-49C7-A249-3855934C7981}" srcOrd="1" destOrd="0" parTransId="{FB00689A-8C06-48EE-BB02-051F59361C95}" sibTransId="{5A171DA6-56DA-4F2D-80D4-73689B348D4B}"/>
    <dgm:cxn modelId="{D89CC6CA-31FA-4F25-BF04-99F945159836}" type="presParOf" srcId="{B22BEE59-A90E-4727-B5CF-DAC7799357A6}" destId="{BF9CFFB0-078F-48AD-ADC4-DC756BB551F0}" srcOrd="0" destOrd="0" presId="urn:microsoft.com/office/officeart/2005/8/layout/vList5"/>
    <dgm:cxn modelId="{907289F3-01D4-4AE1-88D2-94A1B9E05859}" type="presParOf" srcId="{BF9CFFB0-078F-48AD-ADC4-DC756BB551F0}" destId="{821F2CCC-3E59-46E1-AB6C-72B74991EA7D}" srcOrd="0" destOrd="0" presId="urn:microsoft.com/office/officeart/2005/8/layout/vList5"/>
    <dgm:cxn modelId="{3BB59F0C-FBC2-4679-A520-7875ED57E6F2}" type="presParOf" srcId="{B22BEE59-A90E-4727-B5CF-DAC7799357A6}" destId="{5B379023-87F3-487A-83B0-8850F9E47DE6}" srcOrd="1" destOrd="0" presId="urn:microsoft.com/office/officeart/2005/8/layout/vList5"/>
    <dgm:cxn modelId="{31B6BADC-1CF7-46F0-97BB-C5F140B6B54D}" type="presParOf" srcId="{B22BEE59-A90E-4727-B5CF-DAC7799357A6}" destId="{732A6A92-DF28-4BBF-BD51-C2BCD340788B}" srcOrd="2" destOrd="0" presId="urn:microsoft.com/office/officeart/2005/8/layout/vList5"/>
    <dgm:cxn modelId="{03A108F7-08C1-4AD0-AB60-8090D4150AAB}" type="presParOf" srcId="{732A6A92-DF28-4BBF-BD51-C2BCD340788B}" destId="{1B0F2C06-E20C-4D9F-A036-A116280AE425}" srcOrd="0" destOrd="0" presId="urn:microsoft.com/office/officeart/2005/8/layout/vList5"/>
    <dgm:cxn modelId="{E4C24622-A2A9-47D0-BB22-4B11D7071115}" type="presParOf" srcId="{732A6A92-DF28-4BBF-BD51-C2BCD340788B}" destId="{15FDBD9B-0272-45BA-B3EF-A9D8FDF93D6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635811-DB82-4DB5-91B5-A6EF98500B4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D0C357B0-B16C-4E74-81B1-E3C78CFC108B}">
      <dgm:prSet/>
      <dgm:spPr/>
      <dgm:t>
        <a:bodyPr/>
        <a:lstStyle/>
        <a:p>
          <a:pPr rtl="0"/>
          <a:r>
            <a:rPr lang="uk-UA" smtClean="0"/>
            <a:t>Стикається бар’єрами: </a:t>
          </a:r>
          <a:endParaRPr lang="uk-UA"/>
        </a:p>
      </dgm:t>
    </dgm:pt>
    <dgm:pt modelId="{88CDD1EE-BC32-4150-A3A9-B81839920C6C}" type="parTrans" cxnId="{B267F191-8346-4BC2-99C5-3D9ABAA419E3}">
      <dgm:prSet/>
      <dgm:spPr/>
      <dgm:t>
        <a:bodyPr/>
        <a:lstStyle/>
        <a:p>
          <a:endParaRPr lang="uk-UA"/>
        </a:p>
      </dgm:t>
    </dgm:pt>
    <dgm:pt modelId="{37C43E6E-4253-42B1-AA3F-7F47E8752AA8}" type="sibTrans" cxnId="{B267F191-8346-4BC2-99C5-3D9ABAA419E3}">
      <dgm:prSet/>
      <dgm:spPr/>
      <dgm:t>
        <a:bodyPr/>
        <a:lstStyle/>
        <a:p>
          <a:endParaRPr lang="uk-UA"/>
        </a:p>
      </dgm:t>
    </dgm:pt>
    <dgm:pt modelId="{55380F1E-CB36-4F6E-8CC0-CEBF6DC58A10}">
      <dgm:prSet/>
      <dgm:spPr/>
      <dgm:t>
        <a:bodyPr/>
        <a:lstStyle/>
        <a:p>
          <a:pPr rtl="0"/>
          <a:r>
            <a:rPr lang="uk-UA" smtClean="0"/>
            <a:t>масштаби економії від впровадження хмарних рішень не завжди виправдовують очікування;</a:t>
          </a:r>
          <a:endParaRPr lang="uk-UA"/>
        </a:p>
      </dgm:t>
    </dgm:pt>
    <dgm:pt modelId="{2F1EBA2E-E031-4A3D-82A1-A062CA190AFE}" type="parTrans" cxnId="{F2C8B728-6826-4708-BEA5-26B5337F6871}">
      <dgm:prSet/>
      <dgm:spPr/>
      <dgm:t>
        <a:bodyPr/>
        <a:lstStyle/>
        <a:p>
          <a:endParaRPr lang="uk-UA"/>
        </a:p>
      </dgm:t>
    </dgm:pt>
    <dgm:pt modelId="{4AC713A4-EC5D-47AD-826B-9A4460FACE80}" type="sibTrans" cxnId="{F2C8B728-6826-4708-BEA5-26B5337F6871}">
      <dgm:prSet/>
      <dgm:spPr/>
      <dgm:t>
        <a:bodyPr/>
        <a:lstStyle/>
        <a:p>
          <a:endParaRPr lang="uk-UA"/>
        </a:p>
      </dgm:t>
    </dgm:pt>
    <dgm:pt modelId="{0D633336-B354-42A4-AFAA-224DEC8027D9}">
      <dgm:prSet/>
      <dgm:spPr/>
      <dgm:t>
        <a:bodyPr/>
        <a:lstStyle/>
        <a:p>
          <a:pPr rtl="0"/>
          <a:r>
            <a:rPr lang="uk-UA" smtClean="0"/>
            <a:t>складність злиття даних з різних систем; </a:t>
          </a:r>
          <a:endParaRPr lang="uk-UA"/>
        </a:p>
      </dgm:t>
    </dgm:pt>
    <dgm:pt modelId="{0C5B5FFA-5245-4F95-9E6C-5511B2D61EB9}" type="parTrans" cxnId="{DC9C7990-D384-492F-8CA6-E2BDFEC8A0CA}">
      <dgm:prSet/>
      <dgm:spPr/>
      <dgm:t>
        <a:bodyPr/>
        <a:lstStyle/>
        <a:p>
          <a:endParaRPr lang="uk-UA"/>
        </a:p>
      </dgm:t>
    </dgm:pt>
    <dgm:pt modelId="{C1B991A0-7EED-4833-A587-845A02685911}" type="sibTrans" cxnId="{DC9C7990-D384-492F-8CA6-E2BDFEC8A0CA}">
      <dgm:prSet/>
      <dgm:spPr/>
      <dgm:t>
        <a:bodyPr/>
        <a:lstStyle/>
        <a:p>
          <a:endParaRPr lang="uk-UA"/>
        </a:p>
      </dgm:t>
    </dgm:pt>
    <dgm:pt modelId="{E6E5DBB3-41FB-415C-8D8C-DEBC66E6EA87}">
      <dgm:prSet/>
      <dgm:spPr/>
      <dgm:t>
        <a:bodyPr/>
        <a:lstStyle/>
        <a:p>
          <a:pPr rtl="0"/>
          <a:r>
            <a:rPr lang="uk-UA" smtClean="0"/>
            <a:t>немає розуміння альтернативних схем використання існуючих інформаційних систем;</a:t>
          </a:r>
          <a:endParaRPr lang="uk-UA"/>
        </a:p>
      </dgm:t>
    </dgm:pt>
    <dgm:pt modelId="{2E9A76FF-AC80-400C-8FCF-462BC77D8869}" type="parTrans" cxnId="{0DB79D58-CD18-4800-87BC-3410ADE381D5}">
      <dgm:prSet/>
      <dgm:spPr/>
      <dgm:t>
        <a:bodyPr/>
        <a:lstStyle/>
        <a:p>
          <a:endParaRPr lang="uk-UA"/>
        </a:p>
      </dgm:t>
    </dgm:pt>
    <dgm:pt modelId="{C9BAE3D7-BCDC-4DD5-A646-F8CBFFE3B37D}" type="sibTrans" cxnId="{0DB79D58-CD18-4800-87BC-3410ADE381D5}">
      <dgm:prSet/>
      <dgm:spPr/>
      <dgm:t>
        <a:bodyPr/>
        <a:lstStyle/>
        <a:p>
          <a:endParaRPr lang="uk-UA"/>
        </a:p>
      </dgm:t>
    </dgm:pt>
    <dgm:pt modelId="{406F43BB-6C82-4FB9-9BC5-EE58D55A0816}">
      <dgm:prSet/>
      <dgm:spPr/>
      <dgm:t>
        <a:bodyPr/>
        <a:lstStyle/>
        <a:p>
          <a:pPr rtl="0"/>
          <a:r>
            <a:rPr lang="uk-UA" smtClean="0"/>
            <a:t>відсутність загальноприйнятих стандартів у сфері забезпечення безпеки хмарних рішень. </a:t>
          </a:r>
          <a:endParaRPr lang="uk-UA"/>
        </a:p>
      </dgm:t>
    </dgm:pt>
    <dgm:pt modelId="{E569A913-B5B0-46B3-B1F5-E492D1165CD4}" type="parTrans" cxnId="{0956B11F-3519-49DB-9D5D-7059290134CA}">
      <dgm:prSet/>
      <dgm:spPr/>
      <dgm:t>
        <a:bodyPr/>
        <a:lstStyle/>
        <a:p>
          <a:endParaRPr lang="uk-UA"/>
        </a:p>
      </dgm:t>
    </dgm:pt>
    <dgm:pt modelId="{A2269947-4555-4D2C-B3BE-163D28CA30E5}" type="sibTrans" cxnId="{0956B11F-3519-49DB-9D5D-7059290134CA}">
      <dgm:prSet/>
      <dgm:spPr/>
      <dgm:t>
        <a:bodyPr/>
        <a:lstStyle/>
        <a:p>
          <a:endParaRPr lang="uk-UA"/>
        </a:p>
      </dgm:t>
    </dgm:pt>
    <dgm:pt modelId="{530F61AE-4B5E-40C3-88B8-A1D337CC3C97}">
      <dgm:prSet/>
      <dgm:spPr/>
      <dgm:t>
        <a:bodyPr/>
        <a:lstStyle/>
        <a:p>
          <a:pPr rtl="0"/>
          <a:r>
            <a:rPr lang="uk-UA" smtClean="0"/>
            <a:t>страхи, що пов’язані із </a:t>
          </a:r>
          <a:r>
            <a:rPr lang="ru-RU" smtClean="0"/>
            <a:t>законодавчими вимогами до захисту інформації, менталітетом (адже, люди бояться випустити з-під контролю важливу інформацію) та політичними ризиками.</a:t>
          </a:r>
          <a:endParaRPr lang="uk-UA"/>
        </a:p>
      </dgm:t>
    </dgm:pt>
    <dgm:pt modelId="{F2320BD1-4CCF-4EC7-BD14-7B98B2914294}" type="parTrans" cxnId="{43FB2961-8CE7-4226-9BA0-F7C9D44A8586}">
      <dgm:prSet/>
      <dgm:spPr/>
      <dgm:t>
        <a:bodyPr/>
        <a:lstStyle/>
        <a:p>
          <a:endParaRPr lang="uk-UA"/>
        </a:p>
      </dgm:t>
    </dgm:pt>
    <dgm:pt modelId="{DF4F1EB8-AF76-4F13-A349-29ACB883DDC3}" type="sibTrans" cxnId="{43FB2961-8CE7-4226-9BA0-F7C9D44A8586}">
      <dgm:prSet/>
      <dgm:spPr/>
      <dgm:t>
        <a:bodyPr/>
        <a:lstStyle/>
        <a:p>
          <a:endParaRPr lang="uk-UA"/>
        </a:p>
      </dgm:t>
    </dgm:pt>
    <dgm:pt modelId="{1FE3A721-18DD-4705-85B6-1554E62EC854}" type="pres">
      <dgm:prSet presAssocID="{01635811-DB82-4DB5-91B5-A6EF98500B44}" presName="Name0" presStyleCnt="0">
        <dgm:presLayoutVars>
          <dgm:dir/>
          <dgm:animLvl val="lvl"/>
          <dgm:resizeHandles val="exact"/>
        </dgm:presLayoutVars>
      </dgm:prSet>
      <dgm:spPr/>
    </dgm:pt>
    <dgm:pt modelId="{206E4097-AC56-4201-8FEB-57316714D354}" type="pres">
      <dgm:prSet presAssocID="{D0C357B0-B16C-4E74-81B1-E3C78CFC108B}" presName="linNode" presStyleCnt="0"/>
      <dgm:spPr/>
    </dgm:pt>
    <dgm:pt modelId="{32C519BA-7F21-4F46-8653-3AA198857864}" type="pres">
      <dgm:prSet presAssocID="{D0C357B0-B16C-4E74-81B1-E3C78CFC108B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DF01593-2707-486E-A49D-EED98A10784B}" type="pres">
      <dgm:prSet presAssocID="{D0C357B0-B16C-4E74-81B1-E3C78CFC108B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F2C8B728-6826-4708-BEA5-26B5337F6871}" srcId="{D0C357B0-B16C-4E74-81B1-E3C78CFC108B}" destId="{55380F1E-CB36-4F6E-8CC0-CEBF6DC58A10}" srcOrd="0" destOrd="0" parTransId="{2F1EBA2E-E031-4A3D-82A1-A062CA190AFE}" sibTransId="{4AC713A4-EC5D-47AD-826B-9A4460FACE80}"/>
    <dgm:cxn modelId="{E7ABE219-A458-49FB-BF31-6A800004F0B1}" type="presOf" srcId="{01635811-DB82-4DB5-91B5-A6EF98500B44}" destId="{1FE3A721-18DD-4705-85B6-1554E62EC854}" srcOrd="0" destOrd="0" presId="urn:microsoft.com/office/officeart/2005/8/layout/vList5"/>
    <dgm:cxn modelId="{3724F8BF-80F7-48F8-9B4A-A4775C53A2C2}" type="presOf" srcId="{530F61AE-4B5E-40C3-88B8-A1D337CC3C97}" destId="{ADF01593-2707-486E-A49D-EED98A10784B}" srcOrd="0" destOrd="4" presId="urn:microsoft.com/office/officeart/2005/8/layout/vList5"/>
    <dgm:cxn modelId="{43FB2961-8CE7-4226-9BA0-F7C9D44A8586}" srcId="{D0C357B0-B16C-4E74-81B1-E3C78CFC108B}" destId="{530F61AE-4B5E-40C3-88B8-A1D337CC3C97}" srcOrd="4" destOrd="0" parTransId="{F2320BD1-4CCF-4EC7-BD14-7B98B2914294}" sibTransId="{DF4F1EB8-AF76-4F13-A349-29ACB883DDC3}"/>
    <dgm:cxn modelId="{28EA3C4B-AF5B-4061-B3E0-01CF58432624}" type="presOf" srcId="{406F43BB-6C82-4FB9-9BC5-EE58D55A0816}" destId="{ADF01593-2707-486E-A49D-EED98A10784B}" srcOrd="0" destOrd="3" presId="urn:microsoft.com/office/officeart/2005/8/layout/vList5"/>
    <dgm:cxn modelId="{DC9C7990-D384-492F-8CA6-E2BDFEC8A0CA}" srcId="{D0C357B0-B16C-4E74-81B1-E3C78CFC108B}" destId="{0D633336-B354-42A4-AFAA-224DEC8027D9}" srcOrd="1" destOrd="0" parTransId="{0C5B5FFA-5245-4F95-9E6C-5511B2D61EB9}" sibTransId="{C1B991A0-7EED-4833-A587-845A02685911}"/>
    <dgm:cxn modelId="{0DB79D58-CD18-4800-87BC-3410ADE381D5}" srcId="{D0C357B0-B16C-4E74-81B1-E3C78CFC108B}" destId="{E6E5DBB3-41FB-415C-8D8C-DEBC66E6EA87}" srcOrd="2" destOrd="0" parTransId="{2E9A76FF-AC80-400C-8FCF-462BC77D8869}" sibTransId="{C9BAE3D7-BCDC-4DD5-A646-F8CBFFE3B37D}"/>
    <dgm:cxn modelId="{9CDE109B-B853-4BD2-A7DA-CD05D4817ECA}" type="presOf" srcId="{E6E5DBB3-41FB-415C-8D8C-DEBC66E6EA87}" destId="{ADF01593-2707-486E-A49D-EED98A10784B}" srcOrd="0" destOrd="2" presId="urn:microsoft.com/office/officeart/2005/8/layout/vList5"/>
    <dgm:cxn modelId="{B267F191-8346-4BC2-99C5-3D9ABAA419E3}" srcId="{01635811-DB82-4DB5-91B5-A6EF98500B44}" destId="{D0C357B0-B16C-4E74-81B1-E3C78CFC108B}" srcOrd="0" destOrd="0" parTransId="{88CDD1EE-BC32-4150-A3A9-B81839920C6C}" sibTransId="{37C43E6E-4253-42B1-AA3F-7F47E8752AA8}"/>
    <dgm:cxn modelId="{D60780FB-7DD9-4751-BE00-979C1DB56D32}" type="presOf" srcId="{55380F1E-CB36-4F6E-8CC0-CEBF6DC58A10}" destId="{ADF01593-2707-486E-A49D-EED98A10784B}" srcOrd="0" destOrd="0" presId="urn:microsoft.com/office/officeart/2005/8/layout/vList5"/>
    <dgm:cxn modelId="{A341A951-0DB8-4CB3-8C4B-72B0092F9493}" type="presOf" srcId="{0D633336-B354-42A4-AFAA-224DEC8027D9}" destId="{ADF01593-2707-486E-A49D-EED98A10784B}" srcOrd="0" destOrd="1" presId="urn:microsoft.com/office/officeart/2005/8/layout/vList5"/>
    <dgm:cxn modelId="{0956B11F-3519-49DB-9D5D-7059290134CA}" srcId="{D0C357B0-B16C-4E74-81B1-E3C78CFC108B}" destId="{406F43BB-6C82-4FB9-9BC5-EE58D55A0816}" srcOrd="3" destOrd="0" parTransId="{E569A913-B5B0-46B3-B1F5-E492D1165CD4}" sibTransId="{A2269947-4555-4D2C-B3BE-163D28CA30E5}"/>
    <dgm:cxn modelId="{A13A039B-7A83-4E13-9DDF-C8BBE93AAD80}" type="presOf" srcId="{D0C357B0-B16C-4E74-81B1-E3C78CFC108B}" destId="{32C519BA-7F21-4F46-8653-3AA198857864}" srcOrd="0" destOrd="0" presId="urn:microsoft.com/office/officeart/2005/8/layout/vList5"/>
    <dgm:cxn modelId="{BB156456-024F-4C40-AFA1-F370AA48F42B}" type="presParOf" srcId="{1FE3A721-18DD-4705-85B6-1554E62EC854}" destId="{206E4097-AC56-4201-8FEB-57316714D354}" srcOrd="0" destOrd="0" presId="urn:microsoft.com/office/officeart/2005/8/layout/vList5"/>
    <dgm:cxn modelId="{FD8F1A79-D372-4B71-AE75-8EA971408DFF}" type="presParOf" srcId="{206E4097-AC56-4201-8FEB-57316714D354}" destId="{32C519BA-7F21-4F46-8653-3AA198857864}" srcOrd="0" destOrd="0" presId="urn:microsoft.com/office/officeart/2005/8/layout/vList5"/>
    <dgm:cxn modelId="{7D070AD3-D83B-4E2A-AAF4-E51E07450197}" type="presParOf" srcId="{206E4097-AC56-4201-8FEB-57316714D354}" destId="{ADF01593-2707-486E-A49D-EED98A10784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1C27954-4011-433B-BF36-F552D1954F7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2F3B888-B307-4E26-9C19-33F0D4DD39AE}">
      <dgm:prSet/>
      <dgm:spPr/>
      <dgm:t>
        <a:bodyPr/>
        <a:lstStyle/>
        <a:p>
          <a:pPr rtl="0"/>
          <a:r>
            <a:rPr lang="uk-UA" smtClean="0"/>
            <a:t>Переходять до ІТ у хмарі, що обумовлено </a:t>
          </a:r>
          <a:endParaRPr lang="uk-UA"/>
        </a:p>
      </dgm:t>
    </dgm:pt>
    <dgm:pt modelId="{DBB00109-3E4B-40B3-B952-914FA5852429}" type="parTrans" cxnId="{C0B4048A-9356-428E-A73D-464D0A1140BF}">
      <dgm:prSet/>
      <dgm:spPr/>
      <dgm:t>
        <a:bodyPr/>
        <a:lstStyle/>
        <a:p>
          <a:endParaRPr lang="uk-UA"/>
        </a:p>
      </dgm:t>
    </dgm:pt>
    <dgm:pt modelId="{39EB1586-90ED-41C2-9033-9485D7E08510}" type="sibTrans" cxnId="{C0B4048A-9356-428E-A73D-464D0A1140BF}">
      <dgm:prSet/>
      <dgm:spPr/>
      <dgm:t>
        <a:bodyPr/>
        <a:lstStyle/>
        <a:p>
          <a:endParaRPr lang="uk-UA"/>
        </a:p>
      </dgm:t>
    </dgm:pt>
    <dgm:pt modelId="{24458391-9146-4222-BD2F-03852F1F0EC1}">
      <dgm:prSet/>
      <dgm:spPr/>
      <dgm:t>
        <a:bodyPr/>
        <a:lstStyle/>
        <a:p>
          <a:pPr rtl="0"/>
          <a:r>
            <a:rPr lang="uk-UA" smtClean="0"/>
            <a:t>обсяги інформації з яким доводиться працювати зростають у геометричній прогресії </a:t>
          </a:r>
          <a:endParaRPr lang="uk-UA"/>
        </a:p>
      </dgm:t>
    </dgm:pt>
    <dgm:pt modelId="{0B0ED346-1DDF-49C4-BFE2-9E090121BF7A}" type="parTrans" cxnId="{AA0125CA-8634-4516-BFDF-52904535AC98}">
      <dgm:prSet/>
      <dgm:spPr/>
      <dgm:t>
        <a:bodyPr/>
        <a:lstStyle/>
        <a:p>
          <a:endParaRPr lang="uk-UA"/>
        </a:p>
      </dgm:t>
    </dgm:pt>
    <dgm:pt modelId="{B42EEAD1-1CD8-4CF8-BEFB-EB46640661A5}" type="sibTrans" cxnId="{AA0125CA-8634-4516-BFDF-52904535AC98}">
      <dgm:prSet/>
      <dgm:spPr/>
      <dgm:t>
        <a:bodyPr/>
        <a:lstStyle/>
        <a:p>
          <a:endParaRPr lang="uk-UA"/>
        </a:p>
      </dgm:t>
    </dgm:pt>
    <dgm:pt modelId="{79447348-3173-42E6-B59F-D1B90F809E32}">
      <dgm:prSet/>
      <dgm:spPr/>
      <dgm:t>
        <a:bodyPr/>
        <a:lstStyle/>
        <a:p>
          <a:pPr rtl="0"/>
          <a:r>
            <a:rPr lang="uk-UA" smtClean="0"/>
            <a:t>складно без використання хмарних технологій вирішувати завдання щодо збереження даних та забезпечення безпеки й конфіденційності інформації. </a:t>
          </a:r>
          <a:endParaRPr lang="uk-UA"/>
        </a:p>
      </dgm:t>
    </dgm:pt>
    <dgm:pt modelId="{71E094DE-8BBD-4A49-BA22-8896B15DFF6A}" type="parTrans" cxnId="{ED805F83-C14C-43B3-965F-13F20EF1D207}">
      <dgm:prSet/>
      <dgm:spPr/>
      <dgm:t>
        <a:bodyPr/>
        <a:lstStyle/>
        <a:p>
          <a:endParaRPr lang="uk-UA"/>
        </a:p>
      </dgm:t>
    </dgm:pt>
    <dgm:pt modelId="{A6CB8C84-36A6-4F44-943A-19ACA6B88A29}" type="sibTrans" cxnId="{ED805F83-C14C-43B3-965F-13F20EF1D207}">
      <dgm:prSet/>
      <dgm:spPr/>
      <dgm:t>
        <a:bodyPr/>
        <a:lstStyle/>
        <a:p>
          <a:endParaRPr lang="uk-UA"/>
        </a:p>
      </dgm:t>
    </dgm:pt>
    <dgm:pt modelId="{1CCADF91-ADE7-4A69-9C39-F424596FA745}">
      <dgm:prSet/>
      <dgm:spPr/>
      <dgm:t>
        <a:bodyPr/>
        <a:lstStyle/>
        <a:p>
          <a:pPr rtl="0"/>
          <a:r>
            <a:rPr lang="uk-UA" smtClean="0"/>
            <a:t>швидкість та якість обслуговування клієнтів, взаємодії з партнерами (брокерами, агентами). У</a:t>
          </a:r>
          <a:endParaRPr lang="uk-UA"/>
        </a:p>
      </dgm:t>
    </dgm:pt>
    <dgm:pt modelId="{CCE265B2-09C3-484F-88BE-24FB17AA9B07}" type="parTrans" cxnId="{445E3EC4-90E3-49E4-9040-D9D212691A19}">
      <dgm:prSet/>
      <dgm:spPr/>
      <dgm:t>
        <a:bodyPr/>
        <a:lstStyle/>
        <a:p>
          <a:endParaRPr lang="uk-UA"/>
        </a:p>
      </dgm:t>
    </dgm:pt>
    <dgm:pt modelId="{5CC0C510-2D08-447B-A833-A12063373DEE}" type="sibTrans" cxnId="{445E3EC4-90E3-49E4-9040-D9D212691A19}">
      <dgm:prSet/>
      <dgm:spPr/>
      <dgm:t>
        <a:bodyPr/>
        <a:lstStyle/>
        <a:p>
          <a:endParaRPr lang="uk-UA"/>
        </a:p>
      </dgm:t>
    </dgm:pt>
    <dgm:pt modelId="{FC50C6C3-D520-4F59-A25E-CBCC527E8520}">
      <dgm:prSet/>
      <dgm:spPr/>
      <dgm:t>
        <a:bodyPr/>
        <a:lstStyle/>
        <a:p>
          <a:pPr rtl="0"/>
          <a:r>
            <a:rPr lang="uk-UA" dirty="0" smtClean="0"/>
            <a:t>Лідер на ринку страхових послуг України компанія «АХА Страхування» збирається повністю перенести </a:t>
          </a:r>
          <a:r>
            <a:rPr lang="en-US" dirty="0" smtClean="0"/>
            <a:t>IT-</a:t>
          </a:r>
          <a:r>
            <a:rPr lang="uk-UA" dirty="0" smtClean="0"/>
            <a:t>інфраструктуру в хмару та відмовитись від використання традиційних сервісів. </a:t>
          </a:r>
          <a:endParaRPr lang="uk-UA" dirty="0"/>
        </a:p>
      </dgm:t>
    </dgm:pt>
    <dgm:pt modelId="{D4035FA0-EA97-42EA-B67A-2C5905ABF10F}" type="parTrans" cxnId="{824BF1AE-D991-486F-990C-B112854553EA}">
      <dgm:prSet/>
      <dgm:spPr/>
      <dgm:t>
        <a:bodyPr/>
        <a:lstStyle/>
        <a:p>
          <a:endParaRPr lang="uk-UA"/>
        </a:p>
      </dgm:t>
    </dgm:pt>
    <dgm:pt modelId="{92EAF823-F187-4675-B5A6-03F3CB5F1816}" type="sibTrans" cxnId="{824BF1AE-D991-486F-990C-B112854553EA}">
      <dgm:prSet/>
      <dgm:spPr/>
      <dgm:t>
        <a:bodyPr/>
        <a:lstStyle/>
        <a:p>
          <a:endParaRPr lang="uk-UA"/>
        </a:p>
      </dgm:t>
    </dgm:pt>
    <dgm:pt modelId="{81258C8C-1819-4C96-BBDC-9167BF2B832F}" type="pres">
      <dgm:prSet presAssocID="{31C27954-4011-433B-BF36-F552D1954F7B}" presName="Name0" presStyleCnt="0">
        <dgm:presLayoutVars>
          <dgm:dir/>
          <dgm:animLvl val="lvl"/>
          <dgm:resizeHandles val="exact"/>
        </dgm:presLayoutVars>
      </dgm:prSet>
      <dgm:spPr/>
    </dgm:pt>
    <dgm:pt modelId="{982920EB-18BE-4B10-B131-EAEDA3BAEED7}" type="pres">
      <dgm:prSet presAssocID="{A2F3B888-B307-4E26-9C19-33F0D4DD39AE}" presName="linNode" presStyleCnt="0"/>
      <dgm:spPr/>
    </dgm:pt>
    <dgm:pt modelId="{0D7047E1-745E-4DA7-B4FF-3AEBD0C1CCBC}" type="pres">
      <dgm:prSet presAssocID="{A2F3B888-B307-4E26-9C19-33F0D4DD39AE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A70B5A18-30AC-44DF-9926-CFD71E860C98}" type="pres">
      <dgm:prSet presAssocID="{A2F3B888-B307-4E26-9C19-33F0D4DD39AE}" presName="descendantText" presStyleLbl="alignAccFollowNode1" presStyleIdx="0" presStyleCnt="1">
        <dgm:presLayoutVars>
          <dgm:bulletEnabled val="1"/>
        </dgm:presLayoutVars>
      </dgm:prSet>
      <dgm:spPr/>
    </dgm:pt>
    <dgm:pt modelId="{BE7F6363-C29A-4422-9AE6-7BDC9D33C6F9}" type="pres">
      <dgm:prSet presAssocID="{39EB1586-90ED-41C2-9033-9485D7E08510}" presName="sp" presStyleCnt="0"/>
      <dgm:spPr/>
    </dgm:pt>
    <dgm:pt modelId="{BCC81B52-4966-4A33-874F-E8D944EB8907}" type="pres">
      <dgm:prSet presAssocID="{FC50C6C3-D520-4F59-A25E-CBCC527E8520}" presName="linNode" presStyleCnt="0"/>
      <dgm:spPr/>
    </dgm:pt>
    <dgm:pt modelId="{6B899834-120C-4782-B29C-45420FB4CC8D}" type="pres">
      <dgm:prSet presAssocID="{FC50C6C3-D520-4F59-A25E-CBCC527E8520}" presName="parentText" presStyleLbl="node1" presStyleIdx="1" presStyleCnt="2" custScaleX="277778">
        <dgm:presLayoutVars>
          <dgm:chMax val="1"/>
          <dgm:bulletEnabled val="1"/>
        </dgm:presLayoutVars>
      </dgm:prSet>
      <dgm:spPr/>
    </dgm:pt>
  </dgm:ptLst>
  <dgm:cxnLst>
    <dgm:cxn modelId="{445E3EC4-90E3-49E4-9040-D9D212691A19}" srcId="{A2F3B888-B307-4E26-9C19-33F0D4DD39AE}" destId="{1CCADF91-ADE7-4A69-9C39-F424596FA745}" srcOrd="2" destOrd="0" parTransId="{CCE265B2-09C3-484F-88BE-24FB17AA9B07}" sibTransId="{5CC0C510-2D08-447B-A833-A12063373DEE}"/>
    <dgm:cxn modelId="{E291EA15-A0A7-435B-BD24-545A183B4271}" type="presOf" srcId="{FC50C6C3-D520-4F59-A25E-CBCC527E8520}" destId="{6B899834-120C-4782-B29C-45420FB4CC8D}" srcOrd="0" destOrd="0" presId="urn:microsoft.com/office/officeart/2005/8/layout/vList5"/>
    <dgm:cxn modelId="{ACDF22BB-BC83-409F-B72A-5EC6BE0B4A27}" type="presOf" srcId="{A2F3B888-B307-4E26-9C19-33F0D4DD39AE}" destId="{0D7047E1-745E-4DA7-B4FF-3AEBD0C1CCBC}" srcOrd="0" destOrd="0" presId="urn:microsoft.com/office/officeart/2005/8/layout/vList5"/>
    <dgm:cxn modelId="{944BE74A-DB72-46B8-BC49-21D22466FF13}" type="presOf" srcId="{31C27954-4011-433B-BF36-F552D1954F7B}" destId="{81258C8C-1819-4C96-BBDC-9167BF2B832F}" srcOrd="0" destOrd="0" presId="urn:microsoft.com/office/officeart/2005/8/layout/vList5"/>
    <dgm:cxn modelId="{8B5D2537-F4BF-4578-A19B-59BF5386BB4E}" type="presOf" srcId="{79447348-3173-42E6-B59F-D1B90F809E32}" destId="{A70B5A18-30AC-44DF-9926-CFD71E860C98}" srcOrd="0" destOrd="1" presId="urn:microsoft.com/office/officeart/2005/8/layout/vList5"/>
    <dgm:cxn modelId="{C0B4048A-9356-428E-A73D-464D0A1140BF}" srcId="{31C27954-4011-433B-BF36-F552D1954F7B}" destId="{A2F3B888-B307-4E26-9C19-33F0D4DD39AE}" srcOrd="0" destOrd="0" parTransId="{DBB00109-3E4B-40B3-B952-914FA5852429}" sibTransId="{39EB1586-90ED-41C2-9033-9485D7E08510}"/>
    <dgm:cxn modelId="{AA0125CA-8634-4516-BFDF-52904535AC98}" srcId="{A2F3B888-B307-4E26-9C19-33F0D4DD39AE}" destId="{24458391-9146-4222-BD2F-03852F1F0EC1}" srcOrd="0" destOrd="0" parTransId="{0B0ED346-1DDF-49C4-BFE2-9E090121BF7A}" sibTransId="{B42EEAD1-1CD8-4CF8-BEFB-EB46640661A5}"/>
    <dgm:cxn modelId="{F87405DB-18BA-4B9D-A6D7-7B36A5456257}" type="presOf" srcId="{24458391-9146-4222-BD2F-03852F1F0EC1}" destId="{A70B5A18-30AC-44DF-9926-CFD71E860C98}" srcOrd="0" destOrd="0" presId="urn:microsoft.com/office/officeart/2005/8/layout/vList5"/>
    <dgm:cxn modelId="{824BF1AE-D991-486F-990C-B112854553EA}" srcId="{31C27954-4011-433B-BF36-F552D1954F7B}" destId="{FC50C6C3-D520-4F59-A25E-CBCC527E8520}" srcOrd="1" destOrd="0" parTransId="{D4035FA0-EA97-42EA-B67A-2C5905ABF10F}" sibTransId="{92EAF823-F187-4675-B5A6-03F3CB5F1816}"/>
    <dgm:cxn modelId="{6164FFA7-7334-4275-8C05-5D27051EC9FA}" type="presOf" srcId="{1CCADF91-ADE7-4A69-9C39-F424596FA745}" destId="{A70B5A18-30AC-44DF-9926-CFD71E860C98}" srcOrd="0" destOrd="2" presId="urn:microsoft.com/office/officeart/2005/8/layout/vList5"/>
    <dgm:cxn modelId="{ED805F83-C14C-43B3-965F-13F20EF1D207}" srcId="{A2F3B888-B307-4E26-9C19-33F0D4DD39AE}" destId="{79447348-3173-42E6-B59F-D1B90F809E32}" srcOrd="1" destOrd="0" parTransId="{71E094DE-8BBD-4A49-BA22-8896B15DFF6A}" sibTransId="{A6CB8C84-36A6-4F44-943A-19ACA6B88A29}"/>
    <dgm:cxn modelId="{C7E7CB63-9E09-4720-BC5B-5FC4459590DE}" type="presParOf" srcId="{81258C8C-1819-4C96-BBDC-9167BF2B832F}" destId="{982920EB-18BE-4B10-B131-EAEDA3BAEED7}" srcOrd="0" destOrd="0" presId="urn:microsoft.com/office/officeart/2005/8/layout/vList5"/>
    <dgm:cxn modelId="{1CB26E39-889B-48DE-97D4-0DAB12269AE9}" type="presParOf" srcId="{982920EB-18BE-4B10-B131-EAEDA3BAEED7}" destId="{0D7047E1-745E-4DA7-B4FF-3AEBD0C1CCBC}" srcOrd="0" destOrd="0" presId="urn:microsoft.com/office/officeart/2005/8/layout/vList5"/>
    <dgm:cxn modelId="{12C969A0-5095-4061-83FE-2EC43E9AB668}" type="presParOf" srcId="{982920EB-18BE-4B10-B131-EAEDA3BAEED7}" destId="{A70B5A18-30AC-44DF-9926-CFD71E860C98}" srcOrd="1" destOrd="0" presId="urn:microsoft.com/office/officeart/2005/8/layout/vList5"/>
    <dgm:cxn modelId="{46B72DB5-7604-42DC-8277-0EC02F7C2D83}" type="presParOf" srcId="{81258C8C-1819-4C96-BBDC-9167BF2B832F}" destId="{BE7F6363-C29A-4422-9AE6-7BDC9D33C6F9}" srcOrd="1" destOrd="0" presId="urn:microsoft.com/office/officeart/2005/8/layout/vList5"/>
    <dgm:cxn modelId="{482F19E5-C624-4585-AD99-6D83AF21E27D}" type="presParOf" srcId="{81258C8C-1819-4C96-BBDC-9167BF2B832F}" destId="{BCC81B52-4966-4A33-874F-E8D944EB8907}" srcOrd="2" destOrd="0" presId="urn:microsoft.com/office/officeart/2005/8/layout/vList5"/>
    <dgm:cxn modelId="{A60D7C3B-30BA-440B-B4D4-989C36ECD265}" type="presParOf" srcId="{BCC81B52-4966-4A33-874F-E8D944EB8907}" destId="{6B899834-120C-4782-B29C-45420FB4CC8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D59ED2-423F-44A2-A435-B07D498CD53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4A1B21F-2CC6-426C-B5CD-F6F1947FEB48}">
      <dgm:prSet/>
      <dgm:spPr/>
      <dgm:t>
        <a:bodyPr/>
        <a:lstStyle/>
        <a:p>
          <a:pPr rtl="0"/>
          <a:r>
            <a:rPr lang="ru-RU" smtClean="0"/>
            <a:t>Малими туристичними підприємствами ХТ використовуються </a:t>
          </a:r>
          <a:endParaRPr lang="uk-UA"/>
        </a:p>
      </dgm:t>
    </dgm:pt>
    <dgm:pt modelId="{3855FB16-FE4F-4AC3-8756-91CF2B6C3464}" type="parTrans" cxnId="{E075B276-6544-441B-A3DE-10C8D3174DF2}">
      <dgm:prSet/>
      <dgm:spPr/>
      <dgm:t>
        <a:bodyPr/>
        <a:lstStyle/>
        <a:p>
          <a:endParaRPr lang="uk-UA"/>
        </a:p>
      </dgm:t>
    </dgm:pt>
    <dgm:pt modelId="{42F24F93-3E85-4473-84A3-304535434CDF}" type="sibTrans" cxnId="{E075B276-6544-441B-A3DE-10C8D3174DF2}">
      <dgm:prSet/>
      <dgm:spPr/>
      <dgm:t>
        <a:bodyPr/>
        <a:lstStyle/>
        <a:p>
          <a:endParaRPr lang="uk-UA"/>
        </a:p>
      </dgm:t>
    </dgm:pt>
    <dgm:pt modelId="{42D7347A-593E-4173-A3DC-E352733415A8}">
      <dgm:prSet/>
      <dgm:spPr/>
      <dgm:t>
        <a:bodyPr/>
        <a:lstStyle/>
        <a:p>
          <a:pPr rtl="0"/>
          <a:r>
            <a:rPr lang="ru-RU" smtClean="0"/>
            <a:t>для обробки і передачі даних. </a:t>
          </a:r>
          <a:endParaRPr lang="uk-UA"/>
        </a:p>
      </dgm:t>
    </dgm:pt>
    <dgm:pt modelId="{3B73274C-C336-421A-8BC2-B44BEBF10CF3}" type="parTrans" cxnId="{1E3BAAC6-1A6D-4E41-AAE3-28CBB7E2B9D7}">
      <dgm:prSet/>
      <dgm:spPr/>
      <dgm:t>
        <a:bodyPr/>
        <a:lstStyle/>
        <a:p>
          <a:endParaRPr lang="uk-UA"/>
        </a:p>
      </dgm:t>
    </dgm:pt>
    <dgm:pt modelId="{E4BF0CA1-63DD-40BF-BA81-5FB6657B88E2}" type="sibTrans" cxnId="{1E3BAAC6-1A6D-4E41-AAE3-28CBB7E2B9D7}">
      <dgm:prSet/>
      <dgm:spPr/>
      <dgm:t>
        <a:bodyPr/>
        <a:lstStyle/>
        <a:p>
          <a:endParaRPr lang="uk-UA"/>
        </a:p>
      </dgm:t>
    </dgm:pt>
    <dgm:pt modelId="{8FECB0A5-16A8-41BC-A32B-4A1E9182A6FA}">
      <dgm:prSet/>
      <dgm:spPr/>
      <dgm:t>
        <a:bodyPr/>
        <a:lstStyle/>
        <a:p>
          <a:pPr rtl="0"/>
          <a:r>
            <a:rPr lang="ru-RU" smtClean="0"/>
            <a:t>з метою зберігання й архівації інформації, </a:t>
          </a:r>
          <a:endParaRPr lang="uk-UA"/>
        </a:p>
      </dgm:t>
    </dgm:pt>
    <dgm:pt modelId="{E22ED925-8E42-4BD4-955B-D63AA1F603F7}" type="parTrans" cxnId="{DE638140-65C5-42DC-8E29-2109E03937CB}">
      <dgm:prSet/>
      <dgm:spPr/>
      <dgm:t>
        <a:bodyPr/>
        <a:lstStyle/>
        <a:p>
          <a:endParaRPr lang="uk-UA"/>
        </a:p>
      </dgm:t>
    </dgm:pt>
    <dgm:pt modelId="{B3F0F474-64EB-4AFC-A337-49E35DFC8181}" type="sibTrans" cxnId="{DE638140-65C5-42DC-8E29-2109E03937CB}">
      <dgm:prSet/>
      <dgm:spPr/>
      <dgm:t>
        <a:bodyPr/>
        <a:lstStyle/>
        <a:p>
          <a:endParaRPr lang="uk-UA"/>
        </a:p>
      </dgm:t>
    </dgm:pt>
    <dgm:pt modelId="{EBFAAA13-FA64-4F7F-9E39-E1DEB96F18FC}">
      <dgm:prSet/>
      <dgm:spPr/>
      <dgm:t>
        <a:bodyPr/>
        <a:lstStyle/>
        <a:p>
          <a:pPr rtl="0"/>
          <a:r>
            <a:rPr lang="ru-RU" smtClean="0"/>
            <a:t>здійснюється оренда додатків (ведення бухгалтерії, створення електронного офісу) </a:t>
          </a:r>
          <a:endParaRPr lang="uk-UA"/>
        </a:p>
      </dgm:t>
    </dgm:pt>
    <dgm:pt modelId="{2CD330ED-7E2A-47DA-A0D0-BE294E0A1C21}" type="parTrans" cxnId="{A4015BE4-C83B-4439-B129-74B721875D66}">
      <dgm:prSet/>
      <dgm:spPr/>
      <dgm:t>
        <a:bodyPr/>
        <a:lstStyle/>
        <a:p>
          <a:endParaRPr lang="uk-UA"/>
        </a:p>
      </dgm:t>
    </dgm:pt>
    <dgm:pt modelId="{7CAD36C3-7B1F-4146-B3F4-DDEE5B193401}" type="sibTrans" cxnId="{A4015BE4-C83B-4439-B129-74B721875D66}">
      <dgm:prSet/>
      <dgm:spPr/>
      <dgm:t>
        <a:bodyPr/>
        <a:lstStyle/>
        <a:p>
          <a:endParaRPr lang="uk-UA"/>
        </a:p>
      </dgm:t>
    </dgm:pt>
    <dgm:pt modelId="{007898CA-ED10-4B39-8FDB-B3C5E1CABD24}">
      <dgm:prSet/>
      <dgm:spPr/>
      <dgm:t>
        <a:bodyPr/>
        <a:lstStyle/>
        <a:p>
          <a:pPr rtl="0"/>
          <a:r>
            <a:rPr lang="ru-RU" smtClean="0"/>
            <a:t>застосування додатків, за допомогою яких можна проводити бізнес-аналітику із обробкою великих масивів даних. </a:t>
          </a:r>
          <a:endParaRPr lang="uk-UA"/>
        </a:p>
      </dgm:t>
    </dgm:pt>
    <dgm:pt modelId="{EC91B503-82C7-412F-840A-AEACA9FF0AF3}" type="parTrans" cxnId="{46E022BA-C304-44B4-8684-9C08200FDBFF}">
      <dgm:prSet/>
      <dgm:spPr/>
      <dgm:t>
        <a:bodyPr/>
        <a:lstStyle/>
        <a:p>
          <a:endParaRPr lang="uk-UA"/>
        </a:p>
      </dgm:t>
    </dgm:pt>
    <dgm:pt modelId="{2FD3EFC2-0D0E-4AD5-89A6-8B440F54CE14}" type="sibTrans" cxnId="{46E022BA-C304-44B4-8684-9C08200FDBFF}">
      <dgm:prSet/>
      <dgm:spPr/>
      <dgm:t>
        <a:bodyPr/>
        <a:lstStyle/>
        <a:p>
          <a:endParaRPr lang="uk-UA"/>
        </a:p>
      </dgm:t>
    </dgm:pt>
    <dgm:pt modelId="{78AB8F3F-E74C-47BE-926C-596373BC2EFC}">
      <dgm:prSet/>
      <dgm:spPr/>
      <dgm:t>
        <a:bodyPr/>
        <a:lstStyle/>
        <a:p>
          <a:pPr rtl="0"/>
          <a:r>
            <a:rPr lang="ru-RU" smtClean="0"/>
            <a:t>Щодо великих та середніх туристичних компаній, </a:t>
          </a:r>
          <a:endParaRPr lang="uk-UA"/>
        </a:p>
      </dgm:t>
    </dgm:pt>
    <dgm:pt modelId="{D7FED900-D80F-4640-A56A-16C483883A0E}" type="parTrans" cxnId="{A6C0412F-E90F-49CD-A6A5-7E5D843767A9}">
      <dgm:prSet/>
      <dgm:spPr/>
      <dgm:t>
        <a:bodyPr/>
        <a:lstStyle/>
        <a:p>
          <a:endParaRPr lang="uk-UA"/>
        </a:p>
      </dgm:t>
    </dgm:pt>
    <dgm:pt modelId="{9892A057-81CC-4BC2-96E5-106BECBF7CA8}" type="sibTrans" cxnId="{A6C0412F-E90F-49CD-A6A5-7E5D843767A9}">
      <dgm:prSet/>
      <dgm:spPr/>
      <dgm:t>
        <a:bodyPr/>
        <a:lstStyle/>
        <a:p>
          <a:endParaRPr lang="uk-UA"/>
        </a:p>
      </dgm:t>
    </dgm:pt>
    <dgm:pt modelId="{78D5EF60-2ADD-4E7B-BC01-01D1BAEB048C}">
      <dgm:prSet/>
      <dgm:spPr/>
      <dgm:t>
        <a:bodyPr/>
        <a:lstStyle/>
        <a:p>
          <a:pPr rtl="0"/>
          <a:r>
            <a:rPr lang="ru-RU" smtClean="0"/>
            <a:t>створення офісу в віртуальному просторі.</a:t>
          </a:r>
          <a:endParaRPr lang="uk-UA"/>
        </a:p>
      </dgm:t>
    </dgm:pt>
    <dgm:pt modelId="{73738063-F6E7-490E-A8D1-76252CE8315E}" type="parTrans" cxnId="{340E1543-E132-4E73-A678-449EDDC1B2AC}">
      <dgm:prSet/>
      <dgm:spPr/>
      <dgm:t>
        <a:bodyPr/>
        <a:lstStyle/>
        <a:p>
          <a:endParaRPr lang="uk-UA"/>
        </a:p>
      </dgm:t>
    </dgm:pt>
    <dgm:pt modelId="{8DF09E28-6EFA-4D2B-871C-8737FA6A0220}" type="sibTrans" cxnId="{340E1543-E132-4E73-A678-449EDDC1B2AC}">
      <dgm:prSet/>
      <dgm:spPr/>
      <dgm:t>
        <a:bodyPr/>
        <a:lstStyle/>
        <a:p>
          <a:endParaRPr lang="uk-UA"/>
        </a:p>
      </dgm:t>
    </dgm:pt>
    <dgm:pt modelId="{AF419FAD-183D-4785-A666-4964EA7525B8}" type="pres">
      <dgm:prSet presAssocID="{ABD59ED2-423F-44A2-A435-B07D498CD536}" presName="Name0" presStyleCnt="0">
        <dgm:presLayoutVars>
          <dgm:dir/>
          <dgm:animLvl val="lvl"/>
          <dgm:resizeHandles val="exact"/>
        </dgm:presLayoutVars>
      </dgm:prSet>
      <dgm:spPr/>
    </dgm:pt>
    <dgm:pt modelId="{D7FBEC2F-D211-4246-85A7-B20064ADA5E6}" type="pres">
      <dgm:prSet presAssocID="{C4A1B21F-2CC6-426C-B5CD-F6F1947FEB48}" presName="linNode" presStyleCnt="0"/>
      <dgm:spPr/>
    </dgm:pt>
    <dgm:pt modelId="{C907993D-79BD-4644-B615-D573A1D61FA8}" type="pres">
      <dgm:prSet presAssocID="{C4A1B21F-2CC6-426C-B5CD-F6F1947FEB48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C6783ED-08C7-4B01-82A9-7997794FF5B8}" type="pres">
      <dgm:prSet presAssocID="{C4A1B21F-2CC6-426C-B5CD-F6F1947FEB48}" presName="descendantText" presStyleLbl="alignAccFollowNode1" presStyleIdx="0" presStyleCnt="2">
        <dgm:presLayoutVars>
          <dgm:bulletEnabled val="1"/>
        </dgm:presLayoutVars>
      </dgm:prSet>
      <dgm:spPr/>
    </dgm:pt>
    <dgm:pt modelId="{574DF12D-B05A-489D-A0CD-823476F31065}" type="pres">
      <dgm:prSet presAssocID="{42F24F93-3E85-4473-84A3-304535434CDF}" presName="sp" presStyleCnt="0"/>
      <dgm:spPr/>
    </dgm:pt>
    <dgm:pt modelId="{7DD878A8-FB07-44A1-A2CC-84A2F2080202}" type="pres">
      <dgm:prSet presAssocID="{78AB8F3F-E74C-47BE-926C-596373BC2EFC}" presName="linNode" presStyleCnt="0"/>
      <dgm:spPr/>
    </dgm:pt>
    <dgm:pt modelId="{F914DC72-1774-473F-ACD6-A59F901B96B4}" type="pres">
      <dgm:prSet presAssocID="{78AB8F3F-E74C-47BE-926C-596373BC2EF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D87A0B77-F473-4E7E-8C14-755389AF54BB}" type="pres">
      <dgm:prSet presAssocID="{78AB8F3F-E74C-47BE-926C-596373BC2EFC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6C0412F-E90F-49CD-A6A5-7E5D843767A9}" srcId="{ABD59ED2-423F-44A2-A435-B07D498CD536}" destId="{78AB8F3F-E74C-47BE-926C-596373BC2EFC}" srcOrd="1" destOrd="0" parTransId="{D7FED900-D80F-4640-A56A-16C483883A0E}" sibTransId="{9892A057-81CC-4BC2-96E5-106BECBF7CA8}"/>
    <dgm:cxn modelId="{6331022B-3B4F-4330-8E97-AD5D3E74E57A}" type="presOf" srcId="{42D7347A-593E-4173-A3DC-E352733415A8}" destId="{5C6783ED-08C7-4B01-82A9-7997794FF5B8}" srcOrd="0" destOrd="0" presId="urn:microsoft.com/office/officeart/2005/8/layout/vList5"/>
    <dgm:cxn modelId="{B8AE860F-353D-4DFA-AB64-11C2E5CD8679}" type="presOf" srcId="{78AB8F3F-E74C-47BE-926C-596373BC2EFC}" destId="{F914DC72-1774-473F-ACD6-A59F901B96B4}" srcOrd="0" destOrd="0" presId="urn:microsoft.com/office/officeart/2005/8/layout/vList5"/>
    <dgm:cxn modelId="{340E1543-E132-4E73-A678-449EDDC1B2AC}" srcId="{78AB8F3F-E74C-47BE-926C-596373BC2EFC}" destId="{78D5EF60-2ADD-4E7B-BC01-01D1BAEB048C}" srcOrd="0" destOrd="0" parTransId="{73738063-F6E7-490E-A8D1-76252CE8315E}" sibTransId="{8DF09E28-6EFA-4D2B-871C-8737FA6A0220}"/>
    <dgm:cxn modelId="{0A298C22-F79A-4E86-A0A3-B21264BE0B78}" type="presOf" srcId="{8FECB0A5-16A8-41BC-A32B-4A1E9182A6FA}" destId="{5C6783ED-08C7-4B01-82A9-7997794FF5B8}" srcOrd="0" destOrd="1" presId="urn:microsoft.com/office/officeart/2005/8/layout/vList5"/>
    <dgm:cxn modelId="{DE638140-65C5-42DC-8E29-2109E03937CB}" srcId="{C4A1B21F-2CC6-426C-B5CD-F6F1947FEB48}" destId="{8FECB0A5-16A8-41BC-A32B-4A1E9182A6FA}" srcOrd="1" destOrd="0" parTransId="{E22ED925-8E42-4BD4-955B-D63AA1F603F7}" sibTransId="{B3F0F474-64EB-4AFC-A337-49E35DFC8181}"/>
    <dgm:cxn modelId="{883C517D-95AF-48B8-9230-10DCD90BAC6D}" type="presOf" srcId="{78D5EF60-2ADD-4E7B-BC01-01D1BAEB048C}" destId="{D87A0B77-F473-4E7E-8C14-755389AF54BB}" srcOrd="0" destOrd="0" presId="urn:microsoft.com/office/officeart/2005/8/layout/vList5"/>
    <dgm:cxn modelId="{6B53663B-0794-4746-B0E3-BA6EDD29A080}" type="presOf" srcId="{ABD59ED2-423F-44A2-A435-B07D498CD536}" destId="{AF419FAD-183D-4785-A666-4964EA7525B8}" srcOrd="0" destOrd="0" presId="urn:microsoft.com/office/officeart/2005/8/layout/vList5"/>
    <dgm:cxn modelId="{46E022BA-C304-44B4-8684-9C08200FDBFF}" srcId="{C4A1B21F-2CC6-426C-B5CD-F6F1947FEB48}" destId="{007898CA-ED10-4B39-8FDB-B3C5E1CABD24}" srcOrd="3" destOrd="0" parTransId="{EC91B503-82C7-412F-840A-AEACA9FF0AF3}" sibTransId="{2FD3EFC2-0D0E-4AD5-89A6-8B440F54CE14}"/>
    <dgm:cxn modelId="{1E3BAAC6-1A6D-4E41-AAE3-28CBB7E2B9D7}" srcId="{C4A1B21F-2CC6-426C-B5CD-F6F1947FEB48}" destId="{42D7347A-593E-4173-A3DC-E352733415A8}" srcOrd="0" destOrd="0" parTransId="{3B73274C-C336-421A-8BC2-B44BEBF10CF3}" sibTransId="{E4BF0CA1-63DD-40BF-BA81-5FB6657B88E2}"/>
    <dgm:cxn modelId="{A4015BE4-C83B-4439-B129-74B721875D66}" srcId="{C4A1B21F-2CC6-426C-B5CD-F6F1947FEB48}" destId="{EBFAAA13-FA64-4F7F-9E39-E1DEB96F18FC}" srcOrd="2" destOrd="0" parTransId="{2CD330ED-7E2A-47DA-A0D0-BE294E0A1C21}" sibTransId="{7CAD36C3-7B1F-4146-B3F4-DDEE5B193401}"/>
    <dgm:cxn modelId="{621F0AEB-A781-4260-84AE-0BB7D72AA38C}" type="presOf" srcId="{EBFAAA13-FA64-4F7F-9E39-E1DEB96F18FC}" destId="{5C6783ED-08C7-4B01-82A9-7997794FF5B8}" srcOrd="0" destOrd="2" presId="urn:microsoft.com/office/officeart/2005/8/layout/vList5"/>
    <dgm:cxn modelId="{E075B276-6544-441B-A3DE-10C8D3174DF2}" srcId="{ABD59ED2-423F-44A2-A435-B07D498CD536}" destId="{C4A1B21F-2CC6-426C-B5CD-F6F1947FEB48}" srcOrd="0" destOrd="0" parTransId="{3855FB16-FE4F-4AC3-8756-91CF2B6C3464}" sibTransId="{42F24F93-3E85-4473-84A3-304535434CDF}"/>
    <dgm:cxn modelId="{D904875C-AEE6-43F6-9B53-024F77901F55}" type="presOf" srcId="{C4A1B21F-2CC6-426C-B5CD-F6F1947FEB48}" destId="{C907993D-79BD-4644-B615-D573A1D61FA8}" srcOrd="0" destOrd="0" presId="urn:microsoft.com/office/officeart/2005/8/layout/vList5"/>
    <dgm:cxn modelId="{86328539-4485-4E82-B41C-4E127AEECD94}" type="presOf" srcId="{007898CA-ED10-4B39-8FDB-B3C5E1CABD24}" destId="{5C6783ED-08C7-4B01-82A9-7997794FF5B8}" srcOrd="0" destOrd="3" presId="urn:microsoft.com/office/officeart/2005/8/layout/vList5"/>
    <dgm:cxn modelId="{9F0CE1DD-E4B7-468F-850C-A36574EC149C}" type="presParOf" srcId="{AF419FAD-183D-4785-A666-4964EA7525B8}" destId="{D7FBEC2F-D211-4246-85A7-B20064ADA5E6}" srcOrd="0" destOrd="0" presId="urn:microsoft.com/office/officeart/2005/8/layout/vList5"/>
    <dgm:cxn modelId="{9F03AE8B-4847-47DC-8D5E-D89D5B2AB271}" type="presParOf" srcId="{D7FBEC2F-D211-4246-85A7-B20064ADA5E6}" destId="{C907993D-79BD-4644-B615-D573A1D61FA8}" srcOrd="0" destOrd="0" presId="urn:microsoft.com/office/officeart/2005/8/layout/vList5"/>
    <dgm:cxn modelId="{D228B5F7-1E77-4081-9B5C-85BBCB2879DC}" type="presParOf" srcId="{D7FBEC2F-D211-4246-85A7-B20064ADA5E6}" destId="{5C6783ED-08C7-4B01-82A9-7997794FF5B8}" srcOrd="1" destOrd="0" presId="urn:microsoft.com/office/officeart/2005/8/layout/vList5"/>
    <dgm:cxn modelId="{2F4A9484-E82E-401A-AF9A-1109F19BAACC}" type="presParOf" srcId="{AF419FAD-183D-4785-A666-4964EA7525B8}" destId="{574DF12D-B05A-489D-A0CD-823476F31065}" srcOrd="1" destOrd="0" presId="urn:microsoft.com/office/officeart/2005/8/layout/vList5"/>
    <dgm:cxn modelId="{967F560F-BD3F-47F4-B7EE-2E0A61862C7E}" type="presParOf" srcId="{AF419FAD-183D-4785-A666-4964EA7525B8}" destId="{7DD878A8-FB07-44A1-A2CC-84A2F2080202}" srcOrd="2" destOrd="0" presId="urn:microsoft.com/office/officeart/2005/8/layout/vList5"/>
    <dgm:cxn modelId="{C1C647F2-4D60-4F6D-AB15-9697E786ACBD}" type="presParOf" srcId="{7DD878A8-FB07-44A1-A2CC-84A2F2080202}" destId="{F914DC72-1774-473F-ACD6-A59F901B96B4}" srcOrd="0" destOrd="0" presId="urn:microsoft.com/office/officeart/2005/8/layout/vList5"/>
    <dgm:cxn modelId="{FB2628C8-0093-4658-8F4B-F992BE07D735}" type="presParOf" srcId="{7DD878A8-FB07-44A1-A2CC-84A2F2080202}" destId="{D87A0B77-F473-4E7E-8C14-755389AF54B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A7534A6-1827-4081-97AE-865B85AB82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0C089A7-C622-4E35-9BC8-4FDF1E1B86BD}">
      <dgm:prSet/>
      <dgm:spPr/>
      <dgm:t>
        <a:bodyPr/>
        <a:lstStyle/>
        <a:p>
          <a:pPr rtl="0"/>
          <a:r>
            <a:rPr lang="uk-UA" smtClean="0"/>
            <a:t>Переваги хмарних технологій</a:t>
          </a:r>
          <a:endParaRPr lang="uk-UA"/>
        </a:p>
      </dgm:t>
    </dgm:pt>
    <dgm:pt modelId="{75DA137E-A9AA-457A-A943-7CAB26581D0C}" type="parTrans" cxnId="{53638553-C00D-4757-9CBC-156154F59D4F}">
      <dgm:prSet/>
      <dgm:spPr/>
      <dgm:t>
        <a:bodyPr/>
        <a:lstStyle/>
        <a:p>
          <a:endParaRPr lang="uk-UA"/>
        </a:p>
      </dgm:t>
    </dgm:pt>
    <dgm:pt modelId="{0B534FC0-CAD3-4E1A-975D-D396F28453E9}" type="sibTrans" cxnId="{53638553-C00D-4757-9CBC-156154F59D4F}">
      <dgm:prSet/>
      <dgm:spPr/>
      <dgm:t>
        <a:bodyPr/>
        <a:lstStyle/>
        <a:p>
          <a:endParaRPr lang="uk-UA"/>
        </a:p>
      </dgm:t>
    </dgm:pt>
    <dgm:pt modelId="{6F46B972-483B-4D7A-A8E0-25423C819744}">
      <dgm:prSet/>
      <dgm:spPr/>
      <dgm:t>
        <a:bodyPr/>
        <a:lstStyle/>
        <a:p>
          <a:pPr rtl="0"/>
          <a:r>
            <a:rPr lang="uk-UA" smtClean="0"/>
            <a:t>з’являється велика кількість торговельних точок та їх відвідувачів</a:t>
          </a:r>
          <a:endParaRPr lang="uk-UA"/>
        </a:p>
      </dgm:t>
    </dgm:pt>
    <dgm:pt modelId="{B53EDB67-7345-48FA-A2A3-B89B5163AB73}" type="parTrans" cxnId="{015D64CC-6434-43EF-A98B-E274B9964AE2}">
      <dgm:prSet/>
      <dgm:spPr/>
      <dgm:t>
        <a:bodyPr/>
        <a:lstStyle/>
        <a:p>
          <a:endParaRPr lang="uk-UA"/>
        </a:p>
      </dgm:t>
    </dgm:pt>
    <dgm:pt modelId="{9EDE6AD8-2E55-40B6-812E-D44211557128}" type="sibTrans" cxnId="{015D64CC-6434-43EF-A98B-E274B9964AE2}">
      <dgm:prSet/>
      <dgm:spPr/>
      <dgm:t>
        <a:bodyPr/>
        <a:lstStyle/>
        <a:p>
          <a:endParaRPr lang="uk-UA"/>
        </a:p>
      </dgm:t>
    </dgm:pt>
    <dgm:pt modelId="{9375EEBA-81BF-4AB8-AD82-5E607E272018}">
      <dgm:prSet/>
      <dgm:spPr/>
      <dgm:t>
        <a:bodyPr/>
        <a:lstStyle/>
        <a:p>
          <a:pPr rtl="0"/>
          <a:r>
            <a:rPr lang="uk-UA" smtClean="0"/>
            <a:t>змінюється структура торговельного асортименту</a:t>
          </a:r>
          <a:endParaRPr lang="uk-UA"/>
        </a:p>
      </dgm:t>
    </dgm:pt>
    <dgm:pt modelId="{462E91CF-80FC-4298-8F85-C877A13F8079}" type="parTrans" cxnId="{A51AF782-F31D-4757-AF38-DB9590511CB5}">
      <dgm:prSet/>
      <dgm:spPr/>
      <dgm:t>
        <a:bodyPr/>
        <a:lstStyle/>
        <a:p>
          <a:endParaRPr lang="uk-UA"/>
        </a:p>
      </dgm:t>
    </dgm:pt>
    <dgm:pt modelId="{8C338F0C-D556-4250-AB35-77E78A5DD9CF}" type="sibTrans" cxnId="{A51AF782-F31D-4757-AF38-DB9590511CB5}">
      <dgm:prSet/>
      <dgm:spPr/>
      <dgm:t>
        <a:bodyPr/>
        <a:lstStyle/>
        <a:p>
          <a:endParaRPr lang="uk-UA"/>
        </a:p>
      </dgm:t>
    </dgm:pt>
    <dgm:pt modelId="{5F0A7288-E7A0-470B-B530-445330785803}">
      <dgm:prSet/>
      <dgm:spPr/>
      <dgm:t>
        <a:bodyPr/>
        <a:lstStyle/>
        <a:p>
          <a:pPr rtl="0"/>
          <a:r>
            <a:rPr lang="uk-UA" smtClean="0"/>
            <a:t>співробітництво аптечних установ та лікувально-профілактичних закладів (ЛПЗ) стає багатовекторним</a:t>
          </a:r>
          <a:endParaRPr lang="uk-UA"/>
        </a:p>
      </dgm:t>
    </dgm:pt>
    <dgm:pt modelId="{A0A39837-25F8-4179-87DC-7F2EED66D6D4}" type="parTrans" cxnId="{F2C27021-7837-40BD-98A9-051FB111ECBB}">
      <dgm:prSet/>
      <dgm:spPr/>
      <dgm:t>
        <a:bodyPr/>
        <a:lstStyle/>
        <a:p>
          <a:endParaRPr lang="uk-UA"/>
        </a:p>
      </dgm:t>
    </dgm:pt>
    <dgm:pt modelId="{860802CD-FE5D-407B-BE22-0E197218362B}" type="sibTrans" cxnId="{F2C27021-7837-40BD-98A9-051FB111ECBB}">
      <dgm:prSet/>
      <dgm:spPr/>
      <dgm:t>
        <a:bodyPr/>
        <a:lstStyle/>
        <a:p>
          <a:endParaRPr lang="uk-UA"/>
        </a:p>
      </dgm:t>
    </dgm:pt>
    <dgm:pt modelId="{F3CADD5C-CD21-4007-8AEE-0B5AFF99F86F}" type="pres">
      <dgm:prSet presAssocID="{4A7534A6-1827-4081-97AE-865B85AB82B2}" presName="Name0" presStyleCnt="0">
        <dgm:presLayoutVars>
          <dgm:dir/>
          <dgm:animLvl val="lvl"/>
          <dgm:resizeHandles val="exact"/>
        </dgm:presLayoutVars>
      </dgm:prSet>
      <dgm:spPr/>
    </dgm:pt>
    <dgm:pt modelId="{C6B87932-756B-49B4-A500-616E018DC3F3}" type="pres">
      <dgm:prSet presAssocID="{C0C089A7-C622-4E35-9BC8-4FDF1E1B86BD}" presName="linNode" presStyleCnt="0"/>
      <dgm:spPr/>
    </dgm:pt>
    <dgm:pt modelId="{1ABF8476-5C1A-4A41-8633-F331EADE5AAD}" type="pres">
      <dgm:prSet presAssocID="{C0C089A7-C622-4E35-9BC8-4FDF1E1B86BD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34B63503-CE5B-47A7-9F34-A5AB1BB3B6EE}" type="pres">
      <dgm:prSet presAssocID="{C0C089A7-C622-4E35-9BC8-4FDF1E1B86BD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A51AF782-F31D-4757-AF38-DB9590511CB5}" srcId="{C0C089A7-C622-4E35-9BC8-4FDF1E1B86BD}" destId="{9375EEBA-81BF-4AB8-AD82-5E607E272018}" srcOrd="1" destOrd="0" parTransId="{462E91CF-80FC-4298-8F85-C877A13F8079}" sibTransId="{8C338F0C-D556-4250-AB35-77E78A5DD9CF}"/>
    <dgm:cxn modelId="{8F0B4EDE-3EB0-4A1D-9832-D44F595BFCFF}" type="presOf" srcId="{4A7534A6-1827-4081-97AE-865B85AB82B2}" destId="{F3CADD5C-CD21-4007-8AEE-0B5AFF99F86F}" srcOrd="0" destOrd="0" presId="urn:microsoft.com/office/officeart/2005/8/layout/vList5"/>
    <dgm:cxn modelId="{4A244C83-F7AC-4C98-980F-913F116343F3}" type="presOf" srcId="{9375EEBA-81BF-4AB8-AD82-5E607E272018}" destId="{34B63503-CE5B-47A7-9F34-A5AB1BB3B6EE}" srcOrd="0" destOrd="1" presId="urn:microsoft.com/office/officeart/2005/8/layout/vList5"/>
    <dgm:cxn modelId="{53638553-C00D-4757-9CBC-156154F59D4F}" srcId="{4A7534A6-1827-4081-97AE-865B85AB82B2}" destId="{C0C089A7-C622-4E35-9BC8-4FDF1E1B86BD}" srcOrd="0" destOrd="0" parTransId="{75DA137E-A9AA-457A-A943-7CAB26581D0C}" sibTransId="{0B534FC0-CAD3-4E1A-975D-D396F28453E9}"/>
    <dgm:cxn modelId="{E0784B69-6EE2-45D2-8A3C-82136665F9F1}" type="presOf" srcId="{5F0A7288-E7A0-470B-B530-445330785803}" destId="{34B63503-CE5B-47A7-9F34-A5AB1BB3B6EE}" srcOrd="0" destOrd="2" presId="urn:microsoft.com/office/officeart/2005/8/layout/vList5"/>
    <dgm:cxn modelId="{015D64CC-6434-43EF-A98B-E274B9964AE2}" srcId="{C0C089A7-C622-4E35-9BC8-4FDF1E1B86BD}" destId="{6F46B972-483B-4D7A-A8E0-25423C819744}" srcOrd="0" destOrd="0" parTransId="{B53EDB67-7345-48FA-A2A3-B89B5163AB73}" sibTransId="{9EDE6AD8-2E55-40B6-812E-D44211557128}"/>
    <dgm:cxn modelId="{58A6C023-FFDB-4490-98A0-63A4063C2E97}" type="presOf" srcId="{C0C089A7-C622-4E35-9BC8-4FDF1E1B86BD}" destId="{1ABF8476-5C1A-4A41-8633-F331EADE5AAD}" srcOrd="0" destOrd="0" presId="urn:microsoft.com/office/officeart/2005/8/layout/vList5"/>
    <dgm:cxn modelId="{16DE692B-3DBC-4CA2-A1D1-D025D184D04F}" type="presOf" srcId="{6F46B972-483B-4D7A-A8E0-25423C819744}" destId="{34B63503-CE5B-47A7-9F34-A5AB1BB3B6EE}" srcOrd="0" destOrd="0" presId="urn:microsoft.com/office/officeart/2005/8/layout/vList5"/>
    <dgm:cxn modelId="{F2C27021-7837-40BD-98A9-051FB111ECBB}" srcId="{C0C089A7-C622-4E35-9BC8-4FDF1E1B86BD}" destId="{5F0A7288-E7A0-470B-B530-445330785803}" srcOrd="2" destOrd="0" parTransId="{A0A39837-25F8-4179-87DC-7F2EED66D6D4}" sibTransId="{860802CD-FE5D-407B-BE22-0E197218362B}"/>
    <dgm:cxn modelId="{54141448-8805-4738-95EE-7924983D948A}" type="presParOf" srcId="{F3CADD5C-CD21-4007-8AEE-0B5AFF99F86F}" destId="{C6B87932-756B-49B4-A500-616E018DC3F3}" srcOrd="0" destOrd="0" presId="urn:microsoft.com/office/officeart/2005/8/layout/vList5"/>
    <dgm:cxn modelId="{5963F785-CD0C-4716-8C1E-F5F65CAF00FA}" type="presParOf" srcId="{C6B87932-756B-49B4-A500-616E018DC3F3}" destId="{1ABF8476-5C1A-4A41-8633-F331EADE5AAD}" srcOrd="0" destOrd="0" presId="urn:microsoft.com/office/officeart/2005/8/layout/vList5"/>
    <dgm:cxn modelId="{19EB745D-E889-4928-9BDA-A7142700433B}" type="presParOf" srcId="{C6B87932-756B-49B4-A500-616E018DC3F3}" destId="{34B63503-CE5B-47A7-9F34-A5AB1BB3B6E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5DB324A-FCF3-4CC2-B8CD-8251772AB53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07525BE7-0D37-4B62-AF69-4599E8B8C69E}">
      <dgm:prSet/>
      <dgm:spPr/>
      <dgm:t>
        <a:bodyPr/>
        <a:lstStyle/>
        <a:p>
          <a:pPr rtl="0"/>
          <a:r>
            <a:rPr lang="uk-UA" smtClean="0"/>
            <a:t>Зростає швидкість обслуговування, доступу до електронної інформаційної довідки, продажу ліків та консультування фахівцем, незалежно від навантажень на ІТ-інфраструктуру аптеки. </a:t>
          </a:r>
          <a:endParaRPr lang="uk-UA"/>
        </a:p>
      </dgm:t>
    </dgm:pt>
    <dgm:pt modelId="{15000B1F-31D1-4187-ACC2-1BDEF492FEA8}" type="parTrans" cxnId="{9253D512-CC9F-4843-8583-902DF83B0E31}">
      <dgm:prSet/>
      <dgm:spPr/>
      <dgm:t>
        <a:bodyPr/>
        <a:lstStyle/>
        <a:p>
          <a:endParaRPr lang="uk-UA"/>
        </a:p>
      </dgm:t>
    </dgm:pt>
    <dgm:pt modelId="{B8A420ED-453C-4E1E-9983-D0C2262B935A}" type="sibTrans" cxnId="{9253D512-CC9F-4843-8583-902DF83B0E31}">
      <dgm:prSet/>
      <dgm:spPr/>
      <dgm:t>
        <a:bodyPr/>
        <a:lstStyle/>
        <a:p>
          <a:endParaRPr lang="uk-UA"/>
        </a:p>
      </dgm:t>
    </dgm:pt>
    <dgm:pt modelId="{5243EEAD-EF76-4911-BA4B-E56D2741D1F9}">
      <dgm:prSet/>
      <dgm:spPr/>
      <dgm:t>
        <a:bodyPr/>
        <a:lstStyle/>
        <a:p>
          <a:pPr rtl="0"/>
          <a:r>
            <a:rPr lang="uk-UA" smtClean="0"/>
            <a:t>Власники аптечного бізнесу отримають</a:t>
          </a:r>
          <a:endParaRPr lang="uk-UA"/>
        </a:p>
      </dgm:t>
    </dgm:pt>
    <dgm:pt modelId="{AF04C4F2-AF76-41C7-9823-2B0D5950D5AF}" type="parTrans" cxnId="{89426932-2CBE-44D9-B9E5-9C64024902FA}">
      <dgm:prSet/>
      <dgm:spPr/>
      <dgm:t>
        <a:bodyPr/>
        <a:lstStyle/>
        <a:p>
          <a:endParaRPr lang="uk-UA"/>
        </a:p>
      </dgm:t>
    </dgm:pt>
    <dgm:pt modelId="{A51AC7CB-C503-45A5-B7ED-15A60BD7C896}" type="sibTrans" cxnId="{89426932-2CBE-44D9-B9E5-9C64024902FA}">
      <dgm:prSet/>
      <dgm:spPr/>
      <dgm:t>
        <a:bodyPr/>
        <a:lstStyle/>
        <a:p>
          <a:endParaRPr lang="uk-UA"/>
        </a:p>
      </dgm:t>
    </dgm:pt>
    <dgm:pt modelId="{30A019A0-84F3-430D-92D5-B28BF8EA1A97}">
      <dgm:prSet/>
      <dgm:spPr/>
      <dgm:t>
        <a:bodyPr/>
        <a:lstStyle/>
        <a:p>
          <a:pPr rtl="0"/>
          <a:r>
            <a:rPr lang="uk-UA" smtClean="0"/>
            <a:t>багатофункціональні прикладні програми (з базою даних препаратів та аналогів; </a:t>
          </a:r>
          <a:endParaRPr lang="uk-UA"/>
        </a:p>
      </dgm:t>
    </dgm:pt>
    <dgm:pt modelId="{436C4CFC-0A0C-4E4D-BF66-29342F24C2BE}" type="parTrans" cxnId="{060192A7-895B-43B7-8B1C-2B2B4D49E016}">
      <dgm:prSet/>
      <dgm:spPr/>
      <dgm:t>
        <a:bodyPr/>
        <a:lstStyle/>
        <a:p>
          <a:endParaRPr lang="uk-UA"/>
        </a:p>
      </dgm:t>
    </dgm:pt>
    <dgm:pt modelId="{052BEB96-4D12-4189-A380-DB24EB052618}" type="sibTrans" cxnId="{060192A7-895B-43B7-8B1C-2B2B4D49E016}">
      <dgm:prSet/>
      <dgm:spPr/>
      <dgm:t>
        <a:bodyPr/>
        <a:lstStyle/>
        <a:p>
          <a:endParaRPr lang="uk-UA"/>
        </a:p>
      </dgm:t>
    </dgm:pt>
    <dgm:pt modelId="{492FCBC6-30A8-45A8-B8D9-68F8876A09A6}">
      <dgm:prSet/>
      <dgm:spPr/>
      <dgm:t>
        <a:bodyPr/>
        <a:lstStyle/>
        <a:p>
          <a:pPr rtl="0"/>
          <a:r>
            <a:rPr lang="uk-UA" smtClean="0"/>
            <a:t>довідниками лікарських засобів; </a:t>
          </a:r>
          <a:endParaRPr lang="uk-UA"/>
        </a:p>
      </dgm:t>
    </dgm:pt>
    <dgm:pt modelId="{6A8312F1-AD3A-4B03-BFCF-7051101B6521}" type="parTrans" cxnId="{4B8AC548-1E7F-4B16-92A1-6FED3849F18F}">
      <dgm:prSet/>
      <dgm:spPr/>
      <dgm:t>
        <a:bodyPr/>
        <a:lstStyle/>
        <a:p>
          <a:endParaRPr lang="uk-UA"/>
        </a:p>
      </dgm:t>
    </dgm:pt>
    <dgm:pt modelId="{2E2CBE06-DC3C-45B8-ACB7-77060CAE9D45}" type="sibTrans" cxnId="{4B8AC548-1E7F-4B16-92A1-6FED3849F18F}">
      <dgm:prSet/>
      <dgm:spPr/>
      <dgm:t>
        <a:bodyPr/>
        <a:lstStyle/>
        <a:p>
          <a:endParaRPr lang="uk-UA"/>
        </a:p>
      </dgm:t>
    </dgm:pt>
    <dgm:pt modelId="{9EF99E84-7DB6-4EB1-BAB2-25483911A3A6}">
      <dgm:prSet/>
      <dgm:spPr/>
      <dgm:t>
        <a:bodyPr/>
        <a:lstStyle/>
        <a:p>
          <a:pPr rtl="0"/>
          <a:r>
            <a:rPr lang="uk-UA" smtClean="0"/>
            <a:t>реалізованим функціоналом для інвентаризації, формування замовлення, роботи з постачальниками та прайсами, формування звітів, ведення складського та бухгалтерського обліків, відстежування руху товарів тощо) для автоматизації роботи аптек і мереж, управління ними</a:t>
          </a:r>
          <a:endParaRPr lang="uk-UA"/>
        </a:p>
      </dgm:t>
    </dgm:pt>
    <dgm:pt modelId="{B35330F5-B0C6-4C3A-A571-96C6357FC1F5}" type="parTrans" cxnId="{CA00CDB3-4C33-492E-A939-C3E18BA1146B}">
      <dgm:prSet/>
      <dgm:spPr/>
      <dgm:t>
        <a:bodyPr/>
        <a:lstStyle/>
        <a:p>
          <a:endParaRPr lang="uk-UA"/>
        </a:p>
      </dgm:t>
    </dgm:pt>
    <dgm:pt modelId="{0B9379BB-A9C6-4B53-BB0D-CA6572F2E0C9}" type="sibTrans" cxnId="{CA00CDB3-4C33-492E-A939-C3E18BA1146B}">
      <dgm:prSet/>
      <dgm:spPr/>
      <dgm:t>
        <a:bodyPr/>
        <a:lstStyle/>
        <a:p>
          <a:endParaRPr lang="uk-UA"/>
        </a:p>
      </dgm:t>
    </dgm:pt>
    <dgm:pt modelId="{F1D105BC-408D-42F0-923C-E322184B998E}" type="pres">
      <dgm:prSet presAssocID="{F5DB324A-FCF3-4CC2-B8CD-8251772AB538}" presName="Name0" presStyleCnt="0">
        <dgm:presLayoutVars>
          <dgm:dir/>
          <dgm:resizeHandles val="exact"/>
        </dgm:presLayoutVars>
      </dgm:prSet>
      <dgm:spPr/>
    </dgm:pt>
    <dgm:pt modelId="{E5372B21-F652-4974-BCF9-6E24B9A38C92}" type="pres">
      <dgm:prSet presAssocID="{F5DB324A-FCF3-4CC2-B8CD-8251772AB538}" presName="arrow" presStyleLbl="bgShp" presStyleIdx="0" presStyleCnt="1"/>
      <dgm:spPr/>
    </dgm:pt>
    <dgm:pt modelId="{CD83D9EE-B6E1-46B5-A1A5-F5CF14974068}" type="pres">
      <dgm:prSet presAssocID="{F5DB324A-FCF3-4CC2-B8CD-8251772AB538}" presName="points" presStyleCnt="0"/>
      <dgm:spPr/>
    </dgm:pt>
    <dgm:pt modelId="{13BC5763-B6BB-4674-8220-79CF8B65C244}" type="pres">
      <dgm:prSet presAssocID="{07525BE7-0D37-4B62-AF69-4599E8B8C69E}" presName="compositeA" presStyleCnt="0"/>
      <dgm:spPr/>
    </dgm:pt>
    <dgm:pt modelId="{C9CC1652-402A-4169-AE93-8761D5B0BBBC}" type="pres">
      <dgm:prSet presAssocID="{07525BE7-0D37-4B62-AF69-4599E8B8C69E}" presName="textA" presStyleLbl="revTx" presStyleIdx="0" presStyleCnt="5">
        <dgm:presLayoutVars>
          <dgm:bulletEnabled val="1"/>
        </dgm:presLayoutVars>
      </dgm:prSet>
      <dgm:spPr/>
    </dgm:pt>
    <dgm:pt modelId="{DD0E98DE-BDE5-4283-8DA5-D0F0F7483812}" type="pres">
      <dgm:prSet presAssocID="{07525BE7-0D37-4B62-AF69-4599E8B8C69E}" presName="circleA" presStyleLbl="node1" presStyleIdx="0" presStyleCnt="5"/>
      <dgm:spPr/>
    </dgm:pt>
    <dgm:pt modelId="{A13EB748-7577-43EF-86AF-2E665780EE62}" type="pres">
      <dgm:prSet presAssocID="{07525BE7-0D37-4B62-AF69-4599E8B8C69E}" presName="spaceA" presStyleCnt="0"/>
      <dgm:spPr/>
    </dgm:pt>
    <dgm:pt modelId="{37998681-9CA5-4754-8A5E-7A4C3567247C}" type="pres">
      <dgm:prSet presAssocID="{B8A420ED-453C-4E1E-9983-D0C2262B935A}" presName="space" presStyleCnt="0"/>
      <dgm:spPr/>
    </dgm:pt>
    <dgm:pt modelId="{83F175C9-C2B8-4B07-91F0-266E2E21F013}" type="pres">
      <dgm:prSet presAssocID="{5243EEAD-EF76-4911-BA4B-E56D2741D1F9}" presName="compositeB" presStyleCnt="0"/>
      <dgm:spPr/>
    </dgm:pt>
    <dgm:pt modelId="{F03EB905-3A71-4C69-969A-2F47EA139205}" type="pres">
      <dgm:prSet presAssocID="{5243EEAD-EF76-4911-BA4B-E56D2741D1F9}" presName="textB" presStyleLbl="revTx" presStyleIdx="1" presStyleCnt="5">
        <dgm:presLayoutVars>
          <dgm:bulletEnabled val="1"/>
        </dgm:presLayoutVars>
      </dgm:prSet>
      <dgm:spPr/>
    </dgm:pt>
    <dgm:pt modelId="{17403D5B-CC51-43CA-B752-656F0331EDE1}" type="pres">
      <dgm:prSet presAssocID="{5243EEAD-EF76-4911-BA4B-E56D2741D1F9}" presName="circleB" presStyleLbl="node1" presStyleIdx="1" presStyleCnt="5"/>
      <dgm:spPr/>
    </dgm:pt>
    <dgm:pt modelId="{EB692D1C-F0D0-4363-9536-D240B1D9F63E}" type="pres">
      <dgm:prSet presAssocID="{5243EEAD-EF76-4911-BA4B-E56D2741D1F9}" presName="spaceB" presStyleCnt="0"/>
      <dgm:spPr/>
    </dgm:pt>
    <dgm:pt modelId="{C5D3D970-853B-4D9D-8CF5-E016F06DFA2C}" type="pres">
      <dgm:prSet presAssocID="{A51AC7CB-C503-45A5-B7ED-15A60BD7C896}" presName="space" presStyleCnt="0"/>
      <dgm:spPr/>
    </dgm:pt>
    <dgm:pt modelId="{82F41A39-F527-4B7D-8377-A1A489FF1682}" type="pres">
      <dgm:prSet presAssocID="{30A019A0-84F3-430D-92D5-B28BF8EA1A97}" presName="compositeA" presStyleCnt="0"/>
      <dgm:spPr/>
    </dgm:pt>
    <dgm:pt modelId="{6C138541-612A-435C-9EDE-AAAAC0B49894}" type="pres">
      <dgm:prSet presAssocID="{30A019A0-84F3-430D-92D5-B28BF8EA1A97}" presName="textA" presStyleLbl="revTx" presStyleIdx="2" presStyleCnt="5">
        <dgm:presLayoutVars>
          <dgm:bulletEnabled val="1"/>
        </dgm:presLayoutVars>
      </dgm:prSet>
      <dgm:spPr/>
    </dgm:pt>
    <dgm:pt modelId="{AFBCB082-8C07-46CC-943D-1BCB6A68C114}" type="pres">
      <dgm:prSet presAssocID="{30A019A0-84F3-430D-92D5-B28BF8EA1A97}" presName="circleA" presStyleLbl="node1" presStyleIdx="2" presStyleCnt="5"/>
      <dgm:spPr/>
    </dgm:pt>
    <dgm:pt modelId="{051E2F26-F6BC-4D7B-B41F-254F4C7DAA39}" type="pres">
      <dgm:prSet presAssocID="{30A019A0-84F3-430D-92D5-B28BF8EA1A97}" presName="spaceA" presStyleCnt="0"/>
      <dgm:spPr/>
    </dgm:pt>
    <dgm:pt modelId="{A66AD269-502D-4A7D-A5CA-9E7E70C54560}" type="pres">
      <dgm:prSet presAssocID="{052BEB96-4D12-4189-A380-DB24EB052618}" presName="space" presStyleCnt="0"/>
      <dgm:spPr/>
    </dgm:pt>
    <dgm:pt modelId="{02F388A5-DB3E-4FAE-B829-5A133A99F969}" type="pres">
      <dgm:prSet presAssocID="{492FCBC6-30A8-45A8-B8D9-68F8876A09A6}" presName="compositeB" presStyleCnt="0"/>
      <dgm:spPr/>
    </dgm:pt>
    <dgm:pt modelId="{80F46E84-3CF7-4EE2-AE1B-7735629917B8}" type="pres">
      <dgm:prSet presAssocID="{492FCBC6-30A8-45A8-B8D9-68F8876A09A6}" presName="textB" presStyleLbl="revTx" presStyleIdx="3" presStyleCnt="5">
        <dgm:presLayoutVars>
          <dgm:bulletEnabled val="1"/>
        </dgm:presLayoutVars>
      </dgm:prSet>
      <dgm:spPr/>
    </dgm:pt>
    <dgm:pt modelId="{99192708-27DA-412C-AA53-72692BB85852}" type="pres">
      <dgm:prSet presAssocID="{492FCBC6-30A8-45A8-B8D9-68F8876A09A6}" presName="circleB" presStyleLbl="node1" presStyleIdx="3" presStyleCnt="5"/>
      <dgm:spPr/>
    </dgm:pt>
    <dgm:pt modelId="{7AE4FEDF-6E88-4891-8C9E-DD4A4F7F9A9F}" type="pres">
      <dgm:prSet presAssocID="{492FCBC6-30A8-45A8-B8D9-68F8876A09A6}" presName="spaceB" presStyleCnt="0"/>
      <dgm:spPr/>
    </dgm:pt>
    <dgm:pt modelId="{95758937-7C5C-4398-8309-9CBA180311A4}" type="pres">
      <dgm:prSet presAssocID="{2E2CBE06-DC3C-45B8-ACB7-77060CAE9D45}" presName="space" presStyleCnt="0"/>
      <dgm:spPr/>
    </dgm:pt>
    <dgm:pt modelId="{C1E52C49-87DF-483E-BA28-5347B11C6366}" type="pres">
      <dgm:prSet presAssocID="{9EF99E84-7DB6-4EB1-BAB2-25483911A3A6}" presName="compositeA" presStyleCnt="0"/>
      <dgm:spPr/>
    </dgm:pt>
    <dgm:pt modelId="{BB7CA0C8-0427-4072-9839-DED0A8E7D34D}" type="pres">
      <dgm:prSet presAssocID="{9EF99E84-7DB6-4EB1-BAB2-25483911A3A6}" presName="textA" presStyleLbl="revTx" presStyleIdx="4" presStyleCnt="5">
        <dgm:presLayoutVars>
          <dgm:bulletEnabled val="1"/>
        </dgm:presLayoutVars>
      </dgm:prSet>
      <dgm:spPr/>
    </dgm:pt>
    <dgm:pt modelId="{1B9AC51B-527E-49E0-99F6-6AD9010014CE}" type="pres">
      <dgm:prSet presAssocID="{9EF99E84-7DB6-4EB1-BAB2-25483911A3A6}" presName="circleA" presStyleLbl="node1" presStyleIdx="4" presStyleCnt="5"/>
      <dgm:spPr/>
    </dgm:pt>
    <dgm:pt modelId="{044C648B-BFB0-4596-89EC-5FAB8F031C5C}" type="pres">
      <dgm:prSet presAssocID="{9EF99E84-7DB6-4EB1-BAB2-25483911A3A6}" presName="spaceA" presStyleCnt="0"/>
      <dgm:spPr/>
    </dgm:pt>
  </dgm:ptLst>
  <dgm:cxnLst>
    <dgm:cxn modelId="{81728B61-0BD5-41E0-932B-07118F9E0BCC}" type="presOf" srcId="{492FCBC6-30A8-45A8-B8D9-68F8876A09A6}" destId="{80F46E84-3CF7-4EE2-AE1B-7735629917B8}" srcOrd="0" destOrd="0" presId="urn:microsoft.com/office/officeart/2005/8/layout/hProcess11"/>
    <dgm:cxn modelId="{CA00CDB3-4C33-492E-A939-C3E18BA1146B}" srcId="{F5DB324A-FCF3-4CC2-B8CD-8251772AB538}" destId="{9EF99E84-7DB6-4EB1-BAB2-25483911A3A6}" srcOrd="4" destOrd="0" parTransId="{B35330F5-B0C6-4C3A-A571-96C6357FC1F5}" sibTransId="{0B9379BB-A9C6-4B53-BB0D-CA6572F2E0C9}"/>
    <dgm:cxn modelId="{4B8AC548-1E7F-4B16-92A1-6FED3849F18F}" srcId="{F5DB324A-FCF3-4CC2-B8CD-8251772AB538}" destId="{492FCBC6-30A8-45A8-B8D9-68F8876A09A6}" srcOrd="3" destOrd="0" parTransId="{6A8312F1-AD3A-4B03-BFCF-7051101B6521}" sibTransId="{2E2CBE06-DC3C-45B8-ACB7-77060CAE9D45}"/>
    <dgm:cxn modelId="{5694B8AF-3A29-4C93-A688-D535E8331687}" type="presOf" srcId="{F5DB324A-FCF3-4CC2-B8CD-8251772AB538}" destId="{F1D105BC-408D-42F0-923C-E322184B998E}" srcOrd="0" destOrd="0" presId="urn:microsoft.com/office/officeart/2005/8/layout/hProcess11"/>
    <dgm:cxn modelId="{060192A7-895B-43B7-8B1C-2B2B4D49E016}" srcId="{F5DB324A-FCF3-4CC2-B8CD-8251772AB538}" destId="{30A019A0-84F3-430D-92D5-B28BF8EA1A97}" srcOrd="2" destOrd="0" parTransId="{436C4CFC-0A0C-4E4D-BF66-29342F24C2BE}" sibTransId="{052BEB96-4D12-4189-A380-DB24EB052618}"/>
    <dgm:cxn modelId="{E0D70DA3-504B-49FD-9247-4275567124EF}" type="presOf" srcId="{07525BE7-0D37-4B62-AF69-4599E8B8C69E}" destId="{C9CC1652-402A-4169-AE93-8761D5B0BBBC}" srcOrd="0" destOrd="0" presId="urn:microsoft.com/office/officeart/2005/8/layout/hProcess11"/>
    <dgm:cxn modelId="{89426932-2CBE-44D9-B9E5-9C64024902FA}" srcId="{F5DB324A-FCF3-4CC2-B8CD-8251772AB538}" destId="{5243EEAD-EF76-4911-BA4B-E56D2741D1F9}" srcOrd="1" destOrd="0" parTransId="{AF04C4F2-AF76-41C7-9823-2B0D5950D5AF}" sibTransId="{A51AC7CB-C503-45A5-B7ED-15A60BD7C896}"/>
    <dgm:cxn modelId="{AE465A12-7C7E-4509-8FA4-522E9E103C6A}" type="presOf" srcId="{5243EEAD-EF76-4911-BA4B-E56D2741D1F9}" destId="{F03EB905-3A71-4C69-969A-2F47EA139205}" srcOrd="0" destOrd="0" presId="urn:microsoft.com/office/officeart/2005/8/layout/hProcess11"/>
    <dgm:cxn modelId="{9253D512-CC9F-4843-8583-902DF83B0E31}" srcId="{F5DB324A-FCF3-4CC2-B8CD-8251772AB538}" destId="{07525BE7-0D37-4B62-AF69-4599E8B8C69E}" srcOrd="0" destOrd="0" parTransId="{15000B1F-31D1-4187-ACC2-1BDEF492FEA8}" sibTransId="{B8A420ED-453C-4E1E-9983-D0C2262B935A}"/>
    <dgm:cxn modelId="{7640A116-55DC-47CB-9032-CF684BE0975E}" type="presOf" srcId="{30A019A0-84F3-430D-92D5-B28BF8EA1A97}" destId="{6C138541-612A-435C-9EDE-AAAAC0B49894}" srcOrd="0" destOrd="0" presId="urn:microsoft.com/office/officeart/2005/8/layout/hProcess11"/>
    <dgm:cxn modelId="{BFE86B23-18D7-4583-941E-D53648C06485}" type="presOf" srcId="{9EF99E84-7DB6-4EB1-BAB2-25483911A3A6}" destId="{BB7CA0C8-0427-4072-9839-DED0A8E7D34D}" srcOrd="0" destOrd="0" presId="urn:microsoft.com/office/officeart/2005/8/layout/hProcess11"/>
    <dgm:cxn modelId="{278EBF2B-7D2C-4DD8-A92A-D9F5004AB39B}" type="presParOf" srcId="{F1D105BC-408D-42F0-923C-E322184B998E}" destId="{E5372B21-F652-4974-BCF9-6E24B9A38C92}" srcOrd="0" destOrd="0" presId="urn:microsoft.com/office/officeart/2005/8/layout/hProcess11"/>
    <dgm:cxn modelId="{F4F1950C-DD7A-49A3-B985-4F5FCF9C9D07}" type="presParOf" srcId="{F1D105BC-408D-42F0-923C-E322184B998E}" destId="{CD83D9EE-B6E1-46B5-A1A5-F5CF14974068}" srcOrd="1" destOrd="0" presId="urn:microsoft.com/office/officeart/2005/8/layout/hProcess11"/>
    <dgm:cxn modelId="{21945F6D-EA37-4F38-BF82-0EDEB4311AE4}" type="presParOf" srcId="{CD83D9EE-B6E1-46B5-A1A5-F5CF14974068}" destId="{13BC5763-B6BB-4674-8220-79CF8B65C244}" srcOrd="0" destOrd="0" presId="urn:microsoft.com/office/officeart/2005/8/layout/hProcess11"/>
    <dgm:cxn modelId="{65B4262B-BC23-43EA-A486-9B05A21775D7}" type="presParOf" srcId="{13BC5763-B6BB-4674-8220-79CF8B65C244}" destId="{C9CC1652-402A-4169-AE93-8761D5B0BBBC}" srcOrd="0" destOrd="0" presId="urn:microsoft.com/office/officeart/2005/8/layout/hProcess11"/>
    <dgm:cxn modelId="{330A00A0-A981-4B6A-BDCE-7B2A1F9C2A84}" type="presParOf" srcId="{13BC5763-B6BB-4674-8220-79CF8B65C244}" destId="{DD0E98DE-BDE5-4283-8DA5-D0F0F7483812}" srcOrd="1" destOrd="0" presId="urn:microsoft.com/office/officeart/2005/8/layout/hProcess11"/>
    <dgm:cxn modelId="{8250EBC9-B1C8-4756-A337-3EC09138B621}" type="presParOf" srcId="{13BC5763-B6BB-4674-8220-79CF8B65C244}" destId="{A13EB748-7577-43EF-86AF-2E665780EE62}" srcOrd="2" destOrd="0" presId="urn:microsoft.com/office/officeart/2005/8/layout/hProcess11"/>
    <dgm:cxn modelId="{99143D15-CEAF-4684-A798-470CB4613EA8}" type="presParOf" srcId="{CD83D9EE-B6E1-46B5-A1A5-F5CF14974068}" destId="{37998681-9CA5-4754-8A5E-7A4C3567247C}" srcOrd="1" destOrd="0" presId="urn:microsoft.com/office/officeart/2005/8/layout/hProcess11"/>
    <dgm:cxn modelId="{E21F82A1-0958-4CA2-A032-8829C704EF69}" type="presParOf" srcId="{CD83D9EE-B6E1-46B5-A1A5-F5CF14974068}" destId="{83F175C9-C2B8-4B07-91F0-266E2E21F013}" srcOrd="2" destOrd="0" presId="urn:microsoft.com/office/officeart/2005/8/layout/hProcess11"/>
    <dgm:cxn modelId="{701F7A47-34CC-4704-B9F2-4F54A8EA41DA}" type="presParOf" srcId="{83F175C9-C2B8-4B07-91F0-266E2E21F013}" destId="{F03EB905-3A71-4C69-969A-2F47EA139205}" srcOrd="0" destOrd="0" presId="urn:microsoft.com/office/officeart/2005/8/layout/hProcess11"/>
    <dgm:cxn modelId="{DC47E73E-3F26-4104-87FA-28EE7244317D}" type="presParOf" srcId="{83F175C9-C2B8-4B07-91F0-266E2E21F013}" destId="{17403D5B-CC51-43CA-B752-656F0331EDE1}" srcOrd="1" destOrd="0" presId="urn:microsoft.com/office/officeart/2005/8/layout/hProcess11"/>
    <dgm:cxn modelId="{10624F61-CD1E-4BAE-8884-D3721C1AE220}" type="presParOf" srcId="{83F175C9-C2B8-4B07-91F0-266E2E21F013}" destId="{EB692D1C-F0D0-4363-9536-D240B1D9F63E}" srcOrd="2" destOrd="0" presId="urn:microsoft.com/office/officeart/2005/8/layout/hProcess11"/>
    <dgm:cxn modelId="{75473857-7F49-4665-BBF7-B404CF93E267}" type="presParOf" srcId="{CD83D9EE-B6E1-46B5-A1A5-F5CF14974068}" destId="{C5D3D970-853B-4D9D-8CF5-E016F06DFA2C}" srcOrd="3" destOrd="0" presId="urn:microsoft.com/office/officeart/2005/8/layout/hProcess11"/>
    <dgm:cxn modelId="{EB7AF6E8-1D57-47D4-B4B9-93CF52EF7709}" type="presParOf" srcId="{CD83D9EE-B6E1-46B5-A1A5-F5CF14974068}" destId="{82F41A39-F527-4B7D-8377-A1A489FF1682}" srcOrd="4" destOrd="0" presId="urn:microsoft.com/office/officeart/2005/8/layout/hProcess11"/>
    <dgm:cxn modelId="{A1E05437-EE8B-483D-B6D8-72119262E668}" type="presParOf" srcId="{82F41A39-F527-4B7D-8377-A1A489FF1682}" destId="{6C138541-612A-435C-9EDE-AAAAC0B49894}" srcOrd="0" destOrd="0" presId="urn:microsoft.com/office/officeart/2005/8/layout/hProcess11"/>
    <dgm:cxn modelId="{5967A4C2-787D-41B3-9C99-4C2C547C1478}" type="presParOf" srcId="{82F41A39-F527-4B7D-8377-A1A489FF1682}" destId="{AFBCB082-8C07-46CC-943D-1BCB6A68C114}" srcOrd="1" destOrd="0" presId="urn:microsoft.com/office/officeart/2005/8/layout/hProcess11"/>
    <dgm:cxn modelId="{AB37806B-6FB9-4114-9554-98F30D6BB178}" type="presParOf" srcId="{82F41A39-F527-4B7D-8377-A1A489FF1682}" destId="{051E2F26-F6BC-4D7B-B41F-254F4C7DAA39}" srcOrd="2" destOrd="0" presId="urn:microsoft.com/office/officeart/2005/8/layout/hProcess11"/>
    <dgm:cxn modelId="{BC34062B-A243-4499-A1F7-51795389688E}" type="presParOf" srcId="{CD83D9EE-B6E1-46B5-A1A5-F5CF14974068}" destId="{A66AD269-502D-4A7D-A5CA-9E7E70C54560}" srcOrd="5" destOrd="0" presId="urn:microsoft.com/office/officeart/2005/8/layout/hProcess11"/>
    <dgm:cxn modelId="{A4BDBE02-33ED-44D0-8C29-5008C30C4187}" type="presParOf" srcId="{CD83D9EE-B6E1-46B5-A1A5-F5CF14974068}" destId="{02F388A5-DB3E-4FAE-B829-5A133A99F969}" srcOrd="6" destOrd="0" presId="urn:microsoft.com/office/officeart/2005/8/layout/hProcess11"/>
    <dgm:cxn modelId="{507F480B-A29C-4B2F-90B6-E2823E0323E1}" type="presParOf" srcId="{02F388A5-DB3E-4FAE-B829-5A133A99F969}" destId="{80F46E84-3CF7-4EE2-AE1B-7735629917B8}" srcOrd="0" destOrd="0" presId="urn:microsoft.com/office/officeart/2005/8/layout/hProcess11"/>
    <dgm:cxn modelId="{FC682F9C-DC24-4A4C-800F-CEF8264579C0}" type="presParOf" srcId="{02F388A5-DB3E-4FAE-B829-5A133A99F969}" destId="{99192708-27DA-412C-AA53-72692BB85852}" srcOrd="1" destOrd="0" presId="urn:microsoft.com/office/officeart/2005/8/layout/hProcess11"/>
    <dgm:cxn modelId="{8593A894-9AA9-4575-91EC-A5B07A51527A}" type="presParOf" srcId="{02F388A5-DB3E-4FAE-B829-5A133A99F969}" destId="{7AE4FEDF-6E88-4891-8C9E-DD4A4F7F9A9F}" srcOrd="2" destOrd="0" presId="urn:microsoft.com/office/officeart/2005/8/layout/hProcess11"/>
    <dgm:cxn modelId="{E2B000FD-A24D-4794-910C-DEC950BFDDBD}" type="presParOf" srcId="{CD83D9EE-B6E1-46B5-A1A5-F5CF14974068}" destId="{95758937-7C5C-4398-8309-9CBA180311A4}" srcOrd="7" destOrd="0" presId="urn:microsoft.com/office/officeart/2005/8/layout/hProcess11"/>
    <dgm:cxn modelId="{85FF726C-A48E-44B0-8AC5-6F026F3D6C9D}" type="presParOf" srcId="{CD83D9EE-B6E1-46B5-A1A5-F5CF14974068}" destId="{C1E52C49-87DF-483E-BA28-5347B11C6366}" srcOrd="8" destOrd="0" presId="urn:microsoft.com/office/officeart/2005/8/layout/hProcess11"/>
    <dgm:cxn modelId="{9C5DBF1E-3153-49DA-9A59-AD3EF167D3AC}" type="presParOf" srcId="{C1E52C49-87DF-483E-BA28-5347B11C6366}" destId="{BB7CA0C8-0427-4072-9839-DED0A8E7D34D}" srcOrd="0" destOrd="0" presId="urn:microsoft.com/office/officeart/2005/8/layout/hProcess11"/>
    <dgm:cxn modelId="{716702E4-B4F0-47FD-92CB-58C4B2ACD8D5}" type="presParOf" srcId="{C1E52C49-87DF-483E-BA28-5347B11C6366}" destId="{1B9AC51B-527E-49E0-99F6-6AD9010014CE}" srcOrd="1" destOrd="0" presId="urn:microsoft.com/office/officeart/2005/8/layout/hProcess11"/>
    <dgm:cxn modelId="{9AF0BA52-6011-42FC-834C-807462B3DB2F}" type="presParOf" srcId="{C1E52C49-87DF-483E-BA28-5347B11C6366}" destId="{044C648B-BFB0-4596-89EC-5FAB8F031C5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FCB25-B946-4878-B3E5-2828F16C4E91}">
      <dsp:nvSpPr>
        <dsp:cNvPr id="0" name=""/>
        <dsp:cNvSpPr/>
      </dsp:nvSpPr>
      <dsp:spPr>
        <a:xfrm>
          <a:off x="0" y="135935"/>
          <a:ext cx="7467600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Ринок хмарних послуг є одним із найдинамічніших у своєму розвитку світових ІТ-ринків. </a:t>
          </a:r>
          <a:endParaRPr lang="uk-UA" sz="2400" kern="1200"/>
        </a:p>
      </dsp:txBody>
      <dsp:txXfrm>
        <a:off x="64425" y="200360"/>
        <a:ext cx="7338750" cy="1190909"/>
      </dsp:txXfrm>
    </dsp:sp>
    <dsp:sp modelId="{0E96165E-C257-4F47-AF71-AAC774E5EB29}">
      <dsp:nvSpPr>
        <dsp:cNvPr id="0" name=""/>
        <dsp:cNvSpPr/>
      </dsp:nvSpPr>
      <dsp:spPr>
        <a:xfrm>
          <a:off x="0" y="1455695"/>
          <a:ext cx="7467600" cy="1117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900" kern="1200" smtClean="0"/>
            <a:t>За прогнозами </a:t>
          </a:r>
          <a:r>
            <a:rPr lang="en-US" sz="1900" kern="1200" smtClean="0"/>
            <a:t>Gartner, </a:t>
          </a:r>
          <a:r>
            <a:rPr lang="uk-UA" sz="1900" kern="1200" smtClean="0"/>
            <a:t>у 2022 р. витрати на корпоративні хмари у світі будуть у межах 331,2 млрд доларів США, а у 2026 р. обсяг світового ринку хмарних послуг становитиме близько 521,8 млрд доларів США. </a:t>
          </a:r>
          <a:endParaRPr lang="uk-UA" sz="1900" kern="1200"/>
        </a:p>
      </dsp:txBody>
      <dsp:txXfrm>
        <a:off x="0" y="1455695"/>
        <a:ext cx="7467600" cy="1117800"/>
      </dsp:txXfrm>
    </dsp:sp>
    <dsp:sp modelId="{7F804DAE-55D8-4FFF-B35F-FAEF7E9DDBED}">
      <dsp:nvSpPr>
        <dsp:cNvPr id="0" name=""/>
        <dsp:cNvSpPr/>
      </dsp:nvSpPr>
      <dsp:spPr>
        <a:xfrm>
          <a:off x="0" y="2573496"/>
          <a:ext cx="7467600" cy="1319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Однією із основних причин такого зростання є </a:t>
          </a:r>
          <a:endParaRPr lang="uk-UA" sz="2400" kern="1200"/>
        </a:p>
      </dsp:txBody>
      <dsp:txXfrm>
        <a:off x="64425" y="2637921"/>
        <a:ext cx="7338750" cy="1190909"/>
      </dsp:txXfrm>
    </dsp:sp>
    <dsp:sp modelId="{BF0DBC3D-3C19-4655-9256-2A04FE08901D}">
      <dsp:nvSpPr>
        <dsp:cNvPr id="0" name=""/>
        <dsp:cNvSpPr/>
      </dsp:nvSpPr>
      <dsp:spPr>
        <a:xfrm>
          <a:off x="0" y="3893256"/>
          <a:ext cx="7467600" cy="844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96" tIns="30480" rIns="170688" bIns="3048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900" kern="1200" smtClean="0"/>
            <a:t>задля досягнення більшої гнучкості, мобільності та ефективності бізнес переорієнтовується у своїй роботі на хмарні сервіси. </a:t>
          </a:r>
          <a:endParaRPr lang="uk-UA" sz="1900" kern="1200"/>
        </a:p>
      </dsp:txBody>
      <dsp:txXfrm>
        <a:off x="0" y="3893256"/>
        <a:ext cx="7467600" cy="84456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F6197B-2AFA-4983-B0BC-9B5B2C57AB4B}">
      <dsp:nvSpPr>
        <dsp:cNvPr id="0" name=""/>
        <dsp:cNvSpPr/>
      </dsp:nvSpPr>
      <dsp:spPr>
        <a:xfrm rot="5400000">
          <a:off x="4127015" y="-1200881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відстежування в автопарках транспортних засобів у режимі реального часу. </a:t>
          </a:r>
          <a:endParaRPr lang="uk-UA" sz="2400" kern="1200"/>
        </a:p>
      </dsp:txBody>
      <dsp:txXfrm rot="-5400000">
        <a:off x="2688336" y="330641"/>
        <a:ext cx="4686421" cy="1716219"/>
      </dsp:txXfrm>
    </dsp:sp>
    <dsp:sp modelId="{6DD33DBB-AA4C-45C2-930D-30877A4C6B28}">
      <dsp:nvSpPr>
        <dsp:cNvPr id="0" name=""/>
        <dsp:cNvSpPr/>
      </dsp:nvSpPr>
      <dsp:spPr>
        <a:xfrm>
          <a:off x="0" y="59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Співробітники автомобільної компанії </a:t>
          </a:r>
          <a:r>
            <a:rPr lang="en-US" sz="1800" kern="1200" smtClean="0"/>
            <a:t>Tata Motors </a:t>
          </a:r>
          <a:r>
            <a:rPr lang="uk-UA" sz="1800" kern="1200" smtClean="0"/>
            <a:t>використовують спеціалізовані «хмарні» портали для </a:t>
          </a:r>
          <a:endParaRPr lang="uk-UA" sz="1800" kern="1200"/>
        </a:p>
      </dsp:txBody>
      <dsp:txXfrm>
        <a:off x="116054" y="116113"/>
        <a:ext cx="2456228" cy="2145273"/>
      </dsp:txXfrm>
    </dsp:sp>
    <dsp:sp modelId="{66906440-7870-433F-B0DE-C9D972BF25B5}">
      <dsp:nvSpPr>
        <dsp:cNvPr id="0" name=""/>
        <dsp:cNvSpPr/>
      </dsp:nvSpPr>
      <dsp:spPr>
        <a:xfrm rot="5400000">
          <a:off x="4127015" y="1295369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скористатися функціоналом порталу лояльності клієнтів, порталу ключових клієнтів і порталу «телематики». </a:t>
          </a:r>
          <a:endParaRPr lang="uk-UA" sz="2400" kern="1200"/>
        </a:p>
      </dsp:txBody>
      <dsp:txXfrm rot="-5400000">
        <a:off x="2688336" y="2826892"/>
        <a:ext cx="4686421" cy="1716219"/>
      </dsp:txXfrm>
    </dsp:sp>
    <dsp:sp modelId="{CADB85AE-1BA9-4E09-92D8-1A839DBF5906}">
      <dsp:nvSpPr>
        <dsp:cNvPr id="0" name=""/>
        <dsp:cNvSpPr/>
      </dsp:nvSpPr>
      <dsp:spPr>
        <a:xfrm>
          <a:off x="0" y="2496310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Клієнти компанії завдяки ним мають можливість </a:t>
          </a:r>
          <a:endParaRPr lang="uk-UA" sz="1800" kern="1200"/>
        </a:p>
      </dsp:txBody>
      <dsp:txXfrm>
        <a:off x="116054" y="2612364"/>
        <a:ext cx="2456228" cy="214527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2B8D0-1298-4786-B169-B139D2D3B8BE}">
      <dsp:nvSpPr>
        <dsp:cNvPr id="0" name=""/>
        <dsp:cNvSpPr/>
      </dsp:nvSpPr>
      <dsp:spPr>
        <a:xfrm>
          <a:off x="560069" y="0"/>
          <a:ext cx="6347460" cy="487375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0A7E13-C56B-4792-8ECF-95EC533FAAE3}">
      <dsp:nvSpPr>
        <dsp:cNvPr id="0" name=""/>
        <dsp:cNvSpPr/>
      </dsp:nvSpPr>
      <dsp:spPr>
        <a:xfrm>
          <a:off x="3737" y="1462125"/>
          <a:ext cx="1797620" cy="1949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Розроблену компаніями </a:t>
          </a:r>
          <a:r>
            <a:rPr lang="en-US" sz="1000" kern="1200" smtClean="0"/>
            <a:t>Jaguar </a:t>
          </a:r>
          <a:r>
            <a:rPr lang="uk-UA" sz="1000" kern="1200" smtClean="0"/>
            <a:t>і </a:t>
          </a:r>
          <a:r>
            <a:rPr lang="en-US" sz="1000" kern="1200" smtClean="0"/>
            <a:t>Land Rover </a:t>
          </a:r>
          <a:endParaRPr lang="uk-UA" sz="1000" kern="1200"/>
        </a:p>
      </dsp:txBody>
      <dsp:txXfrm>
        <a:off x="91490" y="1549878"/>
        <a:ext cx="1622114" cy="1773994"/>
      </dsp:txXfrm>
    </dsp:sp>
    <dsp:sp modelId="{5BAAC7A2-EF36-4EFD-94A0-37B35E4D7F1C}">
      <dsp:nvSpPr>
        <dsp:cNvPr id="0" name=""/>
        <dsp:cNvSpPr/>
      </dsp:nvSpPr>
      <dsp:spPr>
        <a:xfrm>
          <a:off x="1891238" y="1462125"/>
          <a:ext cx="1797620" cy="1949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дозволяє сканувати дорожнє полотно і повідомляти водіїв про небезпечні ділянки – сервіс </a:t>
          </a:r>
          <a:r>
            <a:rPr lang="en-US" sz="1000" kern="1200" smtClean="0"/>
            <a:t>Pothole Alert. </a:t>
          </a:r>
          <a:endParaRPr lang="uk-UA" sz="1000" kern="1200"/>
        </a:p>
      </dsp:txBody>
      <dsp:txXfrm>
        <a:off x="1978991" y="1549878"/>
        <a:ext cx="1622114" cy="1773994"/>
      </dsp:txXfrm>
    </dsp:sp>
    <dsp:sp modelId="{6972F8D4-1ACB-4445-8906-59A066EB77BD}">
      <dsp:nvSpPr>
        <dsp:cNvPr id="0" name=""/>
        <dsp:cNvSpPr/>
      </dsp:nvSpPr>
      <dsp:spPr>
        <a:xfrm>
          <a:off x="3778740" y="1462125"/>
          <a:ext cx="1797620" cy="1949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За допомогою спеціально розроблених датчиків, які поки що встановлюються тільки на моделі </a:t>
          </a:r>
          <a:r>
            <a:rPr lang="en-US" sz="1000" kern="1200" smtClean="0"/>
            <a:t>Range Rover Evoque </a:t>
          </a:r>
          <a:r>
            <a:rPr lang="uk-UA" sz="1000" kern="1200" smtClean="0"/>
            <a:t>і </a:t>
          </a:r>
          <a:r>
            <a:rPr lang="en-US" sz="1000" kern="1200" smtClean="0"/>
            <a:t>Discovery Sport, </a:t>
          </a:r>
          <a:r>
            <a:rPr lang="uk-UA" sz="1000" kern="1200" smtClean="0"/>
            <a:t>відбувається моніторинг поверхні під колесами автомобіля і визначення місця розташування проблемної зони за допомогою </a:t>
          </a:r>
          <a:r>
            <a:rPr lang="en-US" sz="1000" kern="1200" smtClean="0"/>
            <a:t>GPS. </a:t>
          </a:r>
          <a:endParaRPr lang="uk-UA" sz="1000" kern="1200"/>
        </a:p>
      </dsp:txBody>
      <dsp:txXfrm>
        <a:off x="3866493" y="1549878"/>
        <a:ext cx="1622114" cy="1773994"/>
      </dsp:txXfrm>
    </dsp:sp>
    <dsp:sp modelId="{FE3492C0-E3F6-41E5-9C10-07992EEA8F51}">
      <dsp:nvSpPr>
        <dsp:cNvPr id="0" name=""/>
        <dsp:cNvSpPr/>
      </dsp:nvSpPr>
      <dsp:spPr>
        <a:xfrm>
          <a:off x="5666242" y="1462125"/>
          <a:ext cx="1797620" cy="1949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Залежно від характеру нерівності в лічені секунди відбувається контроль висоти підвіски автомобіля, що дозволяє зробити їзду пасажирів більш комфортною завдяки високоефективній системі управління </a:t>
          </a:r>
          <a:r>
            <a:rPr lang="en-US" sz="1000" kern="1200" smtClean="0"/>
            <a:t>MagneRide. </a:t>
          </a:r>
          <a:endParaRPr lang="uk-UA" sz="1000" kern="1200"/>
        </a:p>
      </dsp:txBody>
      <dsp:txXfrm>
        <a:off x="5753995" y="1549878"/>
        <a:ext cx="1622114" cy="177399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7A6BC0-8B00-499D-9D8D-F8776E8A59BC}">
      <dsp:nvSpPr>
        <dsp:cNvPr id="0" name=""/>
        <dsp:cNvSpPr/>
      </dsp:nvSpPr>
      <dsp:spPr>
        <a:xfrm>
          <a:off x="0" y="188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Хмара забезпечує взаємодію всіх учасників ланцюга постачання у рамках єдиної платформи з можливістю спілкування в режимі о</a:t>
          </a:r>
          <a:r>
            <a:rPr lang="en-US" sz="1700" kern="1200" smtClean="0"/>
            <a:t>n-line, </a:t>
          </a:r>
          <a:r>
            <a:rPr lang="uk-UA" sz="1700" kern="1200" smtClean="0"/>
            <a:t>незалежно від їх місцезнаходження. </a:t>
          </a:r>
          <a:endParaRPr lang="uk-UA" sz="1700" kern="1200"/>
        </a:p>
      </dsp:txBody>
      <dsp:txXfrm>
        <a:off x="45635" y="47516"/>
        <a:ext cx="7376330" cy="843560"/>
      </dsp:txXfrm>
    </dsp:sp>
    <dsp:sp modelId="{CE9201AE-C0B9-4060-9368-B79787907D49}">
      <dsp:nvSpPr>
        <dsp:cNvPr id="0" name=""/>
        <dsp:cNvSpPr/>
      </dsp:nvSpPr>
      <dsp:spPr>
        <a:xfrm>
          <a:off x="0" y="98567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Послуги логістики стають доступними в рамках оплати на вимогу. </a:t>
          </a:r>
          <a:endParaRPr lang="uk-UA" sz="1700" kern="1200"/>
        </a:p>
      </dsp:txBody>
      <dsp:txXfrm>
        <a:off x="45635" y="1031306"/>
        <a:ext cx="7376330" cy="843560"/>
      </dsp:txXfrm>
    </dsp:sp>
    <dsp:sp modelId="{6C7941D3-3B8A-4BE0-98E5-F12E7E50B801}">
      <dsp:nvSpPr>
        <dsp:cNvPr id="0" name=""/>
        <dsp:cNvSpPr/>
      </dsp:nvSpPr>
      <dsp:spPr>
        <a:xfrm>
          <a:off x="0" y="196946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Сервіси </a:t>
          </a:r>
          <a:r>
            <a:rPr lang="en-US" sz="1700" kern="1200" smtClean="0"/>
            <a:t>Shipwire </a:t>
          </a:r>
          <a:r>
            <a:rPr lang="uk-UA" sz="1700" kern="1200" smtClean="0"/>
            <a:t>і </a:t>
          </a:r>
          <a:r>
            <a:rPr lang="en-US" sz="1700" kern="1200" smtClean="0"/>
            <a:t>Freightly </a:t>
          </a:r>
          <a:r>
            <a:rPr lang="uk-UA" sz="1700" kern="1200" smtClean="0"/>
            <a:t>надають хмарні системи управління транспортом в режимі реального часу. </a:t>
          </a:r>
          <a:endParaRPr lang="uk-UA" sz="1700" kern="1200"/>
        </a:p>
      </dsp:txBody>
      <dsp:txXfrm>
        <a:off x="45635" y="2015096"/>
        <a:ext cx="7376330" cy="843560"/>
      </dsp:txXfrm>
    </dsp:sp>
    <dsp:sp modelId="{09D4E3F7-E4E2-428B-83DB-53B16FF77CAA}">
      <dsp:nvSpPr>
        <dsp:cNvPr id="0" name=""/>
        <dsp:cNvSpPr/>
      </dsp:nvSpPr>
      <dsp:spPr>
        <a:xfrm>
          <a:off x="0" y="295325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Охоплюють весь спектр логістичних процесів від закупівель до виставлення рахунків, що спрощує та здешевлює їх для компаній. </a:t>
          </a:r>
          <a:endParaRPr lang="uk-UA" sz="1700" kern="1200"/>
        </a:p>
      </dsp:txBody>
      <dsp:txXfrm>
        <a:off x="45635" y="2998886"/>
        <a:ext cx="7376330" cy="843560"/>
      </dsp:txXfrm>
    </dsp:sp>
    <dsp:sp modelId="{DB1F491B-3D84-4659-9EF6-C587832C0542}">
      <dsp:nvSpPr>
        <dsp:cNvPr id="0" name=""/>
        <dsp:cNvSpPr/>
      </dsp:nvSpPr>
      <dsp:spPr>
        <a:xfrm>
          <a:off x="0" y="393704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Користуються такі представники логістичного ринку України як «Нова пошта», «</a:t>
          </a:r>
          <a:r>
            <a:rPr lang="en-US" sz="1700" kern="1200" smtClean="0"/>
            <a:t>Delivery» </a:t>
          </a:r>
          <a:r>
            <a:rPr lang="uk-UA" sz="1700" kern="1200" smtClean="0"/>
            <a:t>та «Укрпошта»</a:t>
          </a:r>
          <a:endParaRPr lang="uk-UA" sz="1700" kern="1200"/>
        </a:p>
      </dsp:txBody>
      <dsp:txXfrm>
        <a:off x="45635" y="3982676"/>
        <a:ext cx="7376330" cy="84356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4DA6C-F3E7-45AB-8B91-73074F6ED749}">
      <dsp:nvSpPr>
        <dsp:cNvPr id="0" name=""/>
        <dsp:cNvSpPr/>
      </dsp:nvSpPr>
      <dsp:spPr>
        <a:xfrm>
          <a:off x="0" y="150875"/>
          <a:ext cx="7467600" cy="1099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– перманентне розширення спектру послуг, пропонованих виробниками та провайдерами хмарних рішень, дозволяє підвищувати ефективність ІТ-підтримки бізнес-процесів; </a:t>
          </a:r>
          <a:endParaRPr lang="uk-UA" sz="2000" kern="1200"/>
        </a:p>
      </dsp:txBody>
      <dsp:txXfrm>
        <a:off x="53688" y="204563"/>
        <a:ext cx="7360224" cy="992424"/>
      </dsp:txXfrm>
    </dsp:sp>
    <dsp:sp modelId="{0608C784-328D-4A61-971C-C25E72B97E6E}">
      <dsp:nvSpPr>
        <dsp:cNvPr id="0" name=""/>
        <dsp:cNvSpPr/>
      </dsp:nvSpPr>
      <dsp:spPr>
        <a:xfrm>
          <a:off x="0" y="1308275"/>
          <a:ext cx="7467600" cy="1099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– зниження витрат на обслуговування та розширення ІТ-інфраструктури; </a:t>
          </a:r>
          <a:endParaRPr lang="uk-UA" sz="2000" kern="1200"/>
        </a:p>
      </dsp:txBody>
      <dsp:txXfrm>
        <a:off x="53688" y="1361963"/>
        <a:ext cx="7360224" cy="992424"/>
      </dsp:txXfrm>
    </dsp:sp>
    <dsp:sp modelId="{98DB5C0F-6768-4C48-9144-CFC72D78F9B3}">
      <dsp:nvSpPr>
        <dsp:cNvPr id="0" name=""/>
        <dsp:cNvSpPr/>
      </dsp:nvSpPr>
      <dsp:spPr>
        <a:xfrm>
          <a:off x="0" y="2465676"/>
          <a:ext cx="7467600" cy="1099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– економія робочого часу; </a:t>
          </a:r>
          <a:endParaRPr lang="uk-UA" sz="2000" kern="1200"/>
        </a:p>
      </dsp:txBody>
      <dsp:txXfrm>
        <a:off x="53688" y="2519364"/>
        <a:ext cx="7360224" cy="992424"/>
      </dsp:txXfrm>
    </dsp:sp>
    <dsp:sp modelId="{2EFF0B22-D31B-47BC-945C-55FC7F63F3B2}">
      <dsp:nvSpPr>
        <dsp:cNvPr id="0" name=""/>
        <dsp:cNvSpPr/>
      </dsp:nvSpPr>
      <dsp:spPr>
        <a:xfrm>
          <a:off x="0" y="3623076"/>
          <a:ext cx="7467600" cy="1099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– прозоре бюджетування за рахунок фіксованих щомісячних платежів і більш висока передбачуваність витрат; </a:t>
          </a:r>
          <a:endParaRPr lang="uk-UA" sz="2000" kern="1200"/>
        </a:p>
      </dsp:txBody>
      <dsp:txXfrm>
        <a:off x="53688" y="3676764"/>
        <a:ext cx="7360224" cy="99242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06468-E630-4139-8B37-D4FB8B718C54}">
      <dsp:nvSpPr>
        <dsp:cNvPr id="0" name=""/>
        <dsp:cNvSpPr/>
      </dsp:nvSpPr>
      <dsp:spPr>
        <a:xfrm>
          <a:off x="0" y="93678"/>
          <a:ext cx="7467600" cy="11370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– безперебійність роботи критично важливих додатків; </a:t>
          </a:r>
          <a:endParaRPr lang="uk-UA" sz="1600" kern="1200"/>
        </a:p>
      </dsp:txBody>
      <dsp:txXfrm>
        <a:off x="55506" y="149184"/>
        <a:ext cx="7356588" cy="1026026"/>
      </dsp:txXfrm>
    </dsp:sp>
    <dsp:sp modelId="{2ACC9F98-EC69-46F6-8417-56B11C34871F}">
      <dsp:nvSpPr>
        <dsp:cNvPr id="0" name=""/>
        <dsp:cNvSpPr/>
      </dsp:nvSpPr>
      <dsp:spPr>
        <a:xfrm>
          <a:off x="0" y="1276797"/>
          <a:ext cx="7467600" cy="11370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– доступність до бізнес-додатків незалежно від місця знаходження; – можливість колективної роботи з співробітниками над документами в режимі реального часу; </a:t>
          </a:r>
          <a:endParaRPr lang="uk-UA" sz="1600" kern="1200"/>
        </a:p>
      </dsp:txBody>
      <dsp:txXfrm>
        <a:off x="55506" y="1332303"/>
        <a:ext cx="7356588" cy="1026026"/>
      </dsp:txXfrm>
    </dsp:sp>
    <dsp:sp modelId="{66A3B7C2-7621-4EE8-B1EA-6412A91BB5F9}">
      <dsp:nvSpPr>
        <dsp:cNvPr id="0" name=""/>
        <dsp:cNvSpPr/>
      </dsp:nvSpPr>
      <dsp:spPr>
        <a:xfrm>
          <a:off x="0" y="2459916"/>
          <a:ext cx="7467600" cy="11370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– автоматизований процес резервного копіювання даних; </a:t>
          </a:r>
          <a:endParaRPr lang="uk-UA" sz="1600" kern="1200"/>
        </a:p>
      </dsp:txBody>
      <dsp:txXfrm>
        <a:off x="55506" y="2515422"/>
        <a:ext cx="7356588" cy="1026026"/>
      </dsp:txXfrm>
    </dsp:sp>
    <dsp:sp modelId="{31A6BD5F-EED1-45AD-856B-BFFDD1F0837A}">
      <dsp:nvSpPr>
        <dsp:cNvPr id="0" name=""/>
        <dsp:cNvSpPr/>
      </dsp:nvSpPr>
      <dsp:spPr>
        <a:xfrm>
          <a:off x="0" y="3643034"/>
          <a:ext cx="7467600" cy="11370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– раціональне використання ІТ-інфраструктури відповідно до сезонних потреб в ІТ-ресурсах (характерно для роботи Інтернетмагазинів, онлайн-кіносервісів, традиційного та онлайн навчання, організаторів масштабних акцій на зразок «чорної п’ятниці»); </a:t>
          </a:r>
          <a:endParaRPr lang="uk-UA" sz="1600" kern="1200"/>
        </a:p>
      </dsp:txBody>
      <dsp:txXfrm>
        <a:off x="55506" y="3698540"/>
        <a:ext cx="7356588" cy="102602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D96D70-DC00-4D3C-9A54-F348EC57266B}">
      <dsp:nvSpPr>
        <dsp:cNvPr id="0" name=""/>
        <dsp:cNvSpPr/>
      </dsp:nvSpPr>
      <dsp:spPr>
        <a:xfrm>
          <a:off x="0" y="188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– управління ресурсами, технічну підтримку, контроль над роботою серверів та швидке реагування на будь-які збої забезпечує служба технічної підтримки хмарного провайдера;</a:t>
          </a:r>
          <a:endParaRPr lang="uk-UA" sz="1700" kern="1200"/>
        </a:p>
      </dsp:txBody>
      <dsp:txXfrm>
        <a:off x="45635" y="47516"/>
        <a:ext cx="7376330" cy="843560"/>
      </dsp:txXfrm>
    </dsp:sp>
    <dsp:sp modelId="{3A67D97A-96FF-4F25-90D4-EF2A82186A5A}">
      <dsp:nvSpPr>
        <dsp:cNvPr id="0" name=""/>
        <dsp:cNvSpPr/>
      </dsp:nvSpPr>
      <dsp:spPr>
        <a:xfrm>
          <a:off x="0" y="98567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– хмари значно покращують зв’язок між постачальниками, керівництвом, співробітниками та покупцями, тобто між усіма учасниками будь-яких процесів та будь-яких видів діяльності; </a:t>
          </a:r>
          <a:endParaRPr lang="uk-UA" sz="1700" kern="1200"/>
        </a:p>
      </dsp:txBody>
      <dsp:txXfrm>
        <a:off x="45635" y="1031306"/>
        <a:ext cx="7376330" cy="843560"/>
      </dsp:txXfrm>
    </dsp:sp>
    <dsp:sp modelId="{F718BB72-5B0A-46EC-B4C3-4F359EA90F7E}">
      <dsp:nvSpPr>
        <dsp:cNvPr id="0" name=""/>
        <dsp:cNvSpPr/>
      </dsp:nvSpPr>
      <dsp:spPr>
        <a:xfrm>
          <a:off x="0" y="196946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– висока надійність зберігання даних; </a:t>
          </a:r>
          <a:endParaRPr lang="uk-UA" sz="1700" kern="1200"/>
        </a:p>
      </dsp:txBody>
      <dsp:txXfrm>
        <a:off x="45635" y="2015096"/>
        <a:ext cx="7376330" cy="843560"/>
      </dsp:txXfrm>
    </dsp:sp>
    <dsp:sp modelId="{AD6484D9-B607-4D7E-B4AD-B1F797C59644}">
      <dsp:nvSpPr>
        <dsp:cNvPr id="0" name=""/>
        <dsp:cNvSpPr/>
      </dsp:nvSpPr>
      <dsp:spPr>
        <a:xfrm>
          <a:off x="0" y="295325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– витрати споживача перетворюються з капітальних на операційні; </a:t>
          </a:r>
          <a:endParaRPr lang="uk-UA" sz="1700" kern="1200"/>
        </a:p>
      </dsp:txBody>
      <dsp:txXfrm>
        <a:off x="45635" y="2998886"/>
        <a:ext cx="7376330" cy="843560"/>
      </dsp:txXfrm>
    </dsp:sp>
    <dsp:sp modelId="{6823D8DB-03D0-4E9F-927E-3B4F0BF0FAA0}">
      <dsp:nvSpPr>
        <dsp:cNvPr id="0" name=""/>
        <dsp:cNvSpPr/>
      </dsp:nvSpPr>
      <dsp:spPr>
        <a:xfrm>
          <a:off x="0" y="3937041"/>
          <a:ext cx="7467600" cy="934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– можливість переведення працівників з офісної роботи на відділену.</a:t>
          </a:r>
          <a:endParaRPr lang="uk-UA" sz="1700" kern="1200"/>
        </a:p>
      </dsp:txBody>
      <dsp:txXfrm>
        <a:off x="45635" y="3982676"/>
        <a:ext cx="7376330" cy="84356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137B6-4C5D-4D12-A240-8F2E2C1327A7}">
      <dsp:nvSpPr>
        <dsp:cNvPr id="0" name=""/>
        <dsp:cNvSpPr/>
      </dsp:nvSpPr>
      <dsp:spPr>
        <a:xfrm>
          <a:off x="0" y="1116"/>
          <a:ext cx="7467600" cy="238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smtClean="0"/>
            <a:t>Основа для розширення та масштабування інфраструктури електронного урядування (</a:t>
          </a:r>
          <a:r>
            <a:rPr lang="en-US" sz="3400" kern="1200" smtClean="0"/>
            <a:t>e-government) </a:t>
          </a:r>
          <a:endParaRPr lang="uk-UA" sz="3400" kern="1200"/>
        </a:p>
      </dsp:txBody>
      <dsp:txXfrm>
        <a:off x="116514" y="117630"/>
        <a:ext cx="7234572" cy="2153772"/>
      </dsp:txXfrm>
    </dsp:sp>
    <dsp:sp modelId="{E592C858-2AC4-4266-96B8-6EE7CEDF2A78}">
      <dsp:nvSpPr>
        <dsp:cNvPr id="0" name=""/>
        <dsp:cNvSpPr/>
      </dsp:nvSpPr>
      <dsp:spPr>
        <a:xfrm>
          <a:off x="0" y="2485836"/>
          <a:ext cx="7467600" cy="238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smtClean="0"/>
            <a:t>роботи державних підприємств. </a:t>
          </a:r>
          <a:endParaRPr lang="uk-UA" sz="3400" kern="1200"/>
        </a:p>
      </dsp:txBody>
      <dsp:txXfrm>
        <a:off x="116514" y="2602350"/>
        <a:ext cx="7234572" cy="215377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F36776-6556-4894-9ECE-8774519893F0}">
      <dsp:nvSpPr>
        <dsp:cNvPr id="0" name=""/>
        <dsp:cNvSpPr/>
      </dsp:nvSpPr>
      <dsp:spPr>
        <a:xfrm>
          <a:off x="0" y="216035"/>
          <a:ext cx="7467600" cy="2176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smtClean="0"/>
            <a:t>заощадити бюджетні кошти за рахунок спільного використання обчислювальних ресурсів і усунення дублювання цих процесів, </a:t>
          </a:r>
          <a:endParaRPr lang="uk-UA" sz="3100" kern="1200"/>
        </a:p>
      </dsp:txBody>
      <dsp:txXfrm>
        <a:off x="106233" y="322268"/>
        <a:ext cx="7255134" cy="1963734"/>
      </dsp:txXfrm>
    </dsp:sp>
    <dsp:sp modelId="{F999318A-A292-4965-A651-F6FF1F867662}">
      <dsp:nvSpPr>
        <dsp:cNvPr id="0" name=""/>
        <dsp:cNvSpPr/>
      </dsp:nvSpPr>
      <dsp:spPr>
        <a:xfrm>
          <a:off x="0" y="2481516"/>
          <a:ext cx="7467600" cy="2176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smtClean="0"/>
            <a:t>урізноманітнити способи надання адміністративних послуг фізичним та юридичним особам, державного документообігу</a:t>
          </a:r>
          <a:endParaRPr lang="uk-UA" sz="3100" kern="1200"/>
        </a:p>
      </dsp:txBody>
      <dsp:txXfrm>
        <a:off x="106233" y="2587749"/>
        <a:ext cx="7255134" cy="196373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842975-2E97-4D3D-98EC-ECB96795DB88}">
      <dsp:nvSpPr>
        <dsp:cNvPr id="0" name=""/>
        <dsp:cNvSpPr/>
      </dsp:nvSpPr>
      <dsp:spPr>
        <a:xfrm>
          <a:off x="168020" y="364617"/>
          <a:ext cx="4144518" cy="414451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зростання видатків на початкових етапах впровадження хмарних рішень </a:t>
          </a:r>
          <a:endParaRPr lang="uk-UA" sz="2000" kern="1200"/>
        </a:p>
      </dsp:txBody>
      <dsp:txXfrm>
        <a:off x="746759" y="853344"/>
        <a:ext cx="2389632" cy="3167062"/>
      </dsp:txXfrm>
    </dsp:sp>
    <dsp:sp modelId="{3D995F8B-C10C-4201-A4E8-BEF83156BCE6}">
      <dsp:nvSpPr>
        <dsp:cNvPr id="0" name=""/>
        <dsp:cNvSpPr/>
      </dsp:nvSpPr>
      <dsp:spPr>
        <a:xfrm>
          <a:off x="3155060" y="364617"/>
          <a:ext cx="4144518" cy="414451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формування негативної суспільної думки (наприклад, поширене уявлення про нижчий рівень безпеки в хмарі в порівнянні з локальними мережами)</a:t>
          </a:r>
          <a:endParaRPr lang="uk-UA" sz="2000" kern="1200"/>
        </a:p>
      </dsp:txBody>
      <dsp:txXfrm>
        <a:off x="4331208" y="853344"/>
        <a:ext cx="2389632" cy="316706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7C1F7-A3CC-4D1C-99E4-A74CF5072A0A}">
      <dsp:nvSpPr>
        <dsp:cNvPr id="0" name=""/>
        <dsp:cNvSpPr/>
      </dsp:nvSpPr>
      <dsp:spPr>
        <a:xfrm>
          <a:off x="0" y="141380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Сховище резервних копій; </a:t>
          </a:r>
          <a:endParaRPr lang="uk-UA" sz="2900" kern="1200"/>
        </a:p>
      </dsp:txBody>
      <dsp:txXfrm>
        <a:off x="33955" y="175335"/>
        <a:ext cx="7399690" cy="627655"/>
      </dsp:txXfrm>
    </dsp:sp>
    <dsp:sp modelId="{2ED7D84D-B139-4273-96DB-AF608C582EFA}">
      <dsp:nvSpPr>
        <dsp:cNvPr id="0" name=""/>
        <dsp:cNvSpPr/>
      </dsp:nvSpPr>
      <dsp:spPr>
        <a:xfrm>
          <a:off x="0" y="920465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Резервна площадка; </a:t>
          </a:r>
          <a:endParaRPr lang="uk-UA" sz="2900" kern="1200"/>
        </a:p>
      </dsp:txBody>
      <dsp:txXfrm>
        <a:off x="33955" y="954420"/>
        <a:ext cx="7399690" cy="627655"/>
      </dsp:txXfrm>
    </dsp:sp>
    <dsp:sp modelId="{3F7C2ABC-89EF-4910-A38D-4547693FB509}">
      <dsp:nvSpPr>
        <dsp:cNvPr id="0" name=""/>
        <dsp:cNvSpPr/>
      </dsp:nvSpPr>
      <dsp:spPr>
        <a:xfrm>
          <a:off x="0" y="1699550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Площадка для пікових навантажень; </a:t>
          </a:r>
          <a:endParaRPr lang="uk-UA" sz="2900" kern="1200"/>
        </a:p>
      </dsp:txBody>
      <dsp:txXfrm>
        <a:off x="33955" y="1733505"/>
        <a:ext cx="7399690" cy="627655"/>
      </dsp:txXfrm>
    </dsp:sp>
    <dsp:sp modelId="{6D73F5D9-40EF-4BFB-B654-05433A44E7DB}">
      <dsp:nvSpPr>
        <dsp:cNvPr id="0" name=""/>
        <dsp:cNvSpPr/>
      </dsp:nvSpPr>
      <dsp:spPr>
        <a:xfrm>
          <a:off x="0" y="2478636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Середовище розгортання проектів; </a:t>
          </a:r>
          <a:endParaRPr lang="uk-UA" sz="2900" kern="1200"/>
        </a:p>
      </dsp:txBody>
      <dsp:txXfrm>
        <a:off x="33955" y="2512591"/>
        <a:ext cx="7399690" cy="627655"/>
      </dsp:txXfrm>
    </dsp:sp>
    <dsp:sp modelId="{BB8B74E6-E662-4D52-BFDB-80C474423F11}">
      <dsp:nvSpPr>
        <dsp:cNvPr id="0" name=""/>
        <dsp:cNvSpPr/>
      </dsp:nvSpPr>
      <dsp:spPr>
        <a:xfrm>
          <a:off x="0" y="3257721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Міграція в хмару всієї інфраструктури ; </a:t>
          </a:r>
          <a:endParaRPr lang="uk-UA" sz="2900" kern="1200"/>
        </a:p>
      </dsp:txBody>
      <dsp:txXfrm>
        <a:off x="33955" y="3291676"/>
        <a:ext cx="7399690" cy="627655"/>
      </dsp:txXfrm>
    </dsp:sp>
    <dsp:sp modelId="{066BCDAF-71A2-4366-9FD4-9777059B78DB}">
      <dsp:nvSpPr>
        <dsp:cNvPr id="0" name=""/>
        <dsp:cNvSpPr/>
      </dsp:nvSpPr>
      <dsp:spPr>
        <a:xfrm>
          <a:off x="0" y="4036806"/>
          <a:ext cx="74676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Відмова від локального «заліза». </a:t>
          </a:r>
          <a:endParaRPr lang="uk-UA" sz="2900" kern="1200"/>
        </a:p>
      </dsp:txBody>
      <dsp:txXfrm>
        <a:off x="33955" y="4070761"/>
        <a:ext cx="7399690" cy="6276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73EC8-2A59-499A-BA26-EAAD1F264FD8}">
      <dsp:nvSpPr>
        <dsp:cNvPr id="0" name=""/>
        <dsp:cNvSpPr/>
      </dsp:nvSpPr>
      <dsp:spPr>
        <a:xfrm rot="5400000">
          <a:off x="4127015" y="-1200881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400" kern="1200" smtClean="0"/>
            <a:t>Google </a:t>
          </a:r>
          <a:endParaRPr lang="uk-UA" sz="3400" kern="1200"/>
        </a:p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400" kern="1200" smtClean="0"/>
            <a:t>Amazon</a:t>
          </a:r>
          <a:endParaRPr lang="uk-UA" sz="3400" kern="1200"/>
        </a:p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400" kern="1200" smtClean="0"/>
            <a:t>Microsoft, </a:t>
          </a:r>
          <a:endParaRPr lang="uk-UA" sz="3400" kern="1200"/>
        </a:p>
      </dsp:txBody>
      <dsp:txXfrm rot="-5400000">
        <a:off x="2688336" y="330641"/>
        <a:ext cx="4686421" cy="1716219"/>
      </dsp:txXfrm>
    </dsp:sp>
    <dsp:sp modelId="{906A5F2C-CD18-4747-A2F1-7DF0A7ED3A1D}">
      <dsp:nvSpPr>
        <dsp:cNvPr id="0" name=""/>
        <dsp:cNvSpPr/>
      </dsp:nvSpPr>
      <dsp:spPr>
        <a:xfrm>
          <a:off x="0" y="59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Світовий ринок хмарних сервісів концентрується навколо трьох </a:t>
          </a:r>
          <a:r>
            <a:rPr lang="en-US" sz="1700" kern="1200" smtClean="0"/>
            <a:t>IT-</a:t>
          </a:r>
          <a:r>
            <a:rPr lang="uk-UA" sz="1700" kern="1200" smtClean="0"/>
            <a:t>гігантів (частка ринку компанії США та Європи сервісів </a:t>
          </a:r>
          <a:r>
            <a:rPr lang="en-US" sz="1700" kern="1200" smtClean="0"/>
            <a:t>IaaS </a:t>
          </a:r>
          <a:r>
            <a:rPr lang="uk-UA" sz="1700" kern="1200" smtClean="0"/>
            <a:t>яких становить 70%): </a:t>
          </a:r>
          <a:endParaRPr lang="uk-UA" sz="1700" kern="1200"/>
        </a:p>
      </dsp:txBody>
      <dsp:txXfrm>
        <a:off x="116054" y="116113"/>
        <a:ext cx="2456228" cy="2145273"/>
      </dsp:txXfrm>
    </dsp:sp>
    <dsp:sp modelId="{FF1A990B-D820-4630-A129-F606C0084F7A}">
      <dsp:nvSpPr>
        <dsp:cNvPr id="0" name=""/>
        <dsp:cNvSpPr/>
      </dsp:nvSpPr>
      <dsp:spPr>
        <a:xfrm rot="5400000">
          <a:off x="4127015" y="1295369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400" kern="1200" smtClean="0"/>
            <a:t>провайдер </a:t>
          </a:r>
          <a:r>
            <a:rPr lang="en-US" sz="3400" kern="1200" smtClean="0"/>
            <a:t>Alibaba Cloud.</a:t>
          </a:r>
          <a:endParaRPr lang="uk-UA" sz="3400" kern="1200"/>
        </a:p>
      </dsp:txBody>
      <dsp:txXfrm rot="-5400000">
        <a:off x="2688336" y="2826892"/>
        <a:ext cx="4686421" cy="1716219"/>
      </dsp:txXfrm>
    </dsp:sp>
    <dsp:sp modelId="{1BF55811-CCA5-4000-8B1F-2779263B83F7}">
      <dsp:nvSpPr>
        <dsp:cNvPr id="0" name=""/>
        <dsp:cNvSpPr/>
      </dsp:nvSpPr>
      <dsp:spPr>
        <a:xfrm>
          <a:off x="0" y="2496310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В Китаї ринок практично повністю монополізував </a:t>
          </a:r>
          <a:endParaRPr lang="uk-UA" sz="1700" kern="1200"/>
        </a:p>
      </dsp:txBody>
      <dsp:txXfrm>
        <a:off x="116054" y="2612364"/>
        <a:ext cx="2456228" cy="21452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22DB3B-9EB8-4848-891D-1FACEC539D2F}">
      <dsp:nvSpPr>
        <dsp:cNvPr id="0" name=""/>
        <dsp:cNvSpPr/>
      </dsp:nvSpPr>
      <dsp:spPr>
        <a:xfrm>
          <a:off x="560069" y="0"/>
          <a:ext cx="6347460" cy="487375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08778C-3C41-41C8-9908-EFF7DCECD216}">
      <dsp:nvSpPr>
        <dsp:cNvPr id="0" name=""/>
        <dsp:cNvSpPr/>
      </dsp:nvSpPr>
      <dsp:spPr>
        <a:xfrm>
          <a:off x="3281" y="1462125"/>
          <a:ext cx="1434814" cy="1949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Бізнес використовує хмарні сервіси з 2014 р. </a:t>
          </a:r>
          <a:endParaRPr lang="uk-UA" sz="1000" kern="1200"/>
        </a:p>
      </dsp:txBody>
      <dsp:txXfrm>
        <a:off x="73323" y="1532167"/>
        <a:ext cx="1294730" cy="1809416"/>
      </dsp:txXfrm>
    </dsp:sp>
    <dsp:sp modelId="{62C597BA-6829-4E15-8D15-E939FAAA6EEC}">
      <dsp:nvSpPr>
        <dsp:cNvPr id="0" name=""/>
        <dsp:cNvSpPr/>
      </dsp:nvSpPr>
      <dsp:spPr>
        <a:xfrm>
          <a:off x="1509837" y="1462125"/>
          <a:ext cx="1434814" cy="1949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В основному хмарні послуги надають іноземні провайдери, серед яких: </a:t>
          </a:r>
          <a:endParaRPr lang="uk-UA" sz="1000" kern="120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smtClean="0"/>
            <a:t>Amazon Web Services, Microsoft Azure, Tet (ex-Lattelecom).</a:t>
          </a:r>
          <a:r>
            <a:rPr lang="uk-UA" sz="800" kern="1200" smtClean="0"/>
            <a:t> Їхня частка на ринку становить понад 60%. </a:t>
          </a:r>
          <a:endParaRPr lang="uk-UA" sz="800" kern="1200"/>
        </a:p>
      </dsp:txBody>
      <dsp:txXfrm>
        <a:off x="1579879" y="1532167"/>
        <a:ext cx="1294730" cy="1809416"/>
      </dsp:txXfrm>
    </dsp:sp>
    <dsp:sp modelId="{6799E747-F52F-4E41-BA43-716B1A9A680A}">
      <dsp:nvSpPr>
        <dsp:cNvPr id="0" name=""/>
        <dsp:cNvSpPr/>
      </dsp:nvSpPr>
      <dsp:spPr>
        <a:xfrm>
          <a:off x="3016392" y="1462125"/>
          <a:ext cx="1434814" cy="1949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У 2017 р. обсяг українського ринку публічних інфраструктурних хмар вперше перевищив розміри ринку традиційних дата-центрів. </a:t>
          </a:r>
          <a:endParaRPr lang="uk-UA" sz="1000" kern="1200"/>
        </a:p>
      </dsp:txBody>
      <dsp:txXfrm>
        <a:off x="3086434" y="1532167"/>
        <a:ext cx="1294730" cy="1809416"/>
      </dsp:txXfrm>
    </dsp:sp>
    <dsp:sp modelId="{58184FF8-3A4B-4E04-A8BC-C8A999CEAC8E}">
      <dsp:nvSpPr>
        <dsp:cNvPr id="0" name=""/>
        <dsp:cNvSpPr/>
      </dsp:nvSpPr>
      <dsp:spPr>
        <a:xfrm>
          <a:off x="4522948" y="1462125"/>
          <a:ext cx="1434814" cy="1949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Крім глобальних хмарних провайдерів також працюють і локальні оператори: </a:t>
          </a:r>
          <a:endParaRPr lang="uk-UA" sz="1000" kern="120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kern="1200" smtClean="0"/>
            <a:t>De Novo, GigaCloud, UCloud, «</a:t>
          </a:r>
          <a:r>
            <a:rPr lang="uk-UA" sz="800" kern="1200" smtClean="0"/>
            <a:t>Парковий», </a:t>
          </a:r>
          <a:r>
            <a:rPr lang="en-US" sz="800" kern="1200" smtClean="0"/>
            <a:t>VoliaCloud, Tucha. </a:t>
          </a:r>
          <a:endParaRPr lang="uk-UA" sz="800" kern="1200"/>
        </a:p>
      </dsp:txBody>
      <dsp:txXfrm>
        <a:off x="4592990" y="1532167"/>
        <a:ext cx="1294730" cy="1809416"/>
      </dsp:txXfrm>
    </dsp:sp>
    <dsp:sp modelId="{2FA27D57-DEA2-4D58-A587-783DC6993343}">
      <dsp:nvSpPr>
        <dsp:cNvPr id="0" name=""/>
        <dsp:cNvSpPr/>
      </dsp:nvSpPr>
      <dsp:spPr>
        <a:xfrm>
          <a:off x="6029503" y="1462125"/>
          <a:ext cx="1434814" cy="1949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smtClean="0"/>
            <a:t>Станом на 2018 р. їхня спільна ринкова частка становила </a:t>
          </a:r>
          <a:endParaRPr lang="uk-UA" sz="1000" kern="120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kern="1200" smtClean="0"/>
            <a:t>6,1 млн доларів США.</a:t>
          </a:r>
          <a:endParaRPr lang="uk-UA" sz="800" kern="1200"/>
        </a:p>
      </dsp:txBody>
      <dsp:txXfrm>
        <a:off x="6099545" y="1532167"/>
        <a:ext cx="1294730" cy="18094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F2CCC-3E59-46E1-AB6C-72B74991EA7D}">
      <dsp:nvSpPr>
        <dsp:cNvPr id="0" name=""/>
        <dsp:cNvSpPr/>
      </dsp:nvSpPr>
      <dsp:spPr>
        <a:xfrm>
          <a:off x="0" y="59"/>
          <a:ext cx="7460313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Найактивніше ХТ використовуються різними фінансовими установами. </a:t>
          </a:r>
          <a:endParaRPr lang="uk-UA" sz="2000" kern="1200"/>
        </a:p>
      </dsp:txBody>
      <dsp:txXfrm>
        <a:off x="116054" y="116113"/>
        <a:ext cx="7228205" cy="2145273"/>
      </dsp:txXfrm>
    </dsp:sp>
    <dsp:sp modelId="{15FDBD9B-0272-45BA-B3EF-A9D8FDF93D6D}">
      <dsp:nvSpPr>
        <dsp:cNvPr id="0" name=""/>
        <dsp:cNvSpPr/>
      </dsp:nvSpPr>
      <dsp:spPr>
        <a:xfrm rot="5400000">
          <a:off x="4127015" y="1295369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аналізу ринку та роботи з даними</a:t>
          </a:r>
          <a:endParaRPr lang="uk-UA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розбудови сервіс-орієнтованої інфраструктури надання банківських послуг населенню, </a:t>
          </a:r>
          <a:endParaRPr lang="uk-UA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швидкого відтестовування і виведення нових продуктів на ринок</a:t>
          </a:r>
          <a:endParaRPr lang="uk-UA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перепідготовки, консультування та підвищення кваліфікації фахівців банківської сфери</a:t>
          </a:r>
          <a:endParaRPr lang="uk-UA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витримувати максимального навантаження в періоди підвищеного попиту </a:t>
          </a:r>
          <a:endParaRPr lang="uk-UA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100" kern="1200" smtClean="0"/>
            <a:t>проведення акцій</a:t>
          </a:r>
          <a:endParaRPr lang="uk-UA" sz="1100" kern="1200"/>
        </a:p>
      </dsp:txBody>
      <dsp:txXfrm rot="-5400000">
        <a:off x="2688336" y="2826892"/>
        <a:ext cx="4686421" cy="1716219"/>
      </dsp:txXfrm>
    </dsp:sp>
    <dsp:sp modelId="{1B0F2C06-E20C-4D9F-A036-A116280AE425}">
      <dsp:nvSpPr>
        <dsp:cNvPr id="0" name=""/>
        <dsp:cNvSpPr/>
      </dsp:nvSpPr>
      <dsp:spPr>
        <a:xfrm>
          <a:off x="0" y="2496310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У банківських установах дані сервіси використовуються для 	</a:t>
          </a:r>
          <a:endParaRPr lang="uk-UA" sz="2000" kern="1200"/>
        </a:p>
      </dsp:txBody>
      <dsp:txXfrm>
        <a:off x="116054" y="2612364"/>
        <a:ext cx="2456228" cy="21452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F01593-2707-486E-A49D-EED98A10784B}">
      <dsp:nvSpPr>
        <dsp:cNvPr id="0" name=""/>
        <dsp:cNvSpPr/>
      </dsp:nvSpPr>
      <dsp:spPr>
        <a:xfrm rot="5400000">
          <a:off x="3128467" y="47243"/>
          <a:ext cx="3899001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масштаби економії від впровадження хмарних рішень не завжди виправдовують очікування;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складність злиття даних з різних систем; 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немає розуміння альтернативних схем використання існуючих інформаційних систем;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відсутність загальноприйнятих стандартів у сфері забезпечення безпеки хмарних рішень. 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страхи, що пов’язані із </a:t>
          </a:r>
          <a:r>
            <a:rPr lang="ru-RU" sz="1600" kern="1200" smtClean="0"/>
            <a:t>законодавчими вимогами до захисту інформації, менталітетом (адже, люди бояться випустити з-під контролю важливу інформацію) та політичними ризиками.</a:t>
          </a:r>
          <a:endParaRPr lang="uk-UA" sz="1600" kern="1200"/>
        </a:p>
      </dsp:txBody>
      <dsp:txXfrm rot="-5400000">
        <a:off x="2688336" y="677708"/>
        <a:ext cx="4588930" cy="3518333"/>
      </dsp:txXfrm>
    </dsp:sp>
    <dsp:sp modelId="{32C519BA-7F21-4F46-8653-3AA198857864}">
      <dsp:nvSpPr>
        <dsp:cNvPr id="0" name=""/>
        <dsp:cNvSpPr/>
      </dsp:nvSpPr>
      <dsp:spPr>
        <a:xfrm>
          <a:off x="0" y="0"/>
          <a:ext cx="2688336" cy="48737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smtClean="0"/>
            <a:t>Стикається бар’єрами: </a:t>
          </a:r>
          <a:endParaRPr lang="uk-UA" sz="3100" kern="1200"/>
        </a:p>
      </dsp:txBody>
      <dsp:txXfrm>
        <a:off x="131234" y="131234"/>
        <a:ext cx="2425868" cy="46112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B5A18-30AC-44DF-9926-CFD71E860C98}">
      <dsp:nvSpPr>
        <dsp:cNvPr id="0" name=""/>
        <dsp:cNvSpPr/>
      </dsp:nvSpPr>
      <dsp:spPr>
        <a:xfrm rot="5400000">
          <a:off x="4127015" y="-1200881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обсяги інформації з яким доводиться працювати зростають у геометричній прогресії </a:t>
          </a:r>
          <a:endParaRPr lang="uk-UA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складно без використання хмарних технологій вирішувати завдання щодо збереження даних та забезпечення безпеки й конфіденційності інформації. </a:t>
          </a:r>
          <a:endParaRPr lang="uk-UA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швидкість та якість обслуговування клієнтів, взаємодії з партнерами (брокерами, агентами). У</a:t>
          </a:r>
          <a:endParaRPr lang="uk-UA" sz="1400" kern="1200"/>
        </a:p>
      </dsp:txBody>
      <dsp:txXfrm rot="-5400000">
        <a:off x="2688336" y="330641"/>
        <a:ext cx="4686421" cy="1716219"/>
      </dsp:txXfrm>
    </dsp:sp>
    <dsp:sp modelId="{0D7047E1-745E-4DA7-B4FF-3AEBD0C1CCBC}">
      <dsp:nvSpPr>
        <dsp:cNvPr id="0" name=""/>
        <dsp:cNvSpPr/>
      </dsp:nvSpPr>
      <dsp:spPr>
        <a:xfrm>
          <a:off x="0" y="59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Переходять до ІТ у хмарі, що обумовлено </a:t>
          </a:r>
          <a:endParaRPr lang="uk-UA" sz="2800" kern="1200"/>
        </a:p>
      </dsp:txBody>
      <dsp:txXfrm>
        <a:off x="116054" y="116113"/>
        <a:ext cx="2456228" cy="2145273"/>
      </dsp:txXfrm>
    </dsp:sp>
    <dsp:sp modelId="{6B899834-120C-4782-B29C-45420FB4CC8D}">
      <dsp:nvSpPr>
        <dsp:cNvPr id="0" name=""/>
        <dsp:cNvSpPr/>
      </dsp:nvSpPr>
      <dsp:spPr>
        <a:xfrm>
          <a:off x="0" y="2496310"/>
          <a:ext cx="7460313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Лідер на ринку страхових послуг України компанія «АХА Страхування» збирається повністю перенести </a:t>
          </a:r>
          <a:r>
            <a:rPr lang="en-US" sz="2800" kern="1200" dirty="0" smtClean="0"/>
            <a:t>IT-</a:t>
          </a:r>
          <a:r>
            <a:rPr lang="uk-UA" sz="2800" kern="1200" dirty="0" smtClean="0"/>
            <a:t>інфраструктуру в хмару та відмовитись від використання традиційних сервісів. </a:t>
          </a:r>
          <a:endParaRPr lang="uk-UA" sz="2800" kern="1200" dirty="0"/>
        </a:p>
      </dsp:txBody>
      <dsp:txXfrm>
        <a:off x="116054" y="2612364"/>
        <a:ext cx="7228205" cy="21452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6783ED-08C7-4B01-82A9-7997794FF5B8}">
      <dsp:nvSpPr>
        <dsp:cNvPr id="0" name=""/>
        <dsp:cNvSpPr/>
      </dsp:nvSpPr>
      <dsp:spPr>
        <a:xfrm rot="5400000">
          <a:off x="4127015" y="-1200881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для обробки і передачі даних. 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з метою зберігання й архівації інформації, 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здійснюється оренда додатків (ведення бухгалтерії, створення електронного офісу) </a:t>
          </a:r>
          <a:endParaRPr lang="uk-UA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застосування додатків, за допомогою яких можна проводити бізнес-аналітику із обробкою великих масивів даних. </a:t>
          </a:r>
          <a:endParaRPr lang="uk-UA" sz="1600" kern="1200"/>
        </a:p>
      </dsp:txBody>
      <dsp:txXfrm rot="-5400000">
        <a:off x="2688336" y="330641"/>
        <a:ext cx="4686421" cy="1716219"/>
      </dsp:txXfrm>
    </dsp:sp>
    <dsp:sp modelId="{C907993D-79BD-4644-B615-D573A1D61FA8}">
      <dsp:nvSpPr>
        <dsp:cNvPr id="0" name=""/>
        <dsp:cNvSpPr/>
      </dsp:nvSpPr>
      <dsp:spPr>
        <a:xfrm>
          <a:off x="0" y="59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Малими туристичними підприємствами ХТ використовуються </a:t>
          </a:r>
          <a:endParaRPr lang="uk-UA" sz="2000" kern="1200"/>
        </a:p>
      </dsp:txBody>
      <dsp:txXfrm>
        <a:off x="116054" y="116113"/>
        <a:ext cx="2456228" cy="2145273"/>
      </dsp:txXfrm>
    </dsp:sp>
    <dsp:sp modelId="{D87A0B77-F473-4E7E-8C14-755389AF54BB}">
      <dsp:nvSpPr>
        <dsp:cNvPr id="0" name=""/>
        <dsp:cNvSpPr/>
      </dsp:nvSpPr>
      <dsp:spPr>
        <a:xfrm rot="5400000">
          <a:off x="4127015" y="1295369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створення офісу в віртуальному просторі.</a:t>
          </a:r>
          <a:endParaRPr lang="uk-UA" sz="1600" kern="1200"/>
        </a:p>
      </dsp:txBody>
      <dsp:txXfrm rot="-5400000">
        <a:off x="2688336" y="2826892"/>
        <a:ext cx="4686421" cy="1716219"/>
      </dsp:txXfrm>
    </dsp:sp>
    <dsp:sp modelId="{F914DC72-1774-473F-ACD6-A59F901B96B4}">
      <dsp:nvSpPr>
        <dsp:cNvPr id="0" name=""/>
        <dsp:cNvSpPr/>
      </dsp:nvSpPr>
      <dsp:spPr>
        <a:xfrm>
          <a:off x="0" y="2496310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Щодо великих та середніх туристичних компаній, </a:t>
          </a:r>
          <a:endParaRPr lang="uk-UA" sz="2000" kern="1200"/>
        </a:p>
      </dsp:txBody>
      <dsp:txXfrm>
        <a:off x="116054" y="2612364"/>
        <a:ext cx="2456228" cy="21452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B63503-CE5B-47A7-9F34-A5AB1BB3B6EE}">
      <dsp:nvSpPr>
        <dsp:cNvPr id="0" name=""/>
        <dsp:cNvSpPr/>
      </dsp:nvSpPr>
      <dsp:spPr>
        <a:xfrm rot="5400000">
          <a:off x="3128467" y="47243"/>
          <a:ext cx="3899001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з’являється велика кількість торговельних точок та їх відвідувачів</a:t>
          </a:r>
          <a:endParaRPr lang="uk-UA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змінюється структура торговельного асортименту</a:t>
          </a:r>
          <a:endParaRPr lang="uk-UA" sz="2400" kern="120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smtClean="0"/>
            <a:t>співробітництво аптечних установ та лікувально-профілактичних закладів (ЛПЗ) стає багатовекторним</a:t>
          </a:r>
          <a:endParaRPr lang="uk-UA" sz="2400" kern="1200"/>
        </a:p>
      </dsp:txBody>
      <dsp:txXfrm rot="-5400000">
        <a:off x="2688336" y="677708"/>
        <a:ext cx="4588930" cy="3518333"/>
      </dsp:txXfrm>
    </dsp:sp>
    <dsp:sp modelId="{1ABF8476-5C1A-4A41-8633-F331EADE5AAD}">
      <dsp:nvSpPr>
        <dsp:cNvPr id="0" name=""/>
        <dsp:cNvSpPr/>
      </dsp:nvSpPr>
      <dsp:spPr>
        <a:xfrm>
          <a:off x="0" y="0"/>
          <a:ext cx="2688336" cy="48737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smtClean="0"/>
            <a:t>Переваги хмарних технологій</a:t>
          </a:r>
          <a:endParaRPr lang="uk-UA" sz="3300" kern="1200"/>
        </a:p>
      </dsp:txBody>
      <dsp:txXfrm>
        <a:off x="131234" y="131234"/>
        <a:ext cx="2425868" cy="461128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72B21-F652-4974-BCF9-6E24B9A38C92}">
      <dsp:nvSpPr>
        <dsp:cNvPr id="0" name=""/>
        <dsp:cNvSpPr/>
      </dsp:nvSpPr>
      <dsp:spPr>
        <a:xfrm>
          <a:off x="0" y="1462125"/>
          <a:ext cx="7467600" cy="194950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CC1652-402A-4169-AE93-8761D5B0BBBC}">
      <dsp:nvSpPr>
        <dsp:cNvPr id="0" name=""/>
        <dsp:cNvSpPr/>
      </dsp:nvSpPr>
      <dsp:spPr>
        <a:xfrm>
          <a:off x="2953" y="0"/>
          <a:ext cx="1291333" cy="1949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Зростає швидкість обслуговування, доступу до електронної інформаційної довідки, продажу ліків та консультування фахівцем, незалежно від навантажень на ІТ-інфраструктуру аптеки. </a:t>
          </a:r>
          <a:endParaRPr lang="uk-UA" sz="800" kern="1200"/>
        </a:p>
      </dsp:txBody>
      <dsp:txXfrm>
        <a:off x="2953" y="0"/>
        <a:ext cx="1291333" cy="1949500"/>
      </dsp:txXfrm>
    </dsp:sp>
    <dsp:sp modelId="{DD0E98DE-BDE5-4283-8DA5-D0F0F7483812}">
      <dsp:nvSpPr>
        <dsp:cNvPr id="0" name=""/>
        <dsp:cNvSpPr/>
      </dsp:nvSpPr>
      <dsp:spPr>
        <a:xfrm>
          <a:off x="404932" y="2193188"/>
          <a:ext cx="487375" cy="4873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3EB905-3A71-4C69-969A-2F47EA139205}">
      <dsp:nvSpPr>
        <dsp:cNvPr id="0" name=""/>
        <dsp:cNvSpPr/>
      </dsp:nvSpPr>
      <dsp:spPr>
        <a:xfrm>
          <a:off x="1358853" y="2924251"/>
          <a:ext cx="1291333" cy="1949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t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Власники аптечного бізнесу отримають</a:t>
          </a:r>
          <a:endParaRPr lang="uk-UA" sz="800" kern="1200"/>
        </a:p>
      </dsp:txBody>
      <dsp:txXfrm>
        <a:off x="1358853" y="2924251"/>
        <a:ext cx="1291333" cy="1949500"/>
      </dsp:txXfrm>
    </dsp:sp>
    <dsp:sp modelId="{17403D5B-CC51-43CA-B752-656F0331EDE1}">
      <dsp:nvSpPr>
        <dsp:cNvPr id="0" name=""/>
        <dsp:cNvSpPr/>
      </dsp:nvSpPr>
      <dsp:spPr>
        <a:xfrm>
          <a:off x="1760832" y="2193188"/>
          <a:ext cx="487375" cy="4873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138541-612A-435C-9EDE-AAAAC0B49894}">
      <dsp:nvSpPr>
        <dsp:cNvPr id="0" name=""/>
        <dsp:cNvSpPr/>
      </dsp:nvSpPr>
      <dsp:spPr>
        <a:xfrm>
          <a:off x="2714753" y="0"/>
          <a:ext cx="1291333" cy="1949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багатофункціональні прикладні програми (з базою даних препаратів та аналогів; </a:t>
          </a:r>
          <a:endParaRPr lang="uk-UA" sz="800" kern="1200"/>
        </a:p>
      </dsp:txBody>
      <dsp:txXfrm>
        <a:off x="2714753" y="0"/>
        <a:ext cx="1291333" cy="1949500"/>
      </dsp:txXfrm>
    </dsp:sp>
    <dsp:sp modelId="{AFBCB082-8C07-46CC-943D-1BCB6A68C114}">
      <dsp:nvSpPr>
        <dsp:cNvPr id="0" name=""/>
        <dsp:cNvSpPr/>
      </dsp:nvSpPr>
      <dsp:spPr>
        <a:xfrm>
          <a:off x="3116732" y="2193188"/>
          <a:ext cx="487375" cy="4873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F46E84-3CF7-4EE2-AE1B-7735629917B8}">
      <dsp:nvSpPr>
        <dsp:cNvPr id="0" name=""/>
        <dsp:cNvSpPr/>
      </dsp:nvSpPr>
      <dsp:spPr>
        <a:xfrm>
          <a:off x="4070653" y="2924251"/>
          <a:ext cx="1291333" cy="1949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t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довідниками лікарських засобів; </a:t>
          </a:r>
          <a:endParaRPr lang="uk-UA" sz="800" kern="1200"/>
        </a:p>
      </dsp:txBody>
      <dsp:txXfrm>
        <a:off x="4070653" y="2924251"/>
        <a:ext cx="1291333" cy="1949500"/>
      </dsp:txXfrm>
    </dsp:sp>
    <dsp:sp modelId="{99192708-27DA-412C-AA53-72692BB85852}">
      <dsp:nvSpPr>
        <dsp:cNvPr id="0" name=""/>
        <dsp:cNvSpPr/>
      </dsp:nvSpPr>
      <dsp:spPr>
        <a:xfrm>
          <a:off x="4472632" y="2193188"/>
          <a:ext cx="487375" cy="4873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7CA0C8-0427-4072-9839-DED0A8E7D34D}">
      <dsp:nvSpPr>
        <dsp:cNvPr id="0" name=""/>
        <dsp:cNvSpPr/>
      </dsp:nvSpPr>
      <dsp:spPr>
        <a:xfrm>
          <a:off x="5426553" y="0"/>
          <a:ext cx="1291333" cy="1949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реалізованим функціоналом для інвентаризації, формування замовлення, роботи з постачальниками та прайсами, формування звітів, ведення складського та бухгалтерського обліків, відстежування руху товарів тощо) для автоматизації роботи аптек і мереж, управління ними</a:t>
          </a:r>
          <a:endParaRPr lang="uk-UA" sz="800" kern="1200"/>
        </a:p>
      </dsp:txBody>
      <dsp:txXfrm>
        <a:off x="5426553" y="0"/>
        <a:ext cx="1291333" cy="1949500"/>
      </dsp:txXfrm>
    </dsp:sp>
    <dsp:sp modelId="{1B9AC51B-527E-49E0-99F6-6AD9010014CE}">
      <dsp:nvSpPr>
        <dsp:cNvPr id="0" name=""/>
        <dsp:cNvSpPr/>
      </dsp:nvSpPr>
      <dsp:spPr>
        <a:xfrm>
          <a:off x="5828532" y="2193188"/>
          <a:ext cx="487375" cy="4873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ЕКОНОМІЧНИЙ АСПЕКТ ВИКОРИСТАННЯ ХМАРНИХ ТЕХНОЛОГІЙ У ДІЯЛЬНОСТІ ОРГАНІВ ПУБЛІЧНОЇ ВЛАДИ ТА БІЗНЕС-СТРУКТУР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862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Впровадження </a:t>
            </a:r>
            <a:r>
              <a:rPr lang="uk-UA" dirty="0"/>
              <a:t>хмар для клієнтів аптек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8329939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Автомобільний бізнес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39999597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Хмарна технологія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22781580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Логістика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65318650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 </a:t>
            </a:r>
            <a:r>
              <a:rPr lang="ru-RU" dirty="0" err="1"/>
              <a:t>суттєвих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</a:t>
            </a:r>
            <a:r>
              <a:rPr lang="ru-RU" dirty="0" err="1"/>
              <a:t>хмарних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54838285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 </a:t>
            </a:r>
            <a:r>
              <a:rPr lang="ru-RU" dirty="0" err="1"/>
              <a:t>суттєвих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</a:t>
            </a:r>
            <a:r>
              <a:rPr lang="ru-RU" dirty="0" err="1"/>
              <a:t>хмарних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28609906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 </a:t>
            </a:r>
            <a:r>
              <a:rPr lang="ru-RU" dirty="0" err="1"/>
              <a:t>суттєвих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</a:t>
            </a:r>
            <a:r>
              <a:rPr lang="ru-RU" dirty="0" err="1"/>
              <a:t>хмарних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31123853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Державний сектор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86642269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Державними </a:t>
            </a:r>
            <a:r>
              <a:rPr lang="uk-UA" dirty="0"/>
              <a:t>клієнтами </a:t>
            </a:r>
            <a:r>
              <a:rPr lang="en-US" dirty="0" err="1"/>
              <a:t>DeNovo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На сьогоднішній день </a:t>
            </a:r>
            <a:r>
              <a:rPr lang="uk-UA" dirty="0" smtClean="0"/>
              <a:t>є</a:t>
            </a:r>
            <a:r>
              <a:rPr lang="uk-UA" dirty="0"/>
              <a:t>: </a:t>
            </a:r>
            <a:endParaRPr lang="uk-UA" dirty="0" smtClean="0"/>
          </a:p>
          <a:p>
            <a:pPr lvl="1"/>
            <a:r>
              <a:rPr lang="uk-UA" dirty="0" smtClean="0"/>
              <a:t>Дія</a:t>
            </a:r>
            <a:r>
              <a:rPr lang="uk-UA" dirty="0"/>
              <a:t>, Нафтогаз України, ДП «</a:t>
            </a:r>
            <a:r>
              <a:rPr lang="uk-UA" dirty="0" err="1"/>
              <a:t>Прозорро</a:t>
            </a:r>
            <a:r>
              <a:rPr lang="uk-UA" dirty="0"/>
              <a:t>», Фонд державного майна України, МОЗ України, Оператор газотранспортної системи України, Міністерство захисту довкілля та природних ресурсів, Національна служба здоров'я України, Ощадбанк, ДП «Укрспирт», Офіс з просування експорту України, </a:t>
            </a:r>
            <a:r>
              <a:rPr lang="en-US" dirty="0"/>
              <a:t>E-Health, </a:t>
            </a:r>
            <a:r>
              <a:rPr lang="uk-UA" dirty="0" err="1"/>
              <a:t>УкрГазБанк</a:t>
            </a:r>
            <a:r>
              <a:rPr lang="uk-UA" dirty="0"/>
              <a:t>, Державний центр інформаційних ресурсів України, ФГВФО, Дніпровська міська рада, Чернівецька міська рада, Мукачівська міська рада.</a:t>
            </a:r>
          </a:p>
        </p:txBody>
      </p:sp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Державні </a:t>
            </a:r>
            <a:r>
              <a:rPr lang="uk-UA" dirty="0"/>
              <a:t>підприємства, органи державної влади та місцевого самоврядування зможуть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08217922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Ринок хмарних послуг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49273291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03862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Низка </a:t>
            </a:r>
            <a:r>
              <a:rPr lang="uk-UA" dirty="0"/>
              <a:t>проблем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09569639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П’ять бізнес-сценаріїв використання </a:t>
            </a:r>
            <a:r>
              <a:rPr lang="uk-UA" dirty="0"/>
              <a:t>хмарних сервісів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08057094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799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</a:t>
            </a:r>
            <a:r>
              <a:rPr lang="uk-UA" smtClean="0"/>
              <a:t>за увагу!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51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Світовий </a:t>
            </a:r>
            <a:r>
              <a:rPr lang="uk-UA" dirty="0"/>
              <a:t>ринок хмарних сервісів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30037573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Україна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56038778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хмарних</a:t>
            </a:r>
            <a:r>
              <a:rPr lang="ru-RU" dirty="0"/>
              <a:t> </a:t>
            </a:r>
            <a:r>
              <a:rPr lang="ru-RU" dirty="0" err="1"/>
              <a:t>сервісів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23951959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Використання ХТ в фінансовій сфері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02966801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Страхові компанії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82332679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Туристичний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85951865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Аптечний </a:t>
            </a:r>
            <a:r>
              <a:rPr lang="uk-UA" dirty="0"/>
              <a:t>бізнес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92152136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896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</TotalTime>
  <Words>1226</Words>
  <Application>Microsoft Office PowerPoint</Application>
  <PresentationFormat>Экран (4:3)</PresentationFormat>
  <Paragraphs>115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Эркер</vt:lpstr>
      <vt:lpstr>ЕКОНОМІЧНИЙ АСПЕКТ ВИКОРИСТАННЯ ХМАРНИХ ТЕХНОЛОГІЙ У ДІЯЛЬНОСТІ ОРГАНІВ ПУБЛІЧНОЇ ВЛАДИ ТА БІЗНЕС-СТРУКТУР</vt:lpstr>
      <vt:lpstr>Ринок хмарних послуг</vt:lpstr>
      <vt:lpstr>Світовий ринок хмарних сервісів</vt:lpstr>
      <vt:lpstr>Україна</vt:lpstr>
      <vt:lpstr>Національний ринок хмарних сервісів</vt:lpstr>
      <vt:lpstr>Використання ХТ в фінансовій сфері</vt:lpstr>
      <vt:lpstr>Страхові компанії </vt:lpstr>
      <vt:lpstr>Туристичний бізнес</vt:lpstr>
      <vt:lpstr>Аптечний бізнес</vt:lpstr>
      <vt:lpstr>Впровадження хмар для клієнтів аптек </vt:lpstr>
      <vt:lpstr>Автомобільний бізнес</vt:lpstr>
      <vt:lpstr>Хмарна технологія</vt:lpstr>
      <vt:lpstr>Логістика</vt:lpstr>
      <vt:lpstr>До суттєвих переваг хмарних технологій відносяться</vt:lpstr>
      <vt:lpstr>До суттєвих переваг хмарних технологій відносяться</vt:lpstr>
      <vt:lpstr>До суттєвих переваг хмарних технологій відносяться</vt:lpstr>
      <vt:lpstr>Державний сектор</vt:lpstr>
      <vt:lpstr>Державними клієнтами DeNovo</vt:lpstr>
      <vt:lpstr>Державні підприємства, органи державної влади та місцевого самоврядування зможуть</vt:lpstr>
      <vt:lpstr>Низка проблем</vt:lpstr>
      <vt:lpstr>П’ять бізнес-сценаріїв використання хмарних сервісів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ЕКОНОМІЧНИЙ АСПЕКТ ВИКОРИСТАННЯ ХМАРНИХ ТЕХНОЛОГІЙ У ДІЯЛЬНОСТІ ОРГАНІВ ПУБЛІЧНОЇ ВЛАДИ ТА БІЗНЕС-СТРУКТУР</dc:title>
  <dc:creator>sky</dc:creator>
  <cp:lastModifiedBy>Сергей Иванов</cp:lastModifiedBy>
  <cp:revision>4</cp:revision>
  <dcterms:created xsi:type="dcterms:W3CDTF">2025-09-28T16:23:26Z</dcterms:created>
  <dcterms:modified xsi:type="dcterms:W3CDTF">2025-09-28T17:35:06Z</dcterms:modified>
</cp:coreProperties>
</file>