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1" r:id="rId6"/>
    <p:sldId id="262" r:id="rId7"/>
    <p:sldId id="263" r:id="rId8"/>
    <p:sldId id="265" r:id="rId9"/>
    <p:sldId id="266" r:id="rId10"/>
    <p:sldId id="267" r:id="rId11"/>
    <p:sldId id="268" r:id="rId12"/>
    <p:sldId id="270" r:id="rId13"/>
    <p:sldId id="269" r:id="rId14"/>
    <p:sldId id="272" r:id="rId15"/>
    <p:sldId id="271" r:id="rId16"/>
    <p:sldId id="273" r:id="rId17"/>
    <p:sldId id="274" r:id="rId18"/>
    <p:sldId id="275" r:id="rId19"/>
    <p:sldId id="276" r:id="rId20"/>
    <p:sldId id="277" r:id="rId21"/>
    <p:sldId id="280" r:id="rId22"/>
    <p:sldId id="278" r:id="rId23"/>
    <p:sldId id="279" r:id="rId24"/>
    <p:sldId id="281" r:id="rId25"/>
    <p:sldId id="282" r:id="rId26"/>
    <p:sldId id="285" r:id="rId27"/>
    <p:sldId id="286" r:id="rId28"/>
    <p:sldId id="287" r:id="rId29"/>
    <p:sldId id="289" r:id="rId30"/>
    <p:sldId id="288" r:id="rId31"/>
    <p:sldId id="290" r:id="rId32"/>
    <p:sldId id="291" r:id="rId33"/>
    <p:sldId id="292" r:id="rId34"/>
    <p:sldId id="293" r:id="rId35"/>
    <p:sldId id="294" r:id="rId36"/>
    <p:sldId id="283" r:id="rId37"/>
    <p:sldId id="28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D8F1"/>
    <a:srgbClr val="AC7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B8108-9B54-405F-B96C-5F4F375044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5B7F7A8F-895A-49CE-966D-6503046688B3}">
      <dgm:prSet phldrT="[Текст]" custT="1"/>
      <dgm:spPr/>
      <dgm:t>
        <a:bodyPr/>
        <a:lstStyle/>
        <a:p>
          <a:r>
            <a:rPr lang="uk-UA" sz="2000" b="1" noProof="0" dirty="0">
              <a:latin typeface="Times New Roman" panose="02020603050405020304" pitchFamily="18" charset="0"/>
              <a:cs typeface="Times New Roman" panose="02020603050405020304" pitchFamily="18" charset="0"/>
            </a:rPr>
            <a:t>1. Визначення проблеми</a:t>
          </a:r>
        </a:p>
      </dgm:t>
    </dgm:pt>
    <dgm:pt modelId="{A9F79384-B446-43A3-9657-89723C5B648E}" type="parTrans" cxnId="{B90C705C-7CEE-499C-A8EB-E1FA7CDE9F63}">
      <dgm:prSet/>
      <dgm:spPr/>
      <dgm:t>
        <a:bodyPr/>
        <a:lstStyle/>
        <a:p>
          <a:endParaRPr lang="ru-UA"/>
        </a:p>
      </dgm:t>
    </dgm:pt>
    <dgm:pt modelId="{2445DBF2-B157-4DA2-A028-E46B87F0D9F5}" type="sibTrans" cxnId="{B90C705C-7CEE-499C-A8EB-E1FA7CDE9F63}">
      <dgm:prSet/>
      <dgm:spPr/>
      <dgm:t>
        <a:bodyPr/>
        <a:lstStyle/>
        <a:p>
          <a:endParaRPr lang="ru-UA"/>
        </a:p>
      </dgm:t>
    </dgm:pt>
    <dgm:pt modelId="{755B4EC2-83BA-426D-8564-D1045B53B066}">
      <dgm:prSet phldrT="[Текст]" custT="1"/>
      <dgm:spPr/>
      <dgm:t>
        <a:bodyPr/>
        <a:lstStyle/>
        <a:p>
          <a:r>
            <a:rPr lang="uk-UA" sz="2000" b="1" dirty="0">
              <a:latin typeface="Times New Roman" panose="02020603050405020304" pitchFamily="18" charset="0"/>
              <a:cs typeface="Times New Roman" panose="02020603050405020304" pitchFamily="18" charset="0"/>
            </a:rPr>
            <a:t>2. Формулювання цілей дослідження</a:t>
          </a:r>
          <a:endParaRPr lang="ru-UA" sz="2000" b="1" dirty="0">
            <a:latin typeface="Times New Roman" panose="02020603050405020304" pitchFamily="18" charset="0"/>
            <a:cs typeface="Times New Roman" panose="02020603050405020304" pitchFamily="18" charset="0"/>
          </a:endParaRPr>
        </a:p>
      </dgm:t>
    </dgm:pt>
    <dgm:pt modelId="{37FE4D86-EAAE-41D5-B2B7-CAC567558EC7}" type="parTrans" cxnId="{39177976-2B14-405E-9D24-618C6ED55B53}">
      <dgm:prSet/>
      <dgm:spPr/>
      <dgm:t>
        <a:bodyPr/>
        <a:lstStyle/>
        <a:p>
          <a:endParaRPr lang="ru-UA"/>
        </a:p>
      </dgm:t>
    </dgm:pt>
    <dgm:pt modelId="{FAD15381-CC02-4F2D-836D-FF3BED2C6870}" type="sibTrans" cxnId="{39177976-2B14-405E-9D24-618C6ED55B53}">
      <dgm:prSet/>
      <dgm:spPr/>
      <dgm:t>
        <a:bodyPr/>
        <a:lstStyle/>
        <a:p>
          <a:endParaRPr lang="ru-UA"/>
        </a:p>
      </dgm:t>
    </dgm:pt>
    <dgm:pt modelId="{A1F7576B-1021-4EAD-9057-2694DC7E26AD}">
      <dgm:prSet custT="1"/>
      <dgm:spPr/>
      <dgm:t>
        <a:bodyPr/>
        <a:lstStyle/>
        <a:p>
          <a:r>
            <a:rPr lang="uk-UA" sz="2000" b="1" noProof="0" dirty="0">
              <a:effectLst/>
              <a:latin typeface="Times New Roman" panose="02020603050405020304" pitchFamily="18" charset="0"/>
            </a:rPr>
            <a:t>4. Визначення методу збору даних</a:t>
          </a:r>
          <a:endParaRPr lang="uk-UA" sz="2000" b="1" noProof="0" dirty="0"/>
        </a:p>
      </dgm:t>
    </dgm:pt>
    <dgm:pt modelId="{63953F99-D0BB-4379-9E02-D81AB5A2EE0B}" type="parTrans" cxnId="{E8B5524A-31B9-46FB-BCD1-29F991AFB6FF}">
      <dgm:prSet/>
      <dgm:spPr/>
      <dgm:t>
        <a:bodyPr/>
        <a:lstStyle/>
        <a:p>
          <a:endParaRPr lang="ru-UA"/>
        </a:p>
      </dgm:t>
    </dgm:pt>
    <dgm:pt modelId="{3BC502BF-3B2E-46B1-B874-DEFAFAA54D51}" type="sibTrans" cxnId="{E8B5524A-31B9-46FB-BCD1-29F991AFB6FF}">
      <dgm:prSet/>
      <dgm:spPr/>
      <dgm:t>
        <a:bodyPr/>
        <a:lstStyle/>
        <a:p>
          <a:endParaRPr lang="ru-UA"/>
        </a:p>
      </dgm:t>
    </dgm:pt>
    <dgm:pt modelId="{62BB5346-D577-4DB0-8EAF-5420B08711E8}">
      <dgm:prSet custT="1"/>
      <dgm:spPr/>
      <dgm:t>
        <a:bodyPr/>
        <a:lstStyle/>
        <a:p>
          <a:r>
            <a:rPr lang="uk-UA" sz="2000" b="1" noProof="0" dirty="0">
              <a:effectLst/>
              <a:latin typeface="Times New Roman" panose="02020603050405020304" pitchFamily="18" charset="0"/>
            </a:rPr>
            <a:t>3. Визначення типу необхідної інформації та джерел її одержання</a:t>
          </a:r>
          <a:endParaRPr lang="uk-UA" sz="2000" b="1" noProof="0" dirty="0"/>
        </a:p>
      </dgm:t>
    </dgm:pt>
    <dgm:pt modelId="{B722EF02-4E57-45DE-A9D1-1A5CA17FAF03}" type="parTrans" cxnId="{D7375240-5F07-4D52-852E-97F673F879D1}">
      <dgm:prSet/>
      <dgm:spPr/>
      <dgm:t>
        <a:bodyPr/>
        <a:lstStyle/>
        <a:p>
          <a:endParaRPr lang="ru-UA"/>
        </a:p>
      </dgm:t>
    </dgm:pt>
    <dgm:pt modelId="{1FDCC827-4F92-4B39-AA99-4BA7E73F646B}" type="sibTrans" cxnId="{D7375240-5F07-4D52-852E-97F673F879D1}">
      <dgm:prSet/>
      <dgm:spPr/>
      <dgm:t>
        <a:bodyPr/>
        <a:lstStyle/>
        <a:p>
          <a:endParaRPr lang="ru-UA"/>
        </a:p>
      </dgm:t>
    </dgm:pt>
    <dgm:pt modelId="{41CCCB48-953A-425D-AC1A-E6263E40FEA3}">
      <dgm:prSet custT="1"/>
      <dgm:spPr/>
      <dgm:t>
        <a:bodyPr/>
        <a:lstStyle/>
        <a:p>
          <a:r>
            <a:rPr lang="uk-UA" sz="2000" b="1" noProof="0" dirty="0">
              <a:latin typeface="Times New Roman" panose="02020603050405020304" pitchFamily="18" charset="0"/>
              <a:cs typeface="Times New Roman" panose="02020603050405020304" pitchFamily="18" charset="0"/>
            </a:rPr>
            <a:t>5. Збір даних</a:t>
          </a:r>
        </a:p>
      </dgm:t>
    </dgm:pt>
    <dgm:pt modelId="{4BAC7ABE-1F5C-4175-A415-1623B37AA066}" type="parTrans" cxnId="{81010331-53F4-4450-8F38-75F114C89B62}">
      <dgm:prSet/>
      <dgm:spPr/>
      <dgm:t>
        <a:bodyPr/>
        <a:lstStyle/>
        <a:p>
          <a:endParaRPr lang="ru-UA"/>
        </a:p>
      </dgm:t>
    </dgm:pt>
    <dgm:pt modelId="{D858D30E-D25D-47ED-9C76-013B3016FD01}" type="sibTrans" cxnId="{81010331-53F4-4450-8F38-75F114C89B62}">
      <dgm:prSet/>
      <dgm:spPr/>
      <dgm:t>
        <a:bodyPr/>
        <a:lstStyle/>
        <a:p>
          <a:endParaRPr lang="ru-UA"/>
        </a:p>
      </dgm:t>
    </dgm:pt>
    <dgm:pt modelId="{6B5D6DA2-7841-4C4B-8529-6E3842E1BC6A}">
      <dgm:prSet custT="1"/>
      <dgm:spPr/>
      <dgm:t>
        <a:bodyPr/>
        <a:lstStyle/>
        <a:p>
          <a:r>
            <a:rPr lang="uk-UA" sz="2000" b="1" noProof="0" dirty="0">
              <a:latin typeface="Times New Roman" panose="02020603050405020304" pitchFamily="18" charset="0"/>
              <a:cs typeface="Times New Roman" panose="02020603050405020304" pitchFamily="18" charset="0"/>
            </a:rPr>
            <a:t>6. Аналіз та інтерпретація даних</a:t>
          </a:r>
        </a:p>
      </dgm:t>
    </dgm:pt>
    <dgm:pt modelId="{B63FB170-203E-4338-BE46-4A1360F87EFE}" type="parTrans" cxnId="{1912F676-BD6F-4860-B432-F54D41990955}">
      <dgm:prSet/>
      <dgm:spPr/>
      <dgm:t>
        <a:bodyPr/>
        <a:lstStyle/>
        <a:p>
          <a:endParaRPr lang="ru-UA"/>
        </a:p>
      </dgm:t>
    </dgm:pt>
    <dgm:pt modelId="{CF567096-A11F-4E8A-870C-05545CED430C}" type="sibTrans" cxnId="{1912F676-BD6F-4860-B432-F54D41990955}">
      <dgm:prSet/>
      <dgm:spPr/>
      <dgm:t>
        <a:bodyPr/>
        <a:lstStyle/>
        <a:p>
          <a:endParaRPr lang="ru-UA"/>
        </a:p>
      </dgm:t>
    </dgm:pt>
    <dgm:pt modelId="{49C5E5D1-2874-4A15-AAD1-96714FED68A6}" type="pres">
      <dgm:prSet presAssocID="{9EBB8108-9B54-405F-B96C-5F4F3750448B}" presName="linear" presStyleCnt="0">
        <dgm:presLayoutVars>
          <dgm:dir/>
          <dgm:animLvl val="lvl"/>
          <dgm:resizeHandles val="exact"/>
        </dgm:presLayoutVars>
      </dgm:prSet>
      <dgm:spPr/>
    </dgm:pt>
    <dgm:pt modelId="{49BEA809-D4BA-4681-9EC8-135E507DB7CE}" type="pres">
      <dgm:prSet presAssocID="{5B7F7A8F-895A-49CE-966D-6503046688B3}" presName="parentLin" presStyleCnt="0"/>
      <dgm:spPr/>
    </dgm:pt>
    <dgm:pt modelId="{D99DCB85-5832-4450-87D6-3FD503C35F8E}" type="pres">
      <dgm:prSet presAssocID="{5B7F7A8F-895A-49CE-966D-6503046688B3}" presName="parentLeftMargin" presStyleLbl="node1" presStyleIdx="0" presStyleCnt="6"/>
      <dgm:spPr/>
    </dgm:pt>
    <dgm:pt modelId="{99A2DD92-7111-4536-8F37-30AD402A04AA}" type="pres">
      <dgm:prSet presAssocID="{5B7F7A8F-895A-49CE-966D-6503046688B3}" presName="parentText" presStyleLbl="node1" presStyleIdx="0" presStyleCnt="6">
        <dgm:presLayoutVars>
          <dgm:chMax val="0"/>
          <dgm:bulletEnabled val="1"/>
        </dgm:presLayoutVars>
      </dgm:prSet>
      <dgm:spPr/>
    </dgm:pt>
    <dgm:pt modelId="{6E722283-04D7-44CC-99D4-038E0963FB01}" type="pres">
      <dgm:prSet presAssocID="{5B7F7A8F-895A-49CE-966D-6503046688B3}" presName="negativeSpace" presStyleCnt="0"/>
      <dgm:spPr/>
    </dgm:pt>
    <dgm:pt modelId="{7055DA18-67B0-47BF-B4BC-502E7C5E20EC}" type="pres">
      <dgm:prSet presAssocID="{5B7F7A8F-895A-49CE-966D-6503046688B3}" presName="childText" presStyleLbl="conFgAcc1" presStyleIdx="0" presStyleCnt="6">
        <dgm:presLayoutVars>
          <dgm:bulletEnabled val="1"/>
        </dgm:presLayoutVars>
      </dgm:prSet>
      <dgm:spPr/>
    </dgm:pt>
    <dgm:pt modelId="{A06D6AA1-6F9B-479C-84C3-C7A19C7E75B3}" type="pres">
      <dgm:prSet presAssocID="{2445DBF2-B157-4DA2-A028-E46B87F0D9F5}" presName="spaceBetweenRectangles" presStyleCnt="0"/>
      <dgm:spPr/>
    </dgm:pt>
    <dgm:pt modelId="{089F45A3-B3EB-4B5D-B374-F1CB28B67F67}" type="pres">
      <dgm:prSet presAssocID="{755B4EC2-83BA-426D-8564-D1045B53B066}" presName="parentLin" presStyleCnt="0"/>
      <dgm:spPr/>
    </dgm:pt>
    <dgm:pt modelId="{20974E3B-7786-4027-A0E9-97A21AD649F9}" type="pres">
      <dgm:prSet presAssocID="{755B4EC2-83BA-426D-8564-D1045B53B066}" presName="parentLeftMargin" presStyleLbl="node1" presStyleIdx="0" presStyleCnt="6"/>
      <dgm:spPr/>
    </dgm:pt>
    <dgm:pt modelId="{4E146EE6-9630-49D4-8B0B-02A7947C3DD6}" type="pres">
      <dgm:prSet presAssocID="{755B4EC2-83BA-426D-8564-D1045B53B066}" presName="parentText" presStyleLbl="node1" presStyleIdx="1" presStyleCnt="6">
        <dgm:presLayoutVars>
          <dgm:chMax val="0"/>
          <dgm:bulletEnabled val="1"/>
        </dgm:presLayoutVars>
      </dgm:prSet>
      <dgm:spPr/>
    </dgm:pt>
    <dgm:pt modelId="{B60AA12C-DDD4-4026-9811-8B3DCAE18059}" type="pres">
      <dgm:prSet presAssocID="{755B4EC2-83BA-426D-8564-D1045B53B066}" presName="negativeSpace" presStyleCnt="0"/>
      <dgm:spPr/>
    </dgm:pt>
    <dgm:pt modelId="{529A05F1-DC52-4433-A71A-0C4405AFD299}" type="pres">
      <dgm:prSet presAssocID="{755B4EC2-83BA-426D-8564-D1045B53B066}" presName="childText" presStyleLbl="conFgAcc1" presStyleIdx="1" presStyleCnt="6">
        <dgm:presLayoutVars>
          <dgm:bulletEnabled val="1"/>
        </dgm:presLayoutVars>
      </dgm:prSet>
      <dgm:spPr/>
    </dgm:pt>
    <dgm:pt modelId="{E1EA06B5-1471-4328-A098-B955D0D3CDA8}" type="pres">
      <dgm:prSet presAssocID="{FAD15381-CC02-4F2D-836D-FF3BED2C6870}" presName="spaceBetweenRectangles" presStyleCnt="0"/>
      <dgm:spPr/>
    </dgm:pt>
    <dgm:pt modelId="{2E8B43C3-A320-4667-8AE1-6A7EB365553B}" type="pres">
      <dgm:prSet presAssocID="{62BB5346-D577-4DB0-8EAF-5420B08711E8}" presName="parentLin" presStyleCnt="0"/>
      <dgm:spPr/>
    </dgm:pt>
    <dgm:pt modelId="{60B69D89-9FD4-4C1F-AA40-F26F8140F019}" type="pres">
      <dgm:prSet presAssocID="{62BB5346-D577-4DB0-8EAF-5420B08711E8}" presName="parentLeftMargin" presStyleLbl="node1" presStyleIdx="1" presStyleCnt="6"/>
      <dgm:spPr/>
    </dgm:pt>
    <dgm:pt modelId="{A6ED7412-9D95-457D-8AA8-B738273669DE}" type="pres">
      <dgm:prSet presAssocID="{62BB5346-D577-4DB0-8EAF-5420B08711E8}" presName="parentText" presStyleLbl="node1" presStyleIdx="2" presStyleCnt="6" custScaleY="163058" custLinFactNeighborY="-12292">
        <dgm:presLayoutVars>
          <dgm:chMax val="0"/>
          <dgm:bulletEnabled val="1"/>
        </dgm:presLayoutVars>
      </dgm:prSet>
      <dgm:spPr/>
    </dgm:pt>
    <dgm:pt modelId="{8FDB6E98-C9E5-4C5F-8C59-66481267E04E}" type="pres">
      <dgm:prSet presAssocID="{62BB5346-D577-4DB0-8EAF-5420B08711E8}" presName="negativeSpace" presStyleCnt="0"/>
      <dgm:spPr/>
    </dgm:pt>
    <dgm:pt modelId="{71826E30-A3EF-4423-A2AA-645A23F4E6F3}" type="pres">
      <dgm:prSet presAssocID="{62BB5346-D577-4DB0-8EAF-5420B08711E8}" presName="childText" presStyleLbl="conFgAcc1" presStyleIdx="2" presStyleCnt="6">
        <dgm:presLayoutVars>
          <dgm:bulletEnabled val="1"/>
        </dgm:presLayoutVars>
      </dgm:prSet>
      <dgm:spPr/>
    </dgm:pt>
    <dgm:pt modelId="{A0C08E25-2548-4A8B-9E2E-46BB20404EFA}" type="pres">
      <dgm:prSet presAssocID="{1FDCC827-4F92-4B39-AA99-4BA7E73F646B}" presName="spaceBetweenRectangles" presStyleCnt="0"/>
      <dgm:spPr/>
    </dgm:pt>
    <dgm:pt modelId="{0F9F46F3-637F-4F38-8764-061222066105}" type="pres">
      <dgm:prSet presAssocID="{A1F7576B-1021-4EAD-9057-2694DC7E26AD}" presName="parentLin" presStyleCnt="0"/>
      <dgm:spPr/>
    </dgm:pt>
    <dgm:pt modelId="{B5161BCB-E5BE-4625-81EC-A2105B906735}" type="pres">
      <dgm:prSet presAssocID="{A1F7576B-1021-4EAD-9057-2694DC7E26AD}" presName="parentLeftMargin" presStyleLbl="node1" presStyleIdx="2" presStyleCnt="6"/>
      <dgm:spPr/>
    </dgm:pt>
    <dgm:pt modelId="{61EA147F-56C8-4E30-88C1-66E9AB59A7F8}" type="pres">
      <dgm:prSet presAssocID="{A1F7576B-1021-4EAD-9057-2694DC7E26AD}" presName="parentText" presStyleLbl="node1" presStyleIdx="3" presStyleCnt="6">
        <dgm:presLayoutVars>
          <dgm:chMax val="0"/>
          <dgm:bulletEnabled val="1"/>
        </dgm:presLayoutVars>
      </dgm:prSet>
      <dgm:spPr/>
    </dgm:pt>
    <dgm:pt modelId="{C253B6D3-3F9C-4225-9B18-0D44A54B952B}" type="pres">
      <dgm:prSet presAssocID="{A1F7576B-1021-4EAD-9057-2694DC7E26AD}" presName="negativeSpace" presStyleCnt="0"/>
      <dgm:spPr/>
    </dgm:pt>
    <dgm:pt modelId="{B9E11B98-8CDF-4E2A-8C7E-7219A8432F53}" type="pres">
      <dgm:prSet presAssocID="{A1F7576B-1021-4EAD-9057-2694DC7E26AD}" presName="childText" presStyleLbl="conFgAcc1" presStyleIdx="3" presStyleCnt="6">
        <dgm:presLayoutVars>
          <dgm:bulletEnabled val="1"/>
        </dgm:presLayoutVars>
      </dgm:prSet>
      <dgm:spPr/>
    </dgm:pt>
    <dgm:pt modelId="{727B8CEC-C40E-42D1-BEC8-4A886DE5E7DB}" type="pres">
      <dgm:prSet presAssocID="{3BC502BF-3B2E-46B1-B874-DEFAFAA54D51}" presName="spaceBetweenRectangles" presStyleCnt="0"/>
      <dgm:spPr/>
    </dgm:pt>
    <dgm:pt modelId="{7AC52CA5-9835-4542-9E35-54C75A04E2FE}" type="pres">
      <dgm:prSet presAssocID="{41CCCB48-953A-425D-AC1A-E6263E40FEA3}" presName="parentLin" presStyleCnt="0"/>
      <dgm:spPr/>
    </dgm:pt>
    <dgm:pt modelId="{7676E956-5FE1-49E7-BAE1-1304BFC9AC55}" type="pres">
      <dgm:prSet presAssocID="{41CCCB48-953A-425D-AC1A-E6263E40FEA3}" presName="parentLeftMargin" presStyleLbl="node1" presStyleIdx="3" presStyleCnt="6"/>
      <dgm:spPr/>
    </dgm:pt>
    <dgm:pt modelId="{4FC74BFD-E750-4BB6-AA8A-DBF9AA0A4D74}" type="pres">
      <dgm:prSet presAssocID="{41CCCB48-953A-425D-AC1A-E6263E40FEA3}" presName="parentText" presStyleLbl="node1" presStyleIdx="4" presStyleCnt="6">
        <dgm:presLayoutVars>
          <dgm:chMax val="0"/>
          <dgm:bulletEnabled val="1"/>
        </dgm:presLayoutVars>
      </dgm:prSet>
      <dgm:spPr/>
    </dgm:pt>
    <dgm:pt modelId="{5EC58D56-7874-414B-8663-1F713ABE08EF}" type="pres">
      <dgm:prSet presAssocID="{41CCCB48-953A-425D-AC1A-E6263E40FEA3}" presName="negativeSpace" presStyleCnt="0"/>
      <dgm:spPr/>
    </dgm:pt>
    <dgm:pt modelId="{8D5BCE90-D62A-430E-8379-57423C1D0B34}" type="pres">
      <dgm:prSet presAssocID="{41CCCB48-953A-425D-AC1A-E6263E40FEA3}" presName="childText" presStyleLbl="conFgAcc1" presStyleIdx="4" presStyleCnt="6">
        <dgm:presLayoutVars>
          <dgm:bulletEnabled val="1"/>
        </dgm:presLayoutVars>
      </dgm:prSet>
      <dgm:spPr/>
    </dgm:pt>
    <dgm:pt modelId="{D0F976EF-A645-4D1A-BFFA-D2C823EDED8E}" type="pres">
      <dgm:prSet presAssocID="{D858D30E-D25D-47ED-9C76-013B3016FD01}" presName="spaceBetweenRectangles" presStyleCnt="0"/>
      <dgm:spPr/>
    </dgm:pt>
    <dgm:pt modelId="{FCE9AFB2-77DD-4333-9CEA-A37040C8A9C6}" type="pres">
      <dgm:prSet presAssocID="{6B5D6DA2-7841-4C4B-8529-6E3842E1BC6A}" presName="parentLin" presStyleCnt="0"/>
      <dgm:spPr/>
    </dgm:pt>
    <dgm:pt modelId="{32214DDB-1E58-4BEE-B84B-3EF03E9A4EF9}" type="pres">
      <dgm:prSet presAssocID="{6B5D6DA2-7841-4C4B-8529-6E3842E1BC6A}" presName="parentLeftMargin" presStyleLbl="node1" presStyleIdx="4" presStyleCnt="6"/>
      <dgm:spPr/>
    </dgm:pt>
    <dgm:pt modelId="{EA513B68-00E8-4892-A6FD-F0C6B8D1CDB1}" type="pres">
      <dgm:prSet presAssocID="{6B5D6DA2-7841-4C4B-8529-6E3842E1BC6A}" presName="parentText" presStyleLbl="node1" presStyleIdx="5" presStyleCnt="6">
        <dgm:presLayoutVars>
          <dgm:chMax val="0"/>
          <dgm:bulletEnabled val="1"/>
        </dgm:presLayoutVars>
      </dgm:prSet>
      <dgm:spPr/>
    </dgm:pt>
    <dgm:pt modelId="{62DCDB25-8CD0-46D8-9418-63573D88CD27}" type="pres">
      <dgm:prSet presAssocID="{6B5D6DA2-7841-4C4B-8529-6E3842E1BC6A}" presName="negativeSpace" presStyleCnt="0"/>
      <dgm:spPr/>
    </dgm:pt>
    <dgm:pt modelId="{E388284E-E499-41E7-9F27-E095D2DA8D0E}" type="pres">
      <dgm:prSet presAssocID="{6B5D6DA2-7841-4C4B-8529-6E3842E1BC6A}" presName="childText" presStyleLbl="conFgAcc1" presStyleIdx="5" presStyleCnt="6">
        <dgm:presLayoutVars>
          <dgm:bulletEnabled val="1"/>
        </dgm:presLayoutVars>
      </dgm:prSet>
      <dgm:spPr/>
    </dgm:pt>
  </dgm:ptLst>
  <dgm:cxnLst>
    <dgm:cxn modelId="{9F79831A-563B-44AE-94AF-E404531CA9D8}" type="presOf" srcId="{755B4EC2-83BA-426D-8564-D1045B53B066}" destId="{20974E3B-7786-4027-A0E9-97A21AD649F9}" srcOrd="0" destOrd="0" presId="urn:microsoft.com/office/officeart/2005/8/layout/list1"/>
    <dgm:cxn modelId="{3EECE61D-5B9C-454A-8577-5A6B2C0F6D34}" type="presOf" srcId="{62BB5346-D577-4DB0-8EAF-5420B08711E8}" destId="{A6ED7412-9D95-457D-8AA8-B738273669DE}" srcOrd="1" destOrd="0" presId="urn:microsoft.com/office/officeart/2005/8/layout/list1"/>
    <dgm:cxn modelId="{E574062D-DFAA-4944-9916-B68C356FD407}" type="presOf" srcId="{5B7F7A8F-895A-49CE-966D-6503046688B3}" destId="{99A2DD92-7111-4536-8F37-30AD402A04AA}" srcOrd="1" destOrd="0" presId="urn:microsoft.com/office/officeart/2005/8/layout/list1"/>
    <dgm:cxn modelId="{81010331-53F4-4450-8F38-75F114C89B62}" srcId="{9EBB8108-9B54-405F-B96C-5F4F3750448B}" destId="{41CCCB48-953A-425D-AC1A-E6263E40FEA3}" srcOrd="4" destOrd="0" parTransId="{4BAC7ABE-1F5C-4175-A415-1623B37AA066}" sibTransId="{D858D30E-D25D-47ED-9C76-013B3016FD01}"/>
    <dgm:cxn modelId="{5B66B331-E10A-48C5-A657-479EA2452A99}" type="presOf" srcId="{6B5D6DA2-7841-4C4B-8529-6E3842E1BC6A}" destId="{EA513B68-00E8-4892-A6FD-F0C6B8D1CDB1}" srcOrd="1" destOrd="0" presId="urn:microsoft.com/office/officeart/2005/8/layout/list1"/>
    <dgm:cxn modelId="{D7375240-5F07-4D52-852E-97F673F879D1}" srcId="{9EBB8108-9B54-405F-B96C-5F4F3750448B}" destId="{62BB5346-D577-4DB0-8EAF-5420B08711E8}" srcOrd="2" destOrd="0" parTransId="{B722EF02-4E57-45DE-A9D1-1A5CA17FAF03}" sibTransId="{1FDCC827-4F92-4B39-AA99-4BA7E73F646B}"/>
    <dgm:cxn modelId="{B90C705C-7CEE-499C-A8EB-E1FA7CDE9F63}" srcId="{9EBB8108-9B54-405F-B96C-5F4F3750448B}" destId="{5B7F7A8F-895A-49CE-966D-6503046688B3}" srcOrd="0" destOrd="0" parTransId="{A9F79384-B446-43A3-9657-89723C5B648E}" sibTransId="{2445DBF2-B157-4DA2-A028-E46B87F0D9F5}"/>
    <dgm:cxn modelId="{F952D15D-1175-40CA-A7EA-70E9126E3374}" type="presOf" srcId="{41CCCB48-953A-425D-AC1A-E6263E40FEA3}" destId="{7676E956-5FE1-49E7-BAE1-1304BFC9AC55}" srcOrd="0" destOrd="0" presId="urn:microsoft.com/office/officeart/2005/8/layout/list1"/>
    <dgm:cxn modelId="{E8B5524A-31B9-46FB-BCD1-29F991AFB6FF}" srcId="{9EBB8108-9B54-405F-B96C-5F4F3750448B}" destId="{A1F7576B-1021-4EAD-9057-2694DC7E26AD}" srcOrd="3" destOrd="0" parTransId="{63953F99-D0BB-4379-9E02-D81AB5A2EE0B}" sibTransId="{3BC502BF-3B2E-46B1-B874-DEFAFAA54D51}"/>
    <dgm:cxn modelId="{E78AA34C-77A5-4F74-9D79-0268F2C596F3}" type="presOf" srcId="{6B5D6DA2-7841-4C4B-8529-6E3842E1BC6A}" destId="{32214DDB-1E58-4BEE-B84B-3EF03E9A4EF9}" srcOrd="0" destOrd="0" presId="urn:microsoft.com/office/officeart/2005/8/layout/list1"/>
    <dgm:cxn modelId="{D65B6672-D47B-4116-8586-A29C005A0E24}" type="presOf" srcId="{755B4EC2-83BA-426D-8564-D1045B53B066}" destId="{4E146EE6-9630-49D4-8B0B-02A7947C3DD6}" srcOrd="1" destOrd="0" presId="urn:microsoft.com/office/officeart/2005/8/layout/list1"/>
    <dgm:cxn modelId="{39177976-2B14-405E-9D24-618C6ED55B53}" srcId="{9EBB8108-9B54-405F-B96C-5F4F3750448B}" destId="{755B4EC2-83BA-426D-8564-D1045B53B066}" srcOrd="1" destOrd="0" parTransId="{37FE4D86-EAAE-41D5-B2B7-CAC567558EC7}" sibTransId="{FAD15381-CC02-4F2D-836D-FF3BED2C6870}"/>
    <dgm:cxn modelId="{1912F676-BD6F-4860-B432-F54D41990955}" srcId="{9EBB8108-9B54-405F-B96C-5F4F3750448B}" destId="{6B5D6DA2-7841-4C4B-8529-6E3842E1BC6A}" srcOrd="5" destOrd="0" parTransId="{B63FB170-203E-4338-BE46-4A1360F87EFE}" sibTransId="{CF567096-A11F-4E8A-870C-05545CED430C}"/>
    <dgm:cxn modelId="{43368D7E-BD10-41AF-877F-33AD3F3D0597}" type="presOf" srcId="{62BB5346-D577-4DB0-8EAF-5420B08711E8}" destId="{60B69D89-9FD4-4C1F-AA40-F26F8140F019}" srcOrd="0" destOrd="0" presId="urn:microsoft.com/office/officeart/2005/8/layout/list1"/>
    <dgm:cxn modelId="{CEDC3A97-7A6A-43F2-A6EA-93D2676B35B6}" type="presOf" srcId="{A1F7576B-1021-4EAD-9057-2694DC7E26AD}" destId="{B5161BCB-E5BE-4625-81EC-A2105B906735}" srcOrd="0" destOrd="0" presId="urn:microsoft.com/office/officeart/2005/8/layout/list1"/>
    <dgm:cxn modelId="{F5570AA6-592E-4E13-BAEA-A8FA155E5F1B}" type="presOf" srcId="{A1F7576B-1021-4EAD-9057-2694DC7E26AD}" destId="{61EA147F-56C8-4E30-88C1-66E9AB59A7F8}" srcOrd="1" destOrd="0" presId="urn:microsoft.com/office/officeart/2005/8/layout/list1"/>
    <dgm:cxn modelId="{89B15CAC-2685-49A4-8CB6-7DE6B037C6B7}" type="presOf" srcId="{41CCCB48-953A-425D-AC1A-E6263E40FEA3}" destId="{4FC74BFD-E750-4BB6-AA8A-DBF9AA0A4D74}" srcOrd="1" destOrd="0" presId="urn:microsoft.com/office/officeart/2005/8/layout/list1"/>
    <dgm:cxn modelId="{C53B74EF-A238-4F5F-9FD3-8C442C07DD58}" type="presOf" srcId="{5B7F7A8F-895A-49CE-966D-6503046688B3}" destId="{D99DCB85-5832-4450-87D6-3FD503C35F8E}" srcOrd="0" destOrd="0" presId="urn:microsoft.com/office/officeart/2005/8/layout/list1"/>
    <dgm:cxn modelId="{0DA19AFC-FBAE-491D-9B96-4FC8D011354A}" type="presOf" srcId="{9EBB8108-9B54-405F-B96C-5F4F3750448B}" destId="{49C5E5D1-2874-4A15-AAD1-96714FED68A6}" srcOrd="0" destOrd="0" presId="urn:microsoft.com/office/officeart/2005/8/layout/list1"/>
    <dgm:cxn modelId="{92250843-9900-4A64-B89A-071DA5367D6C}" type="presParOf" srcId="{49C5E5D1-2874-4A15-AAD1-96714FED68A6}" destId="{49BEA809-D4BA-4681-9EC8-135E507DB7CE}" srcOrd="0" destOrd="0" presId="urn:microsoft.com/office/officeart/2005/8/layout/list1"/>
    <dgm:cxn modelId="{080EFDDC-01A1-4F5C-95C7-016929B82874}" type="presParOf" srcId="{49BEA809-D4BA-4681-9EC8-135E507DB7CE}" destId="{D99DCB85-5832-4450-87D6-3FD503C35F8E}" srcOrd="0" destOrd="0" presId="urn:microsoft.com/office/officeart/2005/8/layout/list1"/>
    <dgm:cxn modelId="{061F7ABD-1B89-48B0-9B89-CC4BD776FA4D}" type="presParOf" srcId="{49BEA809-D4BA-4681-9EC8-135E507DB7CE}" destId="{99A2DD92-7111-4536-8F37-30AD402A04AA}" srcOrd="1" destOrd="0" presId="urn:microsoft.com/office/officeart/2005/8/layout/list1"/>
    <dgm:cxn modelId="{89BDD7B3-9B24-46A9-9544-9759DB8B2C1E}" type="presParOf" srcId="{49C5E5D1-2874-4A15-AAD1-96714FED68A6}" destId="{6E722283-04D7-44CC-99D4-038E0963FB01}" srcOrd="1" destOrd="0" presId="urn:microsoft.com/office/officeart/2005/8/layout/list1"/>
    <dgm:cxn modelId="{280C9676-A1AE-4C87-ADB7-CDF2E962EEB3}" type="presParOf" srcId="{49C5E5D1-2874-4A15-AAD1-96714FED68A6}" destId="{7055DA18-67B0-47BF-B4BC-502E7C5E20EC}" srcOrd="2" destOrd="0" presId="urn:microsoft.com/office/officeart/2005/8/layout/list1"/>
    <dgm:cxn modelId="{97EA4960-AFD4-4CDF-A6ED-5497B777F5B5}" type="presParOf" srcId="{49C5E5D1-2874-4A15-AAD1-96714FED68A6}" destId="{A06D6AA1-6F9B-479C-84C3-C7A19C7E75B3}" srcOrd="3" destOrd="0" presId="urn:microsoft.com/office/officeart/2005/8/layout/list1"/>
    <dgm:cxn modelId="{B052B825-7988-4A9E-B771-3540CAC42FC4}" type="presParOf" srcId="{49C5E5D1-2874-4A15-AAD1-96714FED68A6}" destId="{089F45A3-B3EB-4B5D-B374-F1CB28B67F67}" srcOrd="4" destOrd="0" presId="urn:microsoft.com/office/officeart/2005/8/layout/list1"/>
    <dgm:cxn modelId="{4A474E35-4C81-4378-9614-A12A87579E60}" type="presParOf" srcId="{089F45A3-B3EB-4B5D-B374-F1CB28B67F67}" destId="{20974E3B-7786-4027-A0E9-97A21AD649F9}" srcOrd="0" destOrd="0" presId="urn:microsoft.com/office/officeart/2005/8/layout/list1"/>
    <dgm:cxn modelId="{7657EB8A-DF34-4EA7-88F8-10B703AEECCE}" type="presParOf" srcId="{089F45A3-B3EB-4B5D-B374-F1CB28B67F67}" destId="{4E146EE6-9630-49D4-8B0B-02A7947C3DD6}" srcOrd="1" destOrd="0" presId="urn:microsoft.com/office/officeart/2005/8/layout/list1"/>
    <dgm:cxn modelId="{CA85ADF0-F8B7-46AC-88D2-FF310E23359B}" type="presParOf" srcId="{49C5E5D1-2874-4A15-AAD1-96714FED68A6}" destId="{B60AA12C-DDD4-4026-9811-8B3DCAE18059}" srcOrd="5" destOrd="0" presId="urn:microsoft.com/office/officeart/2005/8/layout/list1"/>
    <dgm:cxn modelId="{B716DC20-EE5D-4C03-B4CE-DB2600C4EC6E}" type="presParOf" srcId="{49C5E5D1-2874-4A15-AAD1-96714FED68A6}" destId="{529A05F1-DC52-4433-A71A-0C4405AFD299}" srcOrd="6" destOrd="0" presId="urn:microsoft.com/office/officeart/2005/8/layout/list1"/>
    <dgm:cxn modelId="{831C9C1D-FA5B-41B9-B2BA-433A2230028D}" type="presParOf" srcId="{49C5E5D1-2874-4A15-AAD1-96714FED68A6}" destId="{E1EA06B5-1471-4328-A098-B955D0D3CDA8}" srcOrd="7" destOrd="0" presId="urn:microsoft.com/office/officeart/2005/8/layout/list1"/>
    <dgm:cxn modelId="{26A11626-4F74-4FBD-99D3-F945F8971907}" type="presParOf" srcId="{49C5E5D1-2874-4A15-AAD1-96714FED68A6}" destId="{2E8B43C3-A320-4667-8AE1-6A7EB365553B}" srcOrd="8" destOrd="0" presId="urn:microsoft.com/office/officeart/2005/8/layout/list1"/>
    <dgm:cxn modelId="{CA8EB192-2D1F-4135-BEB8-ED5C3227DDD8}" type="presParOf" srcId="{2E8B43C3-A320-4667-8AE1-6A7EB365553B}" destId="{60B69D89-9FD4-4C1F-AA40-F26F8140F019}" srcOrd="0" destOrd="0" presId="urn:microsoft.com/office/officeart/2005/8/layout/list1"/>
    <dgm:cxn modelId="{77341A02-6255-438A-A854-EE73B54E3C18}" type="presParOf" srcId="{2E8B43C3-A320-4667-8AE1-6A7EB365553B}" destId="{A6ED7412-9D95-457D-8AA8-B738273669DE}" srcOrd="1" destOrd="0" presId="urn:microsoft.com/office/officeart/2005/8/layout/list1"/>
    <dgm:cxn modelId="{BAF831F1-4AF0-4A9B-9C3E-7760022C6159}" type="presParOf" srcId="{49C5E5D1-2874-4A15-AAD1-96714FED68A6}" destId="{8FDB6E98-C9E5-4C5F-8C59-66481267E04E}" srcOrd="9" destOrd="0" presId="urn:microsoft.com/office/officeart/2005/8/layout/list1"/>
    <dgm:cxn modelId="{53ED7A43-912F-4639-A8E6-ACE07C92A4C7}" type="presParOf" srcId="{49C5E5D1-2874-4A15-AAD1-96714FED68A6}" destId="{71826E30-A3EF-4423-A2AA-645A23F4E6F3}" srcOrd="10" destOrd="0" presId="urn:microsoft.com/office/officeart/2005/8/layout/list1"/>
    <dgm:cxn modelId="{288EA6C7-413B-4CA8-9EAA-5667071AAC90}" type="presParOf" srcId="{49C5E5D1-2874-4A15-AAD1-96714FED68A6}" destId="{A0C08E25-2548-4A8B-9E2E-46BB20404EFA}" srcOrd="11" destOrd="0" presId="urn:microsoft.com/office/officeart/2005/8/layout/list1"/>
    <dgm:cxn modelId="{BC943452-0B82-4EDD-BCE8-B79BA630BBFA}" type="presParOf" srcId="{49C5E5D1-2874-4A15-AAD1-96714FED68A6}" destId="{0F9F46F3-637F-4F38-8764-061222066105}" srcOrd="12" destOrd="0" presId="urn:microsoft.com/office/officeart/2005/8/layout/list1"/>
    <dgm:cxn modelId="{677A6DA4-A5CA-4B6F-9992-773BE25B61D9}" type="presParOf" srcId="{0F9F46F3-637F-4F38-8764-061222066105}" destId="{B5161BCB-E5BE-4625-81EC-A2105B906735}" srcOrd="0" destOrd="0" presId="urn:microsoft.com/office/officeart/2005/8/layout/list1"/>
    <dgm:cxn modelId="{D7242C62-B4DB-4EC7-837C-A38B124D9179}" type="presParOf" srcId="{0F9F46F3-637F-4F38-8764-061222066105}" destId="{61EA147F-56C8-4E30-88C1-66E9AB59A7F8}" srcOrd="1" destOrd="0" presId="urn:microsoft.com/office/officeart/2005/8/layout/list1"/>
    <dgm:cxn modelId="{989564A8-AFA5-4AE8-932A-343B0137C517}" type="presParOf" srcId="{49C5E5D1-2874-4A15-AAD1-96714FED68A6}" destId="{C253B6D3-3F9C-4225-9B18-0D44A54B952B}" srcOrd="13" destOrd="0" presId="urn:microsoft.com/office/officeart/2005/8/layout/list1"/>
    <dgm:cxn modelId="{ABDBA3FC-0700-4349-AEB3-10EB44F21013}" type="presParOf" srcId="{49C5E5D1-2874-4A15-AAD1-96714FED68A6}" destId="{B9E11B98-8CDF-4E2A-8C7E-7219A8432F53}" srcOrd="14" destOrd="0" presId="urn:microsoft.com/office/officeart/2005/8/layout/list1"/>
    <dgm:cxn modelId="{262B0AB3-6FF9-4E06-9258-FECF7AAAB994}" type="presParOf" srcId="{49C5E5D1-2874-4A15-AAD1-96714FED68A6}" destId="{727B8CEC-C40E-42D1-BEC8-4A886DE5E7DB}" srcOrd="15" destOrd="0" presId="urn:microsoft.com/office/officeart/2005/8/layout/list1"/>
    <dgm:cxn modelId="{2300D17F-076C-4195-86B7-F3ACEE375C69}" type="presParOf" srcId="{49C5E5D1-2874-4A15-AAD1-96714FED68A6}" destId="{7AC52CA5-9835-4542-9E35-54C75A04E2FE}" srcOrd="16" destOrd="0" presId="urn:microsoft.com/office/officeart/2005/8/layout/list1"/>
    <dgm:cxn modelId="{C502E156-2C61-4096-844E-7914252AE765}" type="presParOf" srcId="{7AC52CA5-9835-4542-9E35-54C75A04E2FE}" destId="{7676E956-5FE1-49E7-BAE1-1304BFC9AC55}" srcOrd="0" destOrd="0" presId="urn:microsoft.com/office/officeart/2005/8/layout/list1"/>
    <dgm:cxn modelId="{9F25EC9C-EE1D-45A2-9B24-B69B61D67DE7}" type="presParOf" srcId="{7AC52CA5-9835-4542-9E35-54C75A04E2FE}" destId="{4FC74BFD-E750-4BB6-AA8A-DBF9AA0A4D74}" srcOrd="1" destOrd="0" presId="urn:microsoft.com/office/officeart/2005/8/layout/list1"/>
    <dgm:cxn modelId="{8BAB6AAD-D1D6-4DB6-88D2-4CCC983812E0}" type="presParOf" srcId="{49C5E5D1-2874-4A15-AAD1-96714FED68A6}" destId="{5EC58D56-7874-414B-8663-1F713ABE08EF}" srcOrd="17" destOrd="0" presId="urn:microsoft.com/office/officeart/2005/8/layout/list1"/>
    <dgm:cxn modelId="{7D9539E1-BFAE-4F98-B0B3-20C410D301A8}" type="presParOf" srcId="{49C5E5D1-2874-4A15-AAD1-96714FED68A6}" destId="{8D5BCE90-D62A-430E-8379-57423C1D0B34}" srcOrd="18" destOrd="0" presId="urn:microsoft.com/office/officeart/2005/8/layout/list1"/>
    <dgm:cxn modelId="{BF1B9F04-4B42-4EEB-9EFB-4D8DDF46DCDE}" type="presParOf" srcId="{49C5E5D1-2874-4A15-AAD1-96714FED68A6}" destId="{D0F976EF-A645-4D1A-BFFA-D2C823EDED8E}" srcOrd="19" destOrd="0" presId="urn:microsoft.com/office/officeart/2005/8/layout/list1"/>
    <dgm:cxn modelId="{1AAFAE99-96C0-4E72-8F2F-F3375FE5A569}" type="presParOf" srcId="{49C5E5D1-2874-4A15-AAD1-96714FED68A6}" destId="{FCE9AFB2-77DD-4333-9CEA-A37040C8A9C6}" srcOrd="20" destOrd="0" presId="urn:microsoft.com/office/officeart/2005/8/layout/list1"/>
    <dgm:cxn modelId="{35EFDAED-3C32-4291-9F5F-85452A873189}" type="presParOf" srcId="{FCE9AFB2-77DD-4333-9CEA-A37040C8A9C6}" destId="{32214DDB-1E58-4BEE-B84B-3EF03E9A4EF9}" srcOrd="0" destOrd="0" presId="urn:microsoft.com/office/officeart/2005/8/layout/list1"/>
    <dgm:cxn modelId="{0680FBCD-C2B3-4E7E-88DD-A179AC19D739}" type="presParOf" srcId="{FCE9AFB2-77DD-4333-9CEA-A37040C8A9C6}" destId="{EA513B68-00E8-4892-A6FD-F0C6B8D1CDB1}" srcOrd="1" destOrd="0" presId="urn:microsoft.com/office/officeart/2005/8/layout/list1"/>
    <dgm:cxn modelId="{BF45564D-6BB1-4C51-AFC1-9B7D3107DF5E}" type="presParOf" srcId="{49C5E5D1-2874-4A15-AAD1-96714FED68A6}" destId="{62DCDB25-8CD0-46D8-9418-63573D88CD27}" srcOrd="21" destOrd="0" presId="urn:microsoft.com/office/officeart/2005/8/layout/list1"/>
    <dgm:cxn modelId="{9F05CC1D-414F-4738-A0A2-6641C274D623}" type="presParOf" srcId="{49C5E5D1-2874-4A15-AAD1-96714FED68A6}" destId="{E388284E-E499-41E7-9F27-E095D2DA8D0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C43273-873D-4374-B166-49908890F6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UA"/>
        </a:p>
      </dgm:t>
    </dgm:pt>
    <dgm:pt modelId="{F5F6B46F-84BB-4962-84D4-3B6F8D03226A}">
      <dgm:prSet phldrT="[Текст]" custT="1"/>
      <dgm:spPr/>
      <dgm:t>
        <a:bodyPr/>
        <a:lstStyle/>
        <a:p>
          <a:pPr algn="ctr"/>
          <a:r>
            <a:rPr lang="uk-UA" sz="2800" b="1" dirty="0">
              <a:latin typeface="Times New Roman" panose="02020603050405020304" pitchFamily="18" charset="0"/>
              <a:cs typeface="Times New Roman" panose="02020603050405020304" pitchFamily="18" charset="0"/>
            </a:rPr>
            <a:t>Вступна частина</a:t>
          </a:r>
          <a:endParaRPr lang="ru-UA" sz="2800" b="1" dirty="0">
            <a:latin typeface="Times New Roman" panose="02020603050405020304" pitchFamily="18" charset="0"/>
            <a:cs typeface="Times New Roman" panose="02020603050405020304" pitchFamily="18" charset="0"/>
          </a:endParaRPr>
        </a:p>
      </dgm:t>
    </dgm:pt>
    <dgm:pt modelId="{A6DE842A-6108-4B54-B250-1112258DDD1F}" type="parTrans" cxnId="{9553F691-A4EB-40F9-94B6-8BBA2E53A83B}">
      <dgm:prSet/>
      <dgm:spPr/>
      <dgm:t>
        <a:bodyPr/>
        <a:lstStyle/>
        <a:p>
          <a:endParaRPr lang="ru-UA"/>
        </a:p>
      </dgm:t>
    </dgm:pt>
    <dgm:pt modelId="{C5BCE1F9-60E5-4763-9277-11DACA2D0CBE}" type="sibTrans" cxnId="{9553F691-A4EB-40F9-94B6-8BBA2E53A83B}">
      <dgm:prSet/>
      <dgm:spPr/>
      <dgm:t>
        <a:bodyPr/>
        <a:lstStyle/>
        <a:p>
          <a:endParaRPr lang="ru-UA"/>
        </a:p>
      </dgm:t>
    </dgm:pt>
    <dgm:pt modelId="{2176A4B2-42B0-41C2-8720-8B0ADE1BF30F}">
      <dgm:prSet phldrT="[Текст]" custT="1"/>
      <dgm:spPr/>
      <dgm:t>
        <a:bodyPr/>
        <a:lstStyle/>
        <a:p>
          <a:pPr algn="just"/>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найменування організації, фірми, компанії, яка проводить маркетингове дослідження;</a:t>
          </a:r>
        </a:p>
      </dgm:t>
    </dgm:pt>
    <dgm:pt modelId="{5DB1AF7B-15F3-49E0-A967-2585E6BF8563}" type="parTrans" cxnId="{762003D6-A056-4FC4-9A60-C6E6F8DF09CC}">
      <dgm:prSet/>
      <dgm:spPr/>
      <dgm:t>
        <a:bodyPr/>
        <a:lstStyle/>
        <a:p>
          <a:endParaRPr lang="ru-UA"/>
        </a:p>
      </dgm:t>
    </dgm:pt>
    <dgm:pt modelId="{0C2358DB-557C-4794-BB65-DAFCBA1BDFF4}" type="sibTrans" cxnId="{762003D6-A056-4FC4-9A60-C6E6F8DF09CC}">
      <dgm:prSet/>
      <dgm:spPr/>
      <dgm:t>
        <a:bodyPr/>
        <a:lstStyle/>
        <a:p>
          <a:endParaRPr lang="ru-UA"/>
        </a:p>
      </dgm:t>
    </dgm:pt>
    <dgm:pt modelId="{03F1C925-FB4F-4750-99CA-BAA757E96141}">
      <dgm:prSet phldrT="[Текст]" custT="1"/>
      <dgm:spPr/>
      <dgm:t>
        <a:bodyPr/>
        <a:lstStyle/>
        <a:p>
          <a:pPr algn="ctr"/>
          <a:r>
            <a:rPr lang="uk-UA" sz="2800" b="1" dirty="0">
              <a:latin typeface="Times New Roman" panose="02020603050405020304" pitchFamily="18" charset="0"/>
              <a:cs typeface="Times New Roman" panose="02020603050405020304" pitchFamily="18" charset="0"/>
            </a:rPr>
            <a:t>Реквізитна частина</a:t>
          </a:r>
          <a:endParaRPr lang="ru-UA" sz="2800" b="1" dirty="0">
            <a:latin typeface="Times New Roman" panose="02020603050405020304" pitchFamily="18" charset="0"/>
            <a:cs typeface="Times New Roman" panose="02020603050405020304" pitchFamily="18" charset="0"/>
          </a:endParaRPr>
        </a:p>
      </dgm:t>
    </dgm:pt>
    <dgm:pt modelId="{6A9BFE11-FE05-4107-BDD3-60F110784EBE}" type="parTrans" cxnId="{CD8A5A63-70FC-47F3-BB30-18631083C792}">
      <dgm:prSet/>
      <dgm:spPr/>
      <dgm:t>
        <a:bodyPr/>
        <a:lstStyle/>
        <a:p>
          <a:endParaRPr lang="ru-UA"/>
        </a:p>
      </dgm:t>
    </dgm:pt>
    <dgm:pt modelId="{8ABD1071-C687-4240-A748-42398F895105}" type="sibTrans" cxnId="{CD8A5A63-70FC-47F3-BB30-18631083C792}">
      <dgm:prSet/>
      <dgm:spPr/>
      <dgm:t>
        <a:bodyPr/>
        <a:lstStyle/>
        <a:p>
          <a:endParaRPr lang="ru-UA"/>
        </a:p>
      </dgm:t>
    </dgm:pt>
    <dgm:pt modelId="{3CB19044-FCA4-456D-BEAA-8FC25D86A151}">
      <dgm:prSet phldrT="[Текст]"/>
      <dgm:spPr/>
      <dgm:t>
        <a:bodyPr/>
        <a:lstStyle/>
        <a:p>
          <a:endParaRPr lang="ru-UA" dirty="0"/>
        </a:p>
      </dgm:t>
    </dgm:pt>
    <dgm:pt modelId="{2DDFAD39-2D1C-401C-B00A-9D015C24E62D}" type="parTrans" cxnId="{D270ABC5-BD0C-48C2-83D7-BCAE4BAB7F23}">
      <dgm:prSet/>
      <dgm:spPr/>
      <dgm:t>
        <a:bodyPr/>
        <a:lstStyle/>
        <a:p>
          <a:endParaRPr lang="ru-UA"/>
        </a:p>
      </dgm:t>
    </dgm:pt>
    <dgm:pt modelId="{829EB4B5-9618-4179-8934-9320434DDA57}" type="sibTrans" cxnId="{D270ABC5-BD0C-48C2-83D7-BCAE4BAB7F23}">
      <dgm:prSet/>
      <dgm:spPr/>
      <dgm:t>
        <a:bodyPr/>
        <a:lstStyle/>
        <a:p>
          <a:endParaRPr lang="ru-UA"/>
        </a:p>
      </dgm:t>
    </dgm:pt>
    <dgm:pt modelId="{C86123BD-DBF9-4F68-9DE3-513A5D11F4B0}">
      <dgm:prSet phldrT="[Текст]" custT="1"/>
      <dgm:spPr/>
      <dgm:t>
        <a:bodyPr/>
        <a:lstStyle/>
        <a:p>
          <a:pPr algn="l"/>
          <a:endParaRPr lang="ru-UA" sz="2000" b="1" dirty="0">
            <a:solidFill>
              <a:schemeClr val="accent3">
                <a:lumMod val="75000"/>
              </a:schemeClr>
            </a:solidFill>
            <a:latin typeface="Times New Roman" panose="02020603050405020304" pitchFamily="18" charset="0"/>
            <a:cs typeface="Times New Roman" panose="02020603050405020304" pitchFamily="18" charset="0"/>
          </a:endParaRPr>
        </a:p>
      </dgm:t>
    </dgm:pt>
    <dgm:pt modelId="{18E049D7-5560-4E1B-96A1-0A31A36BD3B3}" type="parTrans" cxnId="{6460F4CF-A191-4DEB-808C-120BB319CE4B}">
      <dgm:prSet/>
      <dgm:spPr/>
      <dgm:t>
        <a:bodyPr/>
        <a:lstStyle/>
        <a:p>
          <a:endParaRPr lang="ru-UA"/>
        </a:p>
      </dgm:t>
    </dgm:pt>
    <dgm:pt modelId="{9624AE00-BA93-481A-85C2-16D7BB061D85}" type="sibTrans" cxnId="{6460F4CF-A191-4DEB-808C-120BB319CE4B}">
      <dgm:prSet/>
      <dgm:spPr/>
      <dgm:t>
        <a:bodyPr/>
        <a:lstStyle/>
        <a:p>
          <a:endParaRPr lang="ru-UA"/>
        </a:p>
      </dgm:t>
    </dgm:pt>
    <dgm:pt modelId="{B444C8BA-0813-46E5-BEE6-D2AAB2EF4987}">
      <dgm:prSet phldrT="[Текст]" custT="1"/>
      <dgm:spPr/>
      <dgm:t>
        <a:bodyPr/>
        <a:lstStyle/>
        <a:p>
          <a:pPr algn="l"/>
          <a:endParaRPr lang="ru-UA" sz="2000" b="1" dirty="0">
            <a:solidFill>
              <a:schemeClr val="accent3">
                <a:lumMod val="75000"/>
              </a:schemeClr>
            </a:solidFill>
            <a:latin typeface="Times New Roman" panose="02020603050405020304" pitchFamily="18" charset="0"/>
            <a:cs typeface="Times New Roman" panose="02020603050405020304" pitchFamily="18" charset="0"/>
          </a:endParaRPr>
        </a:p>
      </dgm:t>
    </dgm:pt>
    <dgm:pt modelId="{18E091F1-8DDB-4C80-B774-B690F1F67780}" type="parTrans" cxnId="{51757CEB-A803-4021-AC8A-B3BEBB73C79D}">
      <dgm:prSet/>
      <dgm:spPr/>
      <dgm:t>
        <a:bodyPr/>
        <a:lstStyle/>
        <a:p>
          <a:endParaRPr lang="ru-UA"/>
        </a:p>
      </dgm:t>
    </dgm:pt>
    <dgm:pt modelId="{5C810B2E-7FF4-489E-AC3D-BCAE14AF02F9}" type="sibTrans" cxnId="{51757CEB-A803-4021-AC8A-B3BEBB73C79D}">
      <dgm:prSet/>
      <dgm:spPr/>
      <dgm:t>
        <a:bodyPr/>
        <a:lstStyle/>
        <a:p>
          <a:endParaRPr lang="ru-UA"/>
        </a:p>
      </dgm:t>
    </dgm:pt>
    <dgm:pt modelId="{379CD9DF-AA39-46BC-A3AB-204FBEA96C2A}">
      <dgm:prSet phldrT="[Текст]" custT="1"/>
      <dgm:spPr/>
      <dgm:t>
        <a:bodyPr/>
        <a:lstStyle/>
        <a:p>
          <a:pPr algn="just"/>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цілі дослідження;</a:t>
          </a:r>
        </a:p>
      </dgm:t>
    </dgm:pt>
    <dgm:pt modelId="{D1B3872A-CC06-49CA-930A-F089D74BB866}" type="parTrans" cxnId="{85ADF250-91B6-4777-8836-055252E9A4FF}">
      <dgm:prSet/>
      <dgm:spPr/>
      <dgm:t>
        <a:bodyPr/>
        <a:lstStyle/>
        <a:p>
          <a:endParaRPr lang="ru-UA"/>
        </a:p>
      </dgm:t>
    </dgm:pt>
    <dgm:pt modelId="{75F07256-EDC9-4564-8049-4BBC3727A58D}" type="sibTrans" cxnId="{85ADF250-91B6-4777-8836-055252E9A4FF}">
      <dgm:prSet/>
      <dgm:spPr/>
      <dgm:t>
        <a:bodyPr/>
        <a:lstStyle/>
        <a:p>
          <a:endParaRPr lang="ru-UA"/>
        </a:p>
      </dgm:t>
    </dgm:pt>
    <dgm:pt modelId="{1010388A-7611-431A-B9F2-139087DB14E5}">
      <dgm:prSet phldrT="[Текст]" custT="1"/>
      <dgm:spPr/>
      <dgm:t>
        <a:bodyPr/>
        <a:lstStyle/>
        <a:p>
          <a:pPr algn="just"/>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підкреслюється значущість особистої участі людини в опитуванні, яку користь одержить респондент, прийнявши участь в опитуванні;</a:t>
          </a:r>
        </a:p>
      </dgm:t>
    </dgm:pt>
    <dgm:pt modelId="{2B6BB13B-B0AA-41D8-8A01-A4B9DB48E236}" type="parTrans" cxnId="{24CACFA9-8831-4071-8BF2-66561C901D50}">
      <dgm:prSet/>
      <dgm:spPr/>
      <dgm:t>
        <a:bodyPr/>
        <a:lstStyle/>
        <a:p>
          <a:endParaRPr lang="ru-UA"/>
        </a:p>
      </dgm:t>
    </dgm:pt>
    <dgm:pt modelId="{850A2A35-514B-449E-82B3-7227F9C9FDCA}" type="sibTrans" cxnId="{24CACFA9-8831-4071-8BF2-66561C901D50}">
      <dgm:prSet/>
      <dgm:spPr/>
      <dgm:t>
        <a:bodyPr/>
        <a:lstStyle/>
        <a:p>
          <a:endParaRPr lang="ru-UA"/>
        </a:p>
      </dgm:t>
    </dgm:pt>
    <dgm:pt modelId="{88372DC5-6E61-49CD-BADD-68313749DB8E}">
      <dgm:prSet phldrT="[Текст]" custT="1"/>
      <dgm:spPr/>
      <dgm:t>
        <a:bodyPr/>
        <a:lstStyle/>
        <a:p>
          <a:pPr algn="just"/>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гарантується анонімність відповідей;</a:t>
          </a:r>
        </a:p>
      </dgm:t>
    </dgm:pt>
    <dgm:pt modelId="{AC7E3E84-A18E-431C-8389-61B6CD41E590}" type="parTrans" cxnId="{1126C4EF-8626-471F-A780-6A22CBDD0996}">
      <dgm:prSet/>
      <dgm:spPr/>
      <dgm:t>
        <a:bodyPr/>
        <a:lstStyle/>
        <a:p>
          <a:endParaRPr lang="ru-UA"/>
        </a:p>
      </dgm:t>
    </dgm:pt>
    <dgm:pt modelId="{D98E8EF0-6C14-453C-A666-C20F753DD9DB}" type="sibTrans" cxnId="{1126C4EF-8626-471F-A780-6A22CBDD0996}">
      <dgm:prSet/>
      <dgm:spPr/>
      <dgm:t>
        <a:bodyPr/>
        <a:lstStyle/>
        <a:p>
          <a:endParaRPr lang="ru-UA"/>
        </a:p>
      </dgm:t>
    </dgm:pt>
    <dgm:pt modelId="{194B0E56-CF10-4300-8202-2BB35007A6B4}">
      <dgm:prSet phldrT="[Текст]" custT="1"/>
      <dgm:spPr/>
      <dgm:t>
        <a:bodyPr/>
        <a:lstStyle/>
        <a:p>
          <a:pPr algn="just"/>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дається чіткий виклад правил заповнення анкети тощо.</a:t>
          </a:r>
        </a:p>
      </dgm:t>
    </dgm:pt>
    <dgm:pt modelId="{E7DA3FDC-B26B-4E64-A72A-D423A7DAD9EF}" type="parTrans" cxnId="{AADE7EE9-D9BE-4BA3-944E-27EDD377EC29}">
      <dgm:prSet/>
      <dgm:spPr/>
      <dgm:t>
        <a:bodyPr/>
        <a:lstStyle/>
        <a:p>
          <a:endParaRPr lang="ru-UA"/>
        </a:p>
      </dgm:t>
    </dgm:pt>
    <dgm:pt modelId="{76FEE8C5-21E2-4479-A5A6-E1E97437B9FC}" type="sibTrans" cxnId="{AADE7EE9-D9BE-4BA3-944E-27EDD377EC29}">
      <dgm:prSet/>
      <dgm:spPr/>
      <dgm:t>
        <a:bodyPr/>
        <a:lstStyle/>
        <a:p>
          <a:endParaRPr lang="ru-UA"/>
        </a:p>
      </dgm:t>
    </dgm:pt>
    <dgm:pt modelId="{CDF6E3BE-D357-43D6-A603-49F71C8D4219}">
      <dgm:prSet phldrT="[Текст]" custT="1"/>
      <dgm:spPr/>
      <dgm:t>
        <a:bodyPr/>
        <a:lstStyle/>
        <a:p>
          <a:pPr algn="l"/>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стать; </a:t>
          </a:r>
        </a:p>
      </dgm:t>
    </dgm:pt>
    <dgm:pt modelId="{1A911AB6-CA1B-41C9-8851-96147E39B0A7}" type="parTrans" cxnId="{2E44F76C-4A04-4D35-A753-03E9E72F2C80}">
      <dgm:prSet/>
      <dgm:spPr/>
      <dgm:t>
        <a:bodyPr/>
        <a:lstStyle/>
        <a:p>
          <a:endParaRPr lang="ru-UA"/>
        </a:p>
      </dgm:t>
    </dgm:pt>
    <dgm:pt modelId="{A66B8B41-8DEC-425B-B96F-41E79D49C8AE}" type="sibTrans" cxnId="{2E44F76C-4A04-4D35-A753-03E9E72F2C80}">
      <dgm:prSet/>
      <dgm:spPr/>
      <dgm:t>
        <a:bodyPr/>
        <a:lstStyle/>
        <a:p>
          <a:endParaRPr lang="ru-UA"/>
        </a:p>
      </dgm:t>
    </dgm:pt>
    <dgm:pt modelId="{D9F79C0F-A606-4196-9529-32CE7C20A53E}">
      <dgm:prSet phldrT="[Текст]" custT="1"/>
      <dgm:spPr/>
      <dgm:t>
        <a:bodyPr/>
        <a:lstStyle/>
        <a:p>
          <a:pPr algn="l"/>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сімейний стан; </a:t>
          </a:r>
        </a:p>
      </dgm:t>
    </dgm:pt>
    <dgm:pt modelId="{DF9B0050-DF0C-48F8-9DAF-D33DA6A07A0C}" type="parTrans" cxnId="{6E43201E-0616-4A70-B2EE-B1BE5E05D533}">
      <dgm:prSet/>
      <dgm:spPr/>
      <dgm:t>
        <a:bodyPr/>
        <a:lstStyle/>
        <a:p>
          <a:endParaRPr lang="ru-UA"/>
        </a:p>
      </dgm:t>
    </dgm:pt>
    <dgm:pt modelId="{87FEE603-A804-4076-BA78-1E0FD5143F9E}" type="sibTrans" cxnId="{6E43201E-0616-4A70-B2EE-B1BE5E05D533}">
      <dgm:prSet/>
      <dgm:spPr/>
      <dgm:t>
        <a:bodyPr/>
        <a:lstStyle/>
        <a:p>
          <a:endParaRPr lang="ru-UA"/>
        </a:p>
      </dgm:t>
    </dgm:pt>
    <dgm:pt modelId="{74AA2502-525A-4DEE-ABA0-81FDF0875C24}">
      <dgm:prSet phldrT="[Текст]" custT="1"/>
      <dgm:spPr/>
      <dgm:t>
        <a:bodyPr/>
        <a:lstStyle/>
        <a:p>
          <a:pPr algn="l"/>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рівень доходу тощо</a:t>
          </a:r>
          <a:r>
            <a:rPr lang="ru-RU" sz="2000" b="1" dirty="0">
              <a:solidFill>
                <a:schemeClr val="accent3">
                  <a:lumMod val="75000"/>
                </a:schemeClr>
              </a:solidFill>
              <a:latin typeface="Times New Roman" panose="02020603050405020304" pitchFamily="18" charset="0"/>
              <a:cs typeface="Times New Roman" panose="02020603050405020304" pitchFamily="18" charset="0"/>
            </a:rPr>
            <a:t>.</a:t>
          </a:r>
          <a:endParaRPr lang="ru-UA" sz="2000" b="1" dirty="0">
            <a:solidFill>
              <a:schemeClr val="accent3">
                <a:lumMod val="75000"/>
              </a:schemeClr>
            </a:solidFill>
            <a:latin typeface="Times New Roman" panose="02020603050405020304" pitchFamily="18" charset="0"/>
            <a:cs typeface="Times New Roman" panose="02020603050405020304" pitchFamily="18" charset="0"/>
          </a:endParaRPr>
        </a:p>
      </dgm:t>
    </dgm:pt>
    <dgm:pt modelId="{2C267C1E-FA7F-4139-BA80-A944D0A773AA}" type="parTrans" cxnId="{B0510ECA-53A5-4079-B708-8F211FAD813C}">
      <dgm:prSet/>
      <dgm:spPr/>
      <dgm:t>
        <a:bodyPr/>
        <a:lstStyle/>
        <a:p>
          <a:endParaRPr lang="ru-UA"/>
        </a:p>
      </dgm:t>
    </dgm:pt>
    <dgm:pt modelId="{E4D1BB8B-7A48-43B1-AD9A-B80E3E82C385}" type="sibTrans" cxnId="{B0510ECA-53A5-4079-B708-8F211FAD813C}">
      <dgm:prSet/>
      <dgm:spPr/>
      <dgm:t>
        <a:bodyPr/>
        <a:lstStyle/>
        <a:p>
          <a:endParaRPr lang="ru-UA"/>
        </a:p>
      </dgm:t>
    </dgm:pt>
    <dgm:pt modelId="{E125142B-12E8-464E-9FE6-40F1EE7B7935}">
      <dgm:prSet phldrT="[Текст]" custT="1"/>
      <dgm:spPr/>
      <dgm:t>
        <a:bodyPr/>
        <a:lstStyle/>
        <a:p>
          <a:pPr algn="l"/>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род занять; </a:t>
          </a:r>
        </a:p>
      </dgm:t>
    </dgm:pt>
    <dgm:pt modelId="{61BE2594-ADCF-4048-AD32-D487598F1934}" type="parTrans" cxnId="{6DF79B27-8E72-4DE4-9C2D-64E238BAB4FF}">
      <dgm:prSet/>
      <dgm:spPr/>
      <dgm:t>
        <a:bodyPr/>
        <a:lstStyle/>
        <a:p>
          <a:endParaRPr lang="ru-UA"/>
        </a:p>
      </dgm:t>
    </dgm:pt>
    <dgm:pt modelId="{51C6586D-BD82-440E-8865-9F570CE4B736}" type="sibTrans" cxnId="{6DF79B27-8E72-4DE4-9C2D-64E238BAB4FF}">
      <dgm:prSet/>
      <dgm:spPr/>
      <dgm:t>
        <a:bodyPr/>
        <a:lstStyle/>
        <a:p>
          <a:endParaRPr lang="ru-UA"/>
        </a:p>
      </dgm:t>
    </dgm:pt>
    <dgm:pt modelId="{E09E3FB0-F43A-42FE-B70B-A115D9E280A8}">
      <dgm:prSet phldrT="[Текст]" custT="1"/>
      <dgm:spPr/>
      <dgm:t>
        <a:bodyPr/>
        <a:lstStyle/>
        <a:p>
          <a:pPr algn="l"/>
          <a:r>
            <a:rPr lang="uk-UA" sz="2000" b="1" noProof="0" dirty="0">
              <a:solidFill>
                <a:schemeClr val="accent3">
                  <a:lumMod val="75000"/>
                </a:schemeClr>
              </a:solidFill>
              <a:latin typeface="Times New Roman" panose="02020603050405020304" pitchFamily="18" charset="0"/>
              <a:cs typeface="Times New Roman" panose="02020603050405020304" pitchFamily="18" charset="0"/>
            </a:rPr>
            <a:t>вік; </a:t>
          </a:r>
          <a:endParaRPr lang="ru-UA" sz="2000" b="1" dirty="0">
            <a:solidFill>
              <a:schemeClr val="accent3">
                <a:lumMod val="75000"/>
              </a:schemeClr>
            </a:solidFill>
            <a:latin typeface="Times New Roman" panose="02020603050405020304" pitchFamily="18" charset="0"/>
            <a:cs typeface="Times New Roman" panose="02020603050405020304" pitchFamily="18" charset="0"/>
          </a:endParaRPr>
        </a:p>
      </dgm:t>
    </dgm:pt>
    <dgm:pt modelId="{2D861E08-9FEC-44DA-AC45-5724D07D2BB1}" type="parTrans" cxnId="{4A71674D-32AA-4010-99A6-BAAE2493811F}">
      <dgm:prSet/>
      <dgm:spPr/>
      <dgm:t>
        <a:bodyPr/>
        <a:lstStyle/>
        <a:p>
          <a:endParaRPr lang="ru-UA"/>
        </a:p>
      </dgm:t>
    </dgm:pt>
    <dgm:pt modelId="{55325123-4554-43D1-9F78-C84138C8FC4A}" type="sibTrans" cxnId="{4A71674D-32AA-4010-99A6-BAAE2493811F}">
      <dgm:prSet/>
      <dgm:spPr/>
      <dgm:t>
        <a:bodyPr/>
        <a:lstStyle/>
        <a:p>
          <a:endParaRPr lang="ru-UA"/>
        </a:p>
      </dgm:t>
    </dgm:pt>
    <dgm:pt modelId="{3AD25396-2028-4547-B2B7-D1219FCA11A8}">
      <dgm:prSet phldrT="[Текст]" custT="1"/>
      <dgm:spPr/>
      <dgm:t>
        <a:bodyPr/>
        <a:lstStyle/>
        <a:p>
          <a:pPr algn="just"/>
          <a:endParaRPr lang="uk-UA" sz="2000" b="1" noProof="0" dirty="0">
            <a:solidFill>
              <a:schemeClr val="accent3">
                <a:lumMod val="75000"/>
              </a:schemeClr>
            </a:solidFill>
            <a:latin typeface="Times New Roman" panose="02020603050405020304" pitchFamily="18" charset="0"/>
            <a:cs typeface="Times New Roman" panose="02020603050405020304" pitchFamily="18" charset="0"/>
          </a:endParaRPr>
        </a:p>
      </dgm:t>
    </dgm:pt>
    <dgm:pt modelId="{F53F27C6-E497-4BF1-9E24-30CF39C8C033}" type="parTrans" cxnId="{BB8800AE-5A9F-467A-87B0-CC6B8AE517D8}">
      <dgm:prSet/>
      <dgm:spPr/>
      <dgm:t>
        <a:bodyPr/>
        <a:lstStyle/>
        <a:p>
          <a:endParaRPr lang="ru-UA"/>
        </a:p>
      </dgm:t>
    </dgm:pt>
    <dgm:pt modelId="{28E6BF84-23CB-4AC9-A972-3246C120B81C}" type="sibTrans" cxnId="{BB8800AE-5A9F-467A-87B0-CC6B8AE517D8}">
      <dgm:prSet/>
      <dgm:spPr/>
      <dgm:t>
        <a:bodyPr/>
        <a:lstStyle/>
        <a:p>
          <a:endParaRPr lang="ru-UA"/>
        </a:p>
      </dgm:t>
    </dgm:pt>
    <dgm:pt modelId="{91015885-A0F6-423C-9B96-032E646E7673}" type="pres">
      <dgm:prSet presAssocID="{56C43273-873D-4374-B166-49908890F640}" presName="linear" presStyleCnt="0">
        <dgm:presLayoutVars>
          <dgm:animLvl val="lvl"/>
          <dgm:resizeHandles val="exact"/>
        </dgm:presLayoutVars>
      </dgm:prSet>
      <dgm:spPr/>
    </dgm:pt>
    <dgm:pt modelId="{894E5C99-EA89-49A3-B4F3-186D5FEA111C}" type="pres">
      <dgm:prSet presAssocID="{F5F6B46F-84BB-4962-84D4-3B6F8D03226A}" presName="parentText" presStyleLbl="node1" presStyleIdx="0" presStyleCnt="2" custLinFactNeighborY="5019">
        <dgm:presLayoutVars>
          <dgm:chMax val="0"/>
          <dgm:bulletEnabled val="1"/>
        </dgm:presLayoutVars>
      </dgm:prSet>
      <dgm:spPr/>
    </dgm:pt>
    <dgm:pt modelId="{1A8DDFA1-86A4-4F9D-ABD0-AB7E4FC4CEFD}" type="pres">
      <dgm:prSet presAssocID="{F5F6B46F-84BB-4962-84D4-3B6F8D03226A}" presName="childText" presStyleLbl="revTx" presStyleIdx="0" presStyleCnt="2">
        <dgm:presLayoutVars>
          <dgm:bulletEnabled val="1"/>
        </dgm:presLayoutVars>
      </dgm:prSet>
      <dgm:spPr/>
    </dgm:pt>
    <dgm:pt modelId="{353AF70F-05E5-4636-9A92-4A9A370797EA}" type="pres">
      <dgm:prSet presAssocID="{03F1C925-FB4F-4750-99CA-BAA757E96141}" presName="parentText" presStyleLbl="node1" presStyleIdx="1" presStyleCnt="2" custLinFactY="-250418" custLinFactNeighborX="458" custLinFactNeighborY="-300000">
        <dgm:presLayoutVars>
          <dgm:chMax val="0"/>
          <dgm:bulletEnabled val="1"/>
        </dgm:presLayoutVars>
      </dgm:prSet>
      <dgm:spPr/>
    </dgm:pt>
    <dgm:pt modelId="{202F73EC-4E36-4C76-AE1D-8796B23BBF37}" type="pres">
      <dgm:prSet presAssocID="{03F1C925-FB4F-4750-99CA-BAA757E96141}" presName="childText" presStyleLbl="revTx" presStyleIdx="1" presStyleCnt="2">
        <dgm:presLayoutVars>
          <dgm:bulletEnabled val="1"/>
        </dgm:presLayoutVars>
      </dgm:prSet>
      <dgm:spPr/>
    </dgm:pt>
  </dgm:ptLst>
  <dgm:cxnLst>
    <dgm:cxn modelId="{3E6DE910-8B96-4B68-A2DA-561709F233C7}" type="presOf" srcId="{88372DC5-6E61-49CD-BADD-68313749DB8E}" destId="{1A8DDFA1-86A4-4F9D-ABD0-AB7E4FC4CEFD}" srcOrd="0" destOrd="4" presId="urn:microsoft.com/office/officeart/2005/8/layout/vList2"/>
    <dgm:cxn modelId="{6E43201E-0616-4A70-B2EE-B1BE5E05D533}" srcId="{F5F6B46F-84BB-4962-84D4-3B6F8D03226A}" destId="{D9F79C0F-A606-4196-9529-32CE7C20A53E}" srcOrd="11" destOrd="0" parTransId="{DF9B0050-DF0C-48F8-9DAF-D33DA6A07A0C}" sibTransId="{87FEE603-A804-4076-BA78-1E0FD5143F9E}"/>
    <dgm:cxn modelId="{76384825-BA04-42F4-9AB4-50BB8EB79497}" type="presOf" srcId="{2176A4B2-42B0-41C2-8720-8B0ADE1BF30F}" destId="{1A8DDFA1-86A4-4F9D-ABD0-AB7E4FC4CEFD}" srcOrd="0" destOrd="1" presId="urn:microsoft.com/office/officeart/2005/8/layout/vList2"/>
    <dgm:cxn modelId="{6DF79B27-8E72-4DE4-9C2D-64E238BAB4FF}" srcId="{F5F6B46F-84BB-4962-84D4-3B6F8D03226A}" destId="{E125142B-12E8-464E-9FE6-40F1EE7B7935}" srcOrd="10" destOrd="0" parTransId="{61BE2594-ADCF-4048-AD32-D487598F1934}" sibTransId="{51C6586D-BD82-440E-8865-9F570CE4B736}"/>
    <dgm:cxn modelId="{4432FB2E-E388-4B72-986F-E2DCEB16BD06}" type="presOf" srcId="{03F1C925-FB4F-4750-99CA-BAA757E96141}" destId="{353AF70F-05E5-4636-9A92-4A9A370797EA}" srcOrd="0" destOrd="0" presId="urn:microsoft.com/office/officeart/2005/8/layout/vList2"/>
    <dgm:cxn modelId="{C82B8B31-17B0-46EF-9CC2-60CB51A1B7BA}" type="presOf" srcId="{74AA2502-525A-4DEE-ABA0-81FDF0875C24}" destId="{1A8DDFA1-86A4-4F9D-ABD0-AB7E4FC4CEFD}" srcOrd="0" destOrd="12" presId="urn:microsoft.com/office/officeart/2005/8/layout/vList2"/>
    <dgm:cxn modelId="{6D6FD731-9AF8-4C90-A2CD-AA39717ED15C}" type="presOf" srcId="{3CB19044-FCA4-456D-BEAA-8FC25D86A151}" destId="{202F73EC-4E36-4C76-AE1D-8796B23BBF37}" srcOrd="0" destOrd="0" presId="urn:microsoft.com/office/officeart/2005/8/layout/vList2"/>
    <dgm:cxn modelId="{CF47B938-D204-4109-9B1D-ABF91045465F}" type="presOf" srcId="{379CD9DF-AA39-46BC-A3AB-204FBEA96C2A}" destId="{1A8DDFA1-86A4-4F9D-ABD0-AB7E4FC4CEFD}" srcOrd="0" destOrd="2" presId="urn:microsoft.com/office/officeart/2005/8/layout/vList2"/>
    <dgm:cxn modelId="{7EE9F038-FEE3-4D15-8BBF-9D67275FF3C6}" type="presOf" srcId="{3AD25396-2028-4547-B2B7-D1219FCA11A8}" destId="{1A8DDFA1-86A4-4F9D-ABD0-AB7E4FC4CEFD}" srcOrd="0" destOrd="0" presId="urn:microsoft.com/office/officeart/2005/8/layout/vList2"/>
    <dgm:cxn modelId="{54AD185F-2D22-443D-BAC2-71FE69CDA73B}" type="presOf" srcId="{B444C8BA-0813-46E5-BEE6-D2AAB2EF4987}" destId="{1A8DDFA1-86A4-4F9D-ABD0-AB7E4FC4CEFD}" srcOrd="0" destOrd="7" presId="urn:microsoft.com/office/officeart/2005/8/layout/vList2"/>
    <dgm:cxn modelId="{CD8A5A63-70FC-47F3-BB30-18631083C792}" srcId="{56C43273-873D-4374-B166-49908890F640}" destId="{03F1C925-FB4F-4750-99CA-BAA757E96141}" srcOrd="1" destOrd="0" parTransId="{6A9BFE11-FE05-4107-BDD3-60F110784EBE}" sibTransId="{8ABD1071-C687-4240-A748-42398F895105}"/>
    <dgm:cxn modelId="{D987C848-F55B-4E47-92CB-F05C98F806FD}" type="presOf" srcId="{56C43273-873D-4374-B166-49908890F640}" destId="{91015885-A0F6-423C-9B96-032E646E7673}" srcOrd="0" destOrd="0" presId="urn:microsoft.com/office/officeart/2005/8/layout/vList2"/>
    <dgm:cxn modelId="{2E44F76C-4A04-4D35-A753-03E9E72F2C80}" srcId="{F5F6B46F-84BB-4962-84D4-3B6F8D03226A}" destId="{CDF6E3BE-D357-43D6-A603-49F71C8D4219}" srcOrd="9" destOrd="0" parTransId="{1A911AB6-CA1B-41C9-8851-96147E39B0A7}" sibTransId="{A66B8B41-8DEC-425B-B96F-41E79D49C8AE}"/>
    <dgm:cxn modelId="{4A71674D-32AA-4010-99A6-BAAE2493811F}" srcId="{F5F6B46F-84BB-4962-84D4-3B6F8D03226A}" destId="{E09E3FB0-F43A-42FE-B70B-A115D9E280A8}" srcOrd="8" destOrd="0" parTransId="{2D861E08-9FEC-44DA-AC45-5724D07D2BB1}" sibTransId="{55325123-4554-43D1-9F78-C84138C8FC4A}"/>
    <dgm:cxn modelId="{85ADF250-91B6-4777-8836-055252E9A4FF}" srcId="{F5F6B46F-84BB-4962-84D4-3B6F8D03226A}" destId="{379CD9DF-AA39-46BC-A3AB-204FBEA96C2A}" srcOrd="2" destOrd="0" parTransId="{D1B3872A-CC06-49CA-930A-F089D74BB866}" sibTransId="{75F07256-EDC9-4564-8049-4BBC3727A58D}"/>
    <dgm:cxn modelId="{3FAC1056-8E4E-49B9-AFC0-50F0589A0F96}" type="presOf" srcId="{E09E3FB0-F43A-42FE-B70B-A115D9E280A8}" destId="{1A8DDFA1-86A4-4F9D-ABD0-AB7E4FC4CEFD}" srcOrd="0" destOrd="8" presId="urn:microsoft.com/office/officeart/2005/8/layout/vList2"/>
    <dgm:cxn modelId="{63B0D985-6BCF-4E92-A4C3-C247C9307886}" type="presOf" srcId="{C86123BD-DBF9-4F68-9DE3-513A5D11F4B0}" destId="{1A8DDFA1-86A4-4F9D-ABD0-AB7E4FC4CEFD}" srcOrd="0" destOrd="6" presId="urn:microsoft.com/office/officeart/2005/8/layout/vList2"/>
    <dgm:cxn modelId="{9553F691-A4EB-40F9-94B6-8BBA2E53A83B}" srcId="{56C43273-873D-4374-B166-49908890F640}" destId="{F5F6B46F-84BB-4962-84D4-3B6F8D03226A}" srcOrd="0" destOrd="0" parTransId="{A6DE842A-6108-4B54-B250-1112258DDD1F}" sibTransId="{C5BCE1F9-60E5-4763-9277-11DACA2D0CBE}"/>
    <dgm:cxn modelId="{92FA22A0-4467-4F0D-B841-690837E9FAB6}" type="presOf" srcId="{CDF6E3BE-D357-43D6-A603-49F71C8D4219}" destId="{1A8DDFA1-86A4-4F9D-ABD0-AB7E4FC4CEFD}" srcOrd="0" destOrd="9" presId="urn:microsoft.com/office/officeart/2005/8/layout/vList2"/>
    <dgm:cxn modelId="{24CACFA9-8831-4071-8BF2-66561C901D50}" srcId="{F5F6B46F-84BB-4962-84D4-3B6F8D03226A}" destId="{1010388A-7611-431A-B9F2-139087DB14E5}" srcOrd="3" destOrd="0" parTransId="{2B6BB13B-B0AA-41D8-8A01-A4B9DB48E236}" sibTransId="{850A2A35-514B-449E-82B3-7227F9C9FDCA}"/>
    <dgm:cxn modelId="{755FA6AA-094E-4CA3-9B1C-930A32385C2E}" type="presOf" srcId="{1010388A-7611-431A-B9F2-139087DB14E5}" destId="{1A8DDFA1-86A4-4F9D-ABD0-AB7E4FC4CEFD}" srcOrd="0" destOrd="3" presId="urn:microsoft.com/office/officeart/2005/8/layout/vList2"/>
    <dgm:cxn modelId="{BB8800AE-5A9F-467A-87B0-CC6B8AE517D8}" srcId="{F5F6B46F-84BB-4962-84D4-3B6F8D03226A}" destId="{3AD25396-2028-4547-B2B7-D1219FCA11A8}" srcOrd="0" destOrd="0" parTransId="{F53F27C6-E497-4BF1-9E24-30CF39C8C033}" sibTransId="{28E6BF84-23CB-4AC9-A972-3246C120B81C}"/>
    <dgm:cxn modelId="{6DF6EFB3-1CE2-4176-814A-FE69FCAA02AF}" type="presOf" srcId="{F5F6B46F-84BB-4962-84D4-3B6F8D03226A}" destId="{894E5C99-EA89-49A3-B4F3-186D5FEA111C}" srcOrd="0" destOrd="0" presId="urn:microsoft.com/office/officeart/2005/8/layout/vList2"/>
    <dgm:cxn modelId="{47E2A8B6-9C06-4D7F-B245-1CE4E0766E80}" type="presOf" srcId="{194B0E56-CF10-4300-8202-2BB35007A6B4}" destId="{1A8DDFA1-86A4-4F9D-ABD0-AB7E4FC4CEFD}" srcOrd="0" destOrd="5" presId="urn:microsoft.com/office/officeart/2005/8/layout/vList2"/>
    <dgm:cxn modelId="{6CC840C0-2558-4D6B-859E-9714A7A1EEFA}" type="presOf" srcId="{E125142B-12E8-464E-9FE6-40F1EE7B7935}" destId="{1A8DDFA1-86A4-4F9D-ABD0-AB7E4FC4CEFD}" srcOrd="0" destOrd="10" presId="urn:microsoft.com/office/officeart/2005/8/layout/vList2"/>
    <dgm:cxn modelId="{D270ABC5-BD0C-48C2-83D7-BCAE4BAB7F23}" srcId="{03F1C925-FB4F-4750-99CA-BAA757E96141}" destId="{3CB19044-FCA4-456D-BEAA-8FC25D86A151}" srcOrd="0" destOrd="0" parTransId="{2DDFAD39-2D1C-401C-B00A-9D015C24E62D}" sibTransId="{829EB4B5-9618-4179-8934-9320434DDA57}"/>
    <dgm:cxn modelId="{B0510ECA-53A5-4079-B708-8F211FAD813C}" srcId="{F5F6B46F-84BB-4962-84D4-3B6F8D03226A}" destId="{74AA2502-525A-4DEE-ABA0-81FDF0875C24}" srcOrd="12" destOrd="0" parTransId="{2C267C1E-FA7F-4139-BA80-A944D0A773AA}" sibTransId="{E4D1BB8B-7A48-43B1-AD9A-B80E3E82C385}"/>
    <dgm:cxn modelId="{54C94ECC-3FFD-4859-A9AA-7C066B91DF23}" type="presOf" srcId="{D9F79C0F-A606-4196-9529-32CE7C20A53E}" destId="{1A8DDFA1-86A4-4F9D-ABD0-AB7E4FC4CEFD}" srcOrd="0" destOrd="11" presId="urn:microsoft.com/office/officeart/2005/8/layout/vList2"/>
    <dgm:cxn modelId="{6460F4CF-A191-4DEB-808C-120BB319CE4B}" srcId="{F5F6B46F-84BB-4962-84D4-3B6F8D03226A}" destId="{C86123BD-DBF9-4F68-9DE3-513A5D11F4B0}" srcOrd="6" destOrd="0" parTransId="{18E049D7-5560-4E1B-96A1-0A31A36BD3B3}" sibTransId="{9624AE00-BA93-481A-85C2-16D7BB061D85}"/>
    <dgm:cxn modelId="{762003D6-A056-4FC4-9A60-C6E6F8DF09CC}" srcId="{F5F6B46F-84BB-4962-84D4-3B6F8D03226A}" destId="{2176A4B2-42B0-41C2-8720-8B0ADE1BF30F}" srcOrd="1" destOrd="0" parTransId="{5DB1AF7B-15F3-49E0-A967-2585E6BF8563}" sibTransId="{0C2358DB-557C-4794-BB65-DAFCBA1BDFF4}"/>
    <dgm:cxn modelId="{AADE7EE9-D9BE-4BA3-944E-27EDD377EC29}" srcId="{F5F6B46F-84BB-4962-84D4-3B6F8D03226A}" destId="{194B0E56-CF10-4300-8202-2BB35007A6B4}" srcOrd="5" destOrd="0" parTransId="{E7DA3FDC-B26B-4E64-A72A-D423A7DAD9EF}" sibTransId="{76FEE8C5-21E2-4479-A5A6-E1E97437B9FC}"/>
    <dgm:cxn modelId="{51757CEB-A803-4021-AC8A-B3BEBB73C79D}" srcId="{F5F6B46F-84BB-4962-84D4-3B6F8D03226A}" destId="{B444C8BA-0813-46E5-BEE6-D2AAB2EF4987}" srcOrd="7" destOrd="0" parTransId="{18E091F1-8DDB-4C80-B774-B690F1F67780}" sibTransId="{5C810B2E-7FF4-489E-AC3D-BCAE14AF02F9}"/>
    <dgm:cxn modelId="{1126C4EF-8626-471F-A780-6A22CBDD0996}" srcId="{F5F6B46F-84BB-4962-84D4-3B6F8D03226A}" destId="{88372DC5-6E61-49CD-BADD-68313749DB8E}" srcOrd="4" destOrd="0" parTransId="{AC7E3E84-A18E-431C-8389-61B6CD41E590}" sibTransId="{D98E8EF0-6C14-453C-A666-C20F753DD9DB}"/>
    <dgm:cxn modelId="{44E96D80-59E4-4573-9E3C-B52D9EA04C8A}" type="presParOf" srcId="{91015885-A0F6-423C-9B96-032E646E7673}" destId="{894E5C99-EA89-49A3-B4F3-186D5FEA111C}" srcOrd="0" destOrd="0" presId="urn:microsoft.com/office/officeart/2005/8/layout/vList2"/>
    <dgm:cxn modelId="{6D42E6D3-2596-467B-AEBE-B90A6EC794DC}" type="presParOf" srcId="{91015885-A0F6-423C-9B96-032E646E7673}" destId="{1A8DDFA1-86A4-4F9D-ABD0-AB7E4FC4CEFD}" srcOrd="1" destOrd="0" presId="urn:microsoft.com/office/officeart/2005/8/layout/vList2"/>
    <dgm:cxn modelId="{C0663D5C-27E7-414C-8937-76356E118E77}" type="presParOf" srcId="{91015885-A0F6-423C-9B96-032E646E7673}" destId="{353AF70F-05E5-4636-9A92-4A9A370797EA}" srcOrd="2" destOrd="0" presId="urn:microsoft.com/office/officeart/2005/8/layout/vList2"/>
    <dgm:cxn modelId="{243E1898-AB6B-4730-AA35-11F6D2E65A77}" type="presParOf" srcId="{91015885-A0F6-423C-9B96-032E646E7673}" destId="{202F73EC-4E36-4C76-AE1D-8796B23BBF3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548E1-80D4-43DD-8A35-9FAE6F26B7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UA"/>
        </a:p>
      </dgm:t>
    </dgm:pt>
    <dgm:pt modelId="{02F0D882-0857-4633-A35D-11FF27DCF09C}">
      <dgm:prSet custT="1"/>
      <dgm:spPr>
        <a:solidFill>
          <a:schemeClr val="accent1">
            <a:lumMod val="60000"/>
            <a:lumOff val="40000"/>
          </a:schemeClr>
        </a:solidFill>
      </dgm:spPr>
      <dgm:t>
        <a:bodyPr/>
        <a:lstStyle/>
        <a:p>
          <a:r>
            <a:rPr lang="uk-UA" sz="2400" b="1" dirty="0">
              <a:latin typeface="Times New Roman" panose="02020603050405020304" pitchFamily="18" charset="0"/>
              <a:cs typeface="Times New Roman" panose="02020603050405020304" pitchFamily="18" charset="0"/>
            </a:rPr>
            <a:t>- тип питань;</a:t>
          </a:r>
          <a:endParaRPr lang="ru-UA" sz="2400" b="1" dirty="0">
            <a:latin typeface="Times New Roman" panose="02020603050405020304" pitchFamily="18" charset="0"/>
            <a:cs typeface="Times New Roman" panose="02020603050405020304" pitchFamily="18" charset="0"/>
          </a:endParaRPr>
        </a:p>
      </dgm:t>
    </dgm:pt>
    <dgm:pt modelId="{02B09804-B826-4F38-B35C-EE11464E036C}" type="parTrans" cxnId="{9E6295A3-6799-486C-9E51-B2C2899D2FB1}">
      <dgm:prSet/>
      <dgm:spPr/>
      <dgm:t>
        <a:bodyPr/>
        <a:lstStyle/>
        <a:p>
          <a:endParaRPr lang="ru-UA"/>
        </a:p>
      </dgm:t>
    </dgm:pt>
    <dgm:pt modelId="{E42F86DB-EA6B-4ACA-98F3-BDED35E1D2CE}" type="sibTrans" cxnId="{9E6295A3-6799-486C-9E51-B2C2899D2FB1}">
      <dgm:prSet/>
      <dgm:spPr/>
      <dgm:t>
        <a:bodyPr/>
        <a:lstStyle/>
        <a:p>
          <a:endParaRPr lang="ru-UA"/>
        </a:p>
      </dgm:t>
    </dgm:pt>
    <dgm:pt modelId="{80CC5975-5720-40A1-9226-4E27FBB46C88}">
      <dgm:prSet custT="1"/>
      <dgm:spPr>
        <a:solidFill>
          <a:schemeClr val="accent1">
            <a:lumMod val="60000"/>
            <a:lumOff val="40000"/>
          </a:schemeClr>
        </a:solidFill>
      </dgm:spPr>
      <dgm:t>
        <a:bodyPr/>
        <a:lstStyle/>
        <a:p>
          <a:r>
            <a:rPr lang="uk-UA" sz="2400" b="1" dirty="0">
              <a:latin typeface="Times New Roman" panose="02020603050405020304" pitchFamily="18" charset="0"/>
              <a:cs typeface="Times New Roman" panose="02020603050405020304" pitchFamily="18" charset="0"/>
            </a:rPr>
            <a:t>- зміст питань та їх кількість;</a:t>
          </a:r>
          <a:endParaRPr lang="ru-UA" sz="2400" b="1" dirty="0">
            <a:latin typeface="Times New Roman" panose="02020603050405020304" pitchFamily="18" charset="0"/>
            <a:cs typeface="Times New Roman" panose="02020603050405020304" pitchFamily="18" charset="0"/>
          </a:endParaRPr>
        </a:p>
      </dgm:t>
    </dgm:pt>
    <dgm:pt modelId="{0EAE2054-AC97-4864-BFF9-7C30FFB65B70}" type="parTrans" cxnId="{A5B85FCE-3FAB-4A18-ADB4-491ACAAD22EE}">
      <dgm:prSet/>
      <dgm:spPr/>
      <dgm:t>
        <a:bodyPr/>
        <a:lstStyle/>
        <a:p>
          <a:endParaRPr lang="ru-UA"/>
        </a:p>
      </dgm:t>
    </dgm:pt>
    <dgm:pt modelId="{B0B27AAA-4026-42BF-9CE5-C5B99EC16E85}" type="sibTrans" cxnId="{A5B85FCE-3FAB-4A18-ADB4-491ACAAD22EE}">
      <dgm:prSet/>
      <dgm:spPr/>
      <dgm:t>
        <a:bodyPr/>
        <a:lstStyle/>
        <a:p>
          <a:endParaRPr lang="ru-UA"/>
        </a:p>
      </dgm:t>
    </dgm:pt>
    <dgm:pt modelId="{86A0218F-1DEA-495C-9677-A82884D4E6B1}">
      <dgm:prSet custT="1"/>
      <dgm:spPr>
        <a:solidFill>
          <a:schemeClr val="accent1">
            <a:lumMod val="60000"/>
            <a:lumOff val="40000"/>
          </a:schemeClr>
        </a:solidFill>
      </dgm:spPr>
      <dgm:t>
        <a:bodyPr/>
        <a:lstStyle/>
        <a:p>
          <a:r>
            <a:rPr lang="uk-UA" sz="2400" b="1" dirty="0">
              <a:latin typeface="Times New Roman" panose="02020603050405020304" pitchFamily="18" charset="0"/>
              <a:cs typeface="Times New Roman" panose="02020603050405020304" pitchFamily="18" charset="0"/>
            </a:rPr>
            <a:t>- послідовність подання питань в анкеті</a:t>
          </a:r>
          <a:endParaRPr lang="ru-UA" sz="2400" b="1" dirty="0">
            <a:latin typeface="Times New Roman" panose="02020603050405020304" pitchFamily="18" charset="0"/>
            <a:cs typeface="Times New Roman" panose="02020603050405020304" pitchFamily="18" charset="0"/>
          </a:endParaRPr>
        </a:p>
      </dgm:t>
    </dgm:pt>
    <dgm:pt modelId="{32E968AD-A39E-4D97-82FA-2D65B156F9F4}" type="parTrans" cxnId="{D90F5101-0BFD-48BF-895B-A9C92EA3A640}">
      <dgm:prSet/>
      <dgm:spPr/>
      <dgm:t>
        <a:bodyPr/>
        <a:lstStyle/>
        <a:p>
          <a:endParaRPr lang="ru-UA"/>
        </a:p>
      </dgm:t>
    </dgm:pt>
    <dgm:pt modelId="{FE3B0E14-5554-4F54-8169-846B147B2568}" type="sibTrans" cxnId="{D90F5101-0BFD-48BF-895B-A9C92EA3A640}">
      <dgm:prSet/>
      <dgm:spPr/>
      <dgm:t>
        <a:bodyPr/>
        <a:lstStyle/>
        <a:p>
          <a:endParaRPr lang="ru-UA"/>
        </a:p>
      </dgm:t>
    </dgm:pt>
    <dgm:pt modelId="{C706B35B-A591-473F-933B-FB011986E3B3}" type="pres">
      <dgm:prSet presAssocID="{DAA548E1-80D4-43DD-8A35-9FAE6F26B7FD}" presName="linear" presStyleCnt="0">
        <dgm:presLayoutVars>
          <dgm:animLvl val="lvl"/>
          <dgm:resizeHandles val="exact"/>
        </dgm:presLayoutVars>
      </dgm:prSet>
      <dgm:spPr/>
    </dgm:pt>
    <dgm:pt modelId="{4CB38A51-BE27-4002-BCF3-532CA1F80779}" type="pres">
      <dgm:prSet presAssocID="{02F0D882-0857-4633-A35D-11FF27DCF09C}" presName="parentText" presStyleLbl="node1" presStyleIdx="0" presStyleCnt="3" custLinFactY="-42500" custLinFactNeighborX="2726" custLinFactNeighborY="-100000">
        <dgm:presLayoutVars>
          <dgm:chMax val="0"/>
          <dgm:bulletEnabled val="1"/>
        </dgm:presLayoutVars>
      </dgm:prSet>
      <dgm:spPr/>
    </dgm:pt>
    <dgm:pt modelId="{0784AA71-1071-4263-93C6-48630E5AE5CC}" type="pres">
      <dgm:prSet presAssocID="{E42F86DB-EA6B-4ACA-98F3-BDED35E1D2CE}" presName="spacer" presStyleCnt="0"/>
      <dgm:spPr/>
    </dgm:pt>
    <dgm:pt modelId="{9186826E-5491-4E1B-B720-51E4FCC71BD6}" type="pres">
      <dgm:prSet presAssocID="{80CC5975-5720-40A1-9226-4E27FBB46C88}" presName="parentText" presStyleLbl="node1" presStyleIdx="1" presStyleCnt="3">
        <dgm:presLayoutVars>
          <dgm:chMax val="0"/>
          <dgm:bulletEnabled val="1"/>
        </dgm:presLayoutVars>
      </dgm:prSet>
      <dgm:spPr/>
    </dgm:pt>
    <dgm:pt modelId="{01E69738-F71E-4338-AC7B-AA4A1792AE89}" type="pres">
      <dgm:prSet presAssocID="{B0B27AAA-4026-42BF-9CE5-C5B99EC16E85}" presName="spacer" presStyleCnt="0"/>
      <dgm:spPr/>
    </dgm:pt>
    <dgm:pt modelId="{80331964-9309-47AE-87BB-3D2D4685B44A}" type="pres">
      <dgm:prSet presAssocID="{86A0218F-1DEA-495C-9677-A82884D4E6B1}" presName="parentText" presStyleLbl="node1" presStyleIdx="2" presStyleCnt="3">
        <dgm:presLayoutVars>
          <dgm:chMax val="0"/>
          <dgm:bulletEnabled val="1"/>
        </dgm:presLayoutVars>
      </dgm:prSet>
      <dgm:spPr/>
    </dgm:pt>
  </dgm:ptLst>
  <dgm:cxnLst>
    <dgm:cxn modelId="{D90F5101-0BFD-48BF-895B-A9C92EA3A640}" srcId="{DAA548E1-80D4-43DD-8A35-9FAE6F26B7FD}" destId="{86A0218F-1DEA-495C-9677-A82884D4E6B1}" srcOrd="2" destOrd="0" parTransId="{32E968AD-A39E-4D97-82FA-2D65B156F9F4}" sibTransId="{FE3B0E14-5554-4F54-8169-846B147B2568}"/>
    <dgm:cxn modelId="{CD97C826-575F-4D4E-9C1B-5DCC76C3529F}" type="presOf" srcId="{86A0218F-1DEA-495C-9677-A82884D4E6B1}" destId="{80331964-9309-47AE-87BB-3D2D4685B44A}" srcOrd="0" destOrd="0" presId="urn:microsoft.com/office/officeart/2005/8/layout/vList2"/>
    <dgm:cxn modelId="{40EE3F2F-0853-4D50-90F9-285E8A02018B}" type="presOf" srcId="{80CC5975-5720-40A1-9226-4E27FBB46C88}" destId="{9186826E-5491-4E1B-B720-51E4FCC71BD6}" srcOrd="0" destOrd="0" presId="urn:microsoft.com/office/officeart/2005/8/layout/vList2"/>
    <dgm:cxn modelId="{9E6295A3-6799-486C-9E51-B2C2899D2FB1}" srcId="{DAA548E1-80D4-43DD-8A35-9FAE6F26B7FD}" destId="{02F0D882-0857-4633-A35D-11FF27DCF09C}" srcOrd="0" destOrd="0" parTransId="{02B09804-B826-4F38-B35C-EE11464E036C}" sibTransId="{E42F86DB-EA6B-4ACA-98F3-BDED35E1D2CE}"/>
    <dgm:cxn modelId="{A5B85FCE-3FAB-4A18-ADB4-491ACAAD22EE}" srcId="{DAA548E1-80D4-43DD-8A35-9FAE6F26B7FD}" destId="{80CC5975-5720-40A1-9226-4E27FBB46C88}" srcOrd="1" destOrd="0" parTransId="{0EAE2054-AC97-4864-BFF9-7C30FFB65B70}" sibTransId="{B0B27AAA-4026-42BF-9CE5-C5B99EC16E85}"/>
    <dgm:cxn modelId="{42E5D0D4-C7D4-4F54-A893-22E52A86C913}" type="presOf" srcId="{DAA548E1-80D4-43DD-8A35-9FAE6F26B7FD}" destId="{C706B35B-A591-473F-933B-FB011986E3B3}" srcOrd="0" destOrd="0" presId="urn:microsoft.com/office/officeart/2005/8/layout/vList2"/>
    <dgm:cxn modelId="{F907ACF3-CF9D-4183-B4D8-E8E58C30FEDF}" type="presOf" srcId="{02F0D882-0857-4633-A35D-11FF27DCF09C}" destId="{4CB38A51-BE27-4002-BCF3-532CA1F80779}" srcOrd="0" destOrd="0" presId="urn:microsoft.com/office/officeart/2005/8/layout/vList2"/>
    <dgm:cxn modelId="{F5797F6D-C45A-4841-881B-EACDEF97EEA5}" type="presParOf" srcId="{C706B35B-A591-473F-933B-FB011986E3B3}" destId="{4CB38A51-BE27-4002-BCF3-532CA1F80779}" srcOrd="0" destOrd="0" presId="urn:microsoft.com/office/officeart/2005/8/layout/vList2"/>
    <dgm:cxn modelId="{AA58F111-CFA5-4D50-95EE-922BADDAAEA6}" type="presParOf" srcId="{C706B35B-A591-473F-933B-FB011986E3B3}" destId="{0784AA71-1071-4263-93C6-48630E5AE5CC}" srcOrd="1" destOrd="0" presId="urn:microsoft.com/office/officeart/2005/8/layout/vList2"/>
    <dgm:cxn modelId="{6A89FFE9-8411-4FEE-B77D-4A12A1E4EF5F}" type="presParOf" srcId="{C706B35B-A591-473F-933B-FB011986E3B3}" destId="{9186826E-5491-4E1B-B720-51E4FCC71BD6}" srcOrd="2" destOrd="0" presId="urn:microsoft.com/office/officeart/2005/8/layout/vList2"/>
    <dgm:cxn modelId="{BA3BF557-1005-4884-8D98-734CA27F5D84}" type="presParOf" srcId="{C706B35B-A591-473F-933B-FB011986E3B3}" destId="{01E69738-F71E-4338-AC7B-AA4A1792AE89}" srcOrd="3" destOrd="0" presId="urn:microsoft.com/office/officeart/2005/8/layout/vList2"/>
    <dgm:cxn modelId="{FEE355D3-37F1-4574-BF83-71156EC44BBB}" type="presParOf" srcId="{C706B35B-A591-473F-933B-FB011986E3B3}" destId="{80331964-9309-47AE-87BB-3D2D4685B4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3E6D0B-B07C-41EF-8006-D4D0A8028B5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UA"/>
        </a:p>
      </dgm:t>
    </dgm:pt>
    <dgm:pt modelId="{7BE76186-14F5-4AE5-840A-6DE61D4F5A83}">
      <dgm:prSet phldrT="[Текст]" custT="1"/>
      <dgm:spPr/>
      <dgm:t>
        <a:bodyPr/>
        <a:lstStyle/>
        <a:p>
          <a:r>
            <a:rPr lang="uk-UA" sz="2800" b="1" dirty="0">
              <a:latin typeface="Times New Roman" panose="02020603050405020304" pitchFamily="18" charset="0"/>
              <a:cs typeface="Times New Roman" panose="02020603050405020304" pitchFamily="18" charset="0"/>
            </a:rPr>
            <a:t>Тип питань</a:t>
          </a:r>
          <a:endParaRPr lang="ru-UA" sz="2800" b="1" dirty="0">
            <a:latin typeface="Times New Roman" panose="02020603050405020304" pitchFamily="18" charset="0"/>
            <a:cs typeface="Times New Roman" panose="02020603050405020304" pitchFamily="18" charset="0"/>
          </a:endParaRPr>
        </a:p>
      </dgm:t>
    </dgm:pt>
    <dgm:pt modelId="{CEBA0C86-46AD-4F9D-9E0B-73D0D9125F4B}" type="parTrans" cxnId="{6514F4E6-6464-46D5-861D-29F334EF22BE}">
      <dgm:prSet/>
      <dgm:spPr/>
      <dgm:t>
        <a:bodyPr/>
        <a:lstStyle/>
        <a:p>
          <a:endParaRPr lang="ru-UA"/>
        </a:p>
      </dgm:t>
    </dgm:pt>
    <dgm:pt modelId="{4D0D7DBE-6720-4165-8DE2-EA035926794F}" type="sibTrans" cxnId="{6514F4E6-6464-46D5-861D-29F334EF22BE}">
      <dgm:prSet/>
      <dgm:spPr/>
      <dgm:t>
        <a:bodyPr/>
        <a:lstStyle/>
        <a:p>
          <a:endParaRPr lang="ru-UA"/>
        </a:p>
      </dgm:t>
    </dgm:pt>
    <dgm:pt modelId="{FDF18B76-D587-4B0E-AEFC-C9B624A07B33}">
      <dgm:prSet phldrT="[Текст]" custT="1"/>
      <dgm:spPr/>
      <dgm:t>
        <a:bodyPr/>
        <a:lstStyle/>
        <a:p>
          <a:r>
            <a:rPr lang="uk-UA" sz="2400" b="1" dirty="0">
              <a:latin typeface="Times New Roman" panose="02020603050405020304" pitchFamily="18" charset="0"/>
              <a:cs typeface="Times New Roman" panose="02020603050405020304" pitchFamily="18" charset="0"/>
            </a:rPr>
            <a:t>Відкриті</a:t>
          </a:r>
          <a:endParaRPr lang="ru-UA" sz="2400" b="1" dirty="0">
            <a:latin typeface="Times New Roman" panose="02020603050405020304" pitchFamily="18" charset="0"/>
            <a:cs typeface="Times New Roman" panose="02020603050405020304" pitchFamily="18" charset="0"/>
          </a:endParaRPr>
        </a:p>
      </dgm:t>
    </dgm:pt>
    <dgm:pt modelId="{2FEE8B8B-93CF-42F8-93D4-3EC026F6AF78}" type="parTrans" cxnId="{E6EE96CC-D137-4199-9049-48C8C675A118}">
      <dgm:prSet/>
      <dgm:spPr/>
      <dgm:t>
        <a:bodyPr/>
        <a:lstStyle/>
        <a:p>
          <a:endParaRPr lang="ru-UA"/>
        </a:p>
      </dgm:t>
    </dgm:pt>
    <dgm:pt modelId="{B5B70BC7-0A64-4145-995D-DF4D4EF0CA3F}" type="sibTrans" cxnId="{E6EE96CC-D137-4199-9049-48C8C675A118}">
      <dgm:prSet/>
      <dgm:spPr/>
      <dgm:t>
        <a:bodyPr/>
        <a:lstStyle/>
        <a:p>
          <a:endParaRPr lang="ru-UA"/>
        </a:p>
      </dgm:t>
    </dgm:pt>
    <dgm:pt modelId="{96BB504E-D5AD-4BED-8E0D-C81317B1C2E0}">
      <dgm:prSet phldrT="[Текст]" custT="1"/>
      <dgm:spPr/>
      <dgm:t>
        <a:bodyPr/>
        <a:lstStyle/>
        <a:p>
          <a:r>
            <a:rPr lang="uk-UA" sz="2400" b="1" dirty="0">
              <a:latin typeface="Times New Roman" panose="02020603050405020304" pitchFamily="18" charset="0"/>
              <a:cs typeface="Times New Roman" panose="02020603050405020304" pitchFamily="18" charset="0"/>
            </a:rPr>
            <a:t>Закриті</a:t>
          </a:r>
          <a:endParaRPr lang="ru-UA" sz="2400" b="1" dirty="0">
            <a:latin typeface="Times New Roman" panose="02020603050405020304" pitchFamily="18" charset="0"/>
            <a:cs typeface="Times New Roman" panose="02020603050405020304" pitchFamily="18" charset="0"/>
          </a:endParaRPr>
        </a:p>
      </dgm:t>
    </dgm:pt>
    <dgm:pt modelId="{0B929649-F3CA-41FA-AF5A-36B7A019480B}" type="parTrans" cxnId="{F868EF37-0F95-45BB-8F14-7B6A56E6BD69}">
      <dgm:prSet/>
      <dgm:spPr/>
      <dgm:t>
        <a:bodyPr/>
        <a:lstStyle/>
        <a:p>
          <a:endParaRPr lang="ru-UA"/>
        </a:p>
      </dgm:t>
    </dgm:pt>
    <dgm:pt modelId="{B0C644C3-C297-4584-BED9-ECC256DCD967}" type="sibTrans" cxnId="{F868EF37-0F95-45BB-8F14-7B6A56E6BD69}">
      <dgm:prSet/>
      <dgm:spPr/>
      <dgm:t>
        <a:bodyPr/>
        <a:lstStyle/>
        <a:p>
          <a:endParaRPr lang="ru-UA"/>
        </a:p>
      </dgm:t>
    </dgm:pt>
    <dgm:pt modelId="{E12C62AC-8D49-4F3B-A68E-0C7471972E66}">
      <dgm:prSet phldrT="[Текст]" custT="1"/>
      <dgm:spPr/>
      <dgm:t>
        <a:bodyPr/>
        <a:lstStyle/>
        <a:p>
          <a:r>
            <a:rPr lang="uk-UA" sz="2400" b="1" dirty="0">
              <a:latin typeface="Times New Roman" panose="02020603050405020304" pitchFamily="18" charset="0"/>
              <a:cs typeface="Times New Roman" panose="02020603050405020304" pitchFamily="18" charset="0"/>
            </a:rPr>
            <a:t>Напівзакриті</a:t>
          </a:r>
          <a:r>
            <a:rPr lang="uk-UA" sz="2800" b="1" dirty="0">
              <a:latin typeface="Times New Roman" panose="02020603050405020304" pitchFamily="18" charset="0"/>
              <a:cs typeface="Times New Roman" panose="02020603050405020304" pitchFamily="18" charset="0"/>
            </a:rPr>
            <a:t> (припускають «інше»)</a:t>
          </a:r>
          <a:endParaRPr lang="ru-UA" sz="2800" b="1" dirty="0">
            <a:latin typeface="Times New Roman" panose="02020603050405020304" pitchFamily="18" charset="0"/>
            <a:cs typeface="Times New Roman" panose="02020603050405020304" pitchFamily="18" charset="0"/>
          </a:endParaRPr>
        </a:p>
      </dgm:t>
    </dgm:pt>
    <dgm:pt modelId="{8363BD36-BD84-437C-9018-F478860D9E40}" type="parTrans" cxnId="{CE966DAC-6CDD-49A6-B054-27009E78601E}">
      <dgm:prSet/>
      <dgm:spPr/>
      <dgm:t>
        <a:bodyPr/>
        <a:lstStyle/>
        <a:p>
          <a:endParaRPr lang="ru-UA"/>
        </a:p>
      </dgm:t>
    </dgm:pt>
    <dgm:pt modelId="{EA4BB133-0A35-4FF6-B9ED-9737667D59BF}" type="sibTrans" cxnId="{CE966DAC-6CDD-49A6-B054-27009E78601E}">
      <dgm:prSet/>
      <dgm:spPr/>
      <dgm:t>
        <a:bodyPr/>
        <a:lstStyle/>
        <a:p>
          <a:endParaRPr lang="ru-UA"/>
        </a:p>
      </dgm:t>
    </dgm:pt>
    <dgm:pt modelId="{6273DDEB-A18C-4890-9A6E-853C063E70C9}">
      <dgm:prSet custT="1"/>
      <dgm:spPr/>
      <dgm:t>
        <a:bodyPr/>
        <a:lstStyle/>
        <a:p>
          <a:r>
            <a:rPr lang="uk-UA" sz="2400" b="1" dirty="0">
              <a:latin typeface="Times New Roman" panose="02020603050405020304" pitchFamily="18" charset="0"/>
              <a:cs typeface="Times New Roman" panose="02020603050405020304" pitchFamily="18" charset="0"/>
            </a:rPr>
            <a:t>Зі шкалами відповідей</a:t>
          </a:r>
          <a:endParaRPr lang="ru-UA" sz="2400" b="1" dirty="0">
            <a:latin typeface="Times New Roman" panose="02020603050405020304" pitchFamily="18" charset="0"/>
            <a:cs typeface="Times New Roman" panose="02020603050405020304" pitchFamily="18" charset="0"/>
          </a:endParaRPr>
        </a:p>
      </dgm:t>
    </dgm:pt>
    <dgm:pt modelId="{34E8AD0A-1084-4727-8F01-FEAD7D2FABE4}" type="sibTrans" cxnId="{6EC5811F-C38E-47D8-B66E-E98BD17554DB}">
      <dgm:prSet/>
      <dgm:spPr/>
      <dgm:t>
        <a:bodyPr/>
        <a:lstStyle/>
        <a:p>
          <a:endParaRPr lang="ru-UA"/>
        </a:p>
      </dgm:t>
    </dgm:pt>
    <dgm:pt modelId="{B945346B-A27E-44F7-95CC-73FD8CB0C45B}" type="parTrans" cxnId="{6EC5811F-C38E-47D8-B66E-E98BD17554DB}">
      <dgm:prSet/>
      <dgm:spPr/>
      <dgm:t>
        <a:bodyPr/>
        <a:lstStyle/>
        <a:p>
          <a:endParaRPr lang="ru-UA"/>
        </a:p>
      </dgm:t>
    </dgm:pt>
    <dgm:pt modelId="{7CF7C4AF-B123-4EED-9706-5496DF7AFBD0}" type="pres">
      <dgm:prSet presAssocID="{8A3E6D0B-B07C-41EF-8006-D4D0A8028B5B}" presName="composite" presStyleCnt="0">
        <dgm:presLayoutVars>
          <dgm:chMax val="1"/>
          <dgm:dir/>
          <dgm:resizeHandles val="exact"/>
        </dgm:presLayoutVars>
      </dgm:prSet>
      <dgm:spPr/>
    </dgm:pt>
    <dgm:pt modelId="{4B519E71-8A40-4905-9EEA-C4EEA9E3FF76}" type="pres">
      <dgm:prSet presAssocID="{7BE76186-14F5-4AE5-840A-6DE61D4F5A83}" presName="roof" presStyleLbl="dkBgShp" presStyleIdx="0" presStyleCnt="2" custLinFactNeighborX="13784" custLinFactNeighborY="-18103"/>
      <dgm:spPr/>
    </dgm:pt>
    <dgm:pt modelId="{37A8D784-AC8D-40AA-B216-4A462AEBED7F}" type="pres">
      <dgm:prSet presAssocID="{7BE76186-14F5-4AE5-840A-6DE61D4F5A83}" presName="pillars" presStyleCnt="0"/>
      <dgm:spPr/>
    </dgm:pt>
    <dgm:pt modelId="{4E818793-D8FA-4DFD-AC59-8393D7FDA3D3}" type="pres">
      <dgm:prSet presAssocID="{7BE76186-14F5-4AE5-840A-6DE61D4F5A83}" presName="pillar1" presStyleLbl="node1" presStyleIdx="0" presStyleCnt="4">
        <dgm:presLayoutVars>
          <dgm:bulletEnabled val="1"/>
        </dgm:presLayoutVars>
      </dgm:prSet>
      <dgm:spPr/>
    </dgm:pt>
    <dgm:pt modelId="{D64104C8-5954-4DFC-A323-06C24562FFD7}" type="pres">
      <dgm:prSet presAssocID="{96BB504E-D5AD-4BED-8E0D-C81317B1C2E0}" presName="pillarX" presStyleLbl="node1" presStyleIdx="1" presStyleCnt="4" custScaleX="87525">
        <dgm:presLayoutVars>
          <dgm:bulletEnabled val="1"/>
        </dgm:presLayoutVars>
      </dgm:prSet>
      <dgm:spPr/>
    </dgm:pt>
    <dgm:pt modelId="{CA4129E5-1CA2-4799-A53F-2B9F49E0A940}" type="pres">
      <dgm:prSet presAssocID="{E12C62AC-8D49-4F3B-A68E-0C7471972E66}" presName="pillarX" presStyleLbl="node1" presStyleIdx="2" presStyleCnt="4" custScaleX="130363">
        <dgm:presLayoutVars>
          <dgm:bulletEnabled val="1"/>
        </dgm:presLayoutVars>
      </dgm:prSet>
      <dgm:spPr/>
    </dgm:pt>
    <dgm:pt modelId="{693FCD1B-6AF6-4BC4-9886-AAD130237785}" type="pres">
      <dgm:prSet presAssocID="{6273DDEB-A18C-4890-9A6E-853C063E70C9}" presName="pillarX" presStyleLbl="node1" presStyleIdx="3" presStyleCnt="4" custLinFactNeighborX="680" custLinFactNeighborY="0">
        <dgm:presLayoutVars>
          <dgm:bulletEnabled val="1"/>
        </dgm:presLayoutVars>
      </dgm:prSet>
      <dgm:spPr/>
    </dgm:pt>
    <dgm:pt modelId="{1F051CD6-02D4-4344-8635-38DBDD70F1B4}" type="pres">
      <dgm:prSet presAssocID="{7BE76186-14F5-4AE5-840A-6DE61D4F5A83}" presName="base" presStyleLbl="dkBgShp" presStyleIdx="1" presStyleCnt="2"/>
      <dgm:spPr/>
    </dgm:pt>
  </dgm:ptLst>
  <dgm:cxnLst>
    <dgm:cxn modelId="{6EC5811F-C38E-47D8-B66E-E98BD17554DB}" srcId="{7BE76186-14F5-4AE5-840A-6DE61D4F5A83}" destId="{6273DDEB-A18C-4890-9A6E-853C063E70C9}" srcOrd="3" destOrd="0" parTransId="{B945346B-A27E-44F7-95CC-73FD8CB0C45B}" sibTransId="{34E8AD0A-1084-4727-8F01-FEAD7D2FABE4}"/>
    <dgm:cxn modelId="{F868EF37-0F95-45BB-8F14-7B6A56E6BD69}" srcId="{7BE76186-14F5-4AE5-840A-6DE61D4F5A83}" destId="{96BB504E-D5AD-4BED-8E0D-C81317B1C2E0}" srcOrd="1" destOrd="0" parTransId="{0B929649-F3CA-41FA-AF5A-36B7A019480B}" sibTransId="{B0C644C3-C297-4584-BED9-ECC256DCD967}"/>
    <dgm:cxn modelId="{79819E6F-BDC7-43D1-B1C0-A021E5AC0B01}" type="presOf" srcId="{8A3E6D0B-B07C-41EF-8006-D4D0A8028B5B}" destId="{7CF7C4AF-B123-4EED-9706-5496DF7AFBD0}" srcOrd="0" destOrd="0" presId="urn:microsoft.com/office/officeart/2005/8/layout/hList3"/>
    <dgm:cxn modelId="{E9FB7977-9D9A-48C1-9F56-C49D63141E6E}" type="presOf" srcId="{96BB504E-D5AD-4BED-8E0D-C81317B1C2E0}" destId="{D64104C8-5954-4DFC-A323-06C24562FFD7}" srcOrd="0" destOrd="0" presId="urn:microsoft.com/office/officeart/2005/8/layout/hList3"/>
    <dgm:cxn modelId="{BEB7D290-3532-47D5-9138-BFBF3AD56F45}" type="presOf" srcId="{6273DDEB-A18C-4890-9A6E-853C063E70C9}" destId="{693FCD1B-6AF6-4BC4-9886-AAD130237785}" srcOrd="0" destOrd="0" presId="urn:microsoft.com/office/officeart/2005/8/layout/hList3"/>
    <dgm:cxn modelId="{BC3F7D9D-BDA9-4EE6-8BBB-E4D49F097641}" type="presOf" srcId="{E12C62AC-8D49-4F3B-A68E-0C7471972E66}" destId="{CA4129E5-1CA2-4799-A53F-2B9F49E0A940}" srcOrd="0" destOrd="0" presId="urn:microsoft.com/office/officeart/2005/8/layout/hList3"/>
    <dgm:cxn modelId="{FFBBEFAB-8A26-4EB8-92F5-1B382AB376CB}" type="presOf" srcId="{FDF18B76-D587-4B0E-AEFC-C9B624A07B33}" destId="{4E818793-D8FA-4DFD-AC59-8393D7FDA3D3}" srcOrd="0" destOrd="0" presId="urn:microsoft.com/office/officeart/2005/8/layout/hList3"/>
    <dgm:cxn modelId="{CE966DAC-6CDD-49A6-B054-27009E78601E}" srcId="{7BE76186-14F5-4AE5-840A-6DE61D4F5A83}" destId="{E12C62AC-8D49-4F3B-A68E-0C7471972E66}" srcOrd="2" destOrd="0" parTransId="{8363BD36-BD84-437C-9018-F478860D9E40}" sibTransId="{EA4BB133-0A35-4FF6-B9ED-9737667D59BF}"/>
    <dgm:cxn modelId="{E6EE96CC-D137-4199-9049-48C8C675A118}" srcId="{7BE76186-14F5-4AE5-840A-6DE61D4F5A83}" destId="{FDF18B76-D587-4B0E-AEFC-C9B624A07B33}" srcOrd="0" destOrd="0" parTransId="{2FEE8B8B-93CF-42F8-93D4-3EC026F6AF78}" sibTransId="{B5B70BC7-0A64-4145-995D-DF4D4EF0CA3F}"/>
    <dgm:cxn modelId="{6514F4E6-6464-46D5-861D-29F334EF22BE}" srcId="{8A3E6D0B-B07C-41EF-8006-D4D0A8028B5B}" destId="{7BE76186-14F5-4AE5-840A-6DE61D4F5A83}" srcOrd="0" destOrd="0" parTransId="{CEBA0C86-46AD-4F9D-9E0B-73D0D9125F4B}" sibTransId="{4D0D7DBE-6720-4165-8DE2-EA035926794F}"/>
    <dgm:cxn modelId="{807C22EE-2B8A-4726-9C7D-20851EF94E81}" type="presOf" srcId="{7BE76186-14F5-4AE5-840A-6DE61D4F5A83}" destId="{4B519E71-8A40-4905-9EEA-C4EEA9E3FF76}" srcOrd="0" destOrd="0" presId="urn:microsoft.com/office/officeart/2005/8/layout/hList3"/>
    <dgm:cxn modelId="{55A3F245-5E2E-4EA6-8DBC-EF36B839386B}" type="presParOf" srcId="{7CF7C4AF-B123-4EED-9706-5496DF7AFBD0}" destId="{4B519E71-8A40-4905-9EEA-C4EEA9E3FF76}" srcOrd="0" destOrd="0" presId="urn:microsoft.com/office/officeart/2005/8/layout/hList3"/>
    <dgm:cxn modelId="{68FED3DD-F930-4B0A-A318-62D5DF74CC75}" type="presParOf" srcId="{7CF7C4AF-B123-4EED-9706-5496DF7AFBD0}" destId="{37A8D784-AC8D-40AA-B216-4A462AEBED7F}" srcOrd="1" destOrd="0" presId="urn:microsoft.com/office/officeart/2005/8/layout/hList3"/>
    <dgm:cxn modelId="{B8A9885A-2776-440A-A02C-45EE11B75454}" type="presParOf" srcId="{37A8D784-AC8D-40AA-B216-4A462AEBED7F}" destId="{4E818793-D8FA-4DFD-AC59-8393D7FDA3D3}" srcOrd="0" destOrd="0" presId="urn:microsoft.com/office/officeart/2005/8/layout/hList3"/>
    <dgm:cxn modelId="{0CF8590B-64B7-48F3-B136-BFCF4A8C0D01}" type="presParOf" srcId="{37A8D784-AC8D-40AA-B216-4A462AEBED7F}" destId="{D64104C8-5954-4DFC-A323-06C24562FFD7}" srcOrd="1" destOrd="0" presId="urn:microsoft.com/office/officeart/2005/8/layout/hList3"/>
    <dgm:cxn modelId="{8A54934C-7BEE-4F5A-8F2E-EB8A8BCEBA70}" type="presParOf" srcId="{37A8D784-AC8D-40AA-B216-4A462AEBED7F}" destId="{CA4129E5-1CA2-4799-A53F-2B9F49E0A940}" srcOrd="2" destOrd="0" presId="urn:microsoft.com/office/officeart/2005/8/layout/hList3"/>
    <dgm:cxn modelId="{AE4A7D82-844F-4780-9310-16A25FA5A9A7}" type="presParOf" srcId="{37A8D784-AC8D-40AA-B216-4A462AEBED7F}" destId="{693FCD1B-6AF6-4BC4-9886-AAD130237785}" srcOrd="3" destOrd="0" presId="urn:microsoft.com/office/officeart/2005/8/layout/hList3"/>
    <dgm:cxn modelId="{6CCCF429-B2ED-437E-ACDD-DF75A4A721B8}" type="presParOf" srcId="{7CF7C4AF-B123-4EED-9706-5496DF7AFBD0}" destId="{1F051CD6-02D4-4344-8635-38DBDD70F1B4}"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90BC7A-E113-4488-BF2F-9D629387FB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C1E0BF9B-AF96-4644-81E4-265376813452}">
      <dgm:prSet phldrT="[Текст]" custT="1"/>
      <dgm:spPr/>
      <dgm:t>
        <a:bodyPr/>
        <a:lstStyle/>
        <a:p>
          <a:r>
            <a:rPr lang="uk-UA" sz="2800" b="1" dirty="0">
              <a:latin typeface="Times New Roman" panose="02020603050405020304" pitchFamily="18" charset="0"/>
              <a:cs typeface="Times New Roman" panose="02020603050405020304" pitchFamily="18" charset="0"/>
            </a:rPr>
            <a:t>Методика «Словник»</a:t>
          </a:r>
          <a:endParaRPr lang="ru-UA" sz="2800" b="1" dirty="0">
            <a:latin typeface="Times New Roman" panose="02020603050405020304" pitchFamily="18" charset="0"/>
            <a:cs typeface="Times New Roman" panose="02020603050405020304" pitchFamily="18" charset="0"/>
          </a:endParaRPr>
        </a:p>
      </dgm:t>
    </dgm:pt>
    <dgm:pt modelId="{076A2A48-5081-40C9-82FB-DD2654163CDF}" type="parTrans" cxnId="{A9A4623D-01E6-480E-8421-7F54F5798EA5}">
      <dgm:prSet/>
      <dgm:spPr/>
      <dgm:t>
        <a:bodyPr/>
        <a:lstStyle/>
        <a:p>
          <a:endParaRPr lang="ru-UA"/>
        </a:p>
      </dgm:t>
    </dgm:pt>
    <dgm:pt modelId="{811847A6-4A19-4D22-96D0-BCE3B68808AD}" type="sibTrans" cxnId="{A9A4623D-01E6-480E-8421-7F54F5798EA5}">
      <dgm:prSet/>
      <dgm:spPr/>
      <dgm:t>
        <a:bodyPr/>
        <a:lstStyle/>
        <a:p>
          <a:endParaRPr lang="ru-UA"/>
        </a:p>
      </dgm:t>
    </dgm:pt>
    <dgm:pt modelId="{3B1EB50F-EEC3-4D7E-BDBD-3FED72ECC9D7}">
      <dgm:prSet phldrT="[Текст]" custT="1"/>
      <dgm:spPr/>
      <dgm:t>
        <a:bodyPr/>
        <a:lstStyle/>
        <a:p>
          <a:r>
            <a:rPr lang="uk-UA" sz="2800" b="1" dirty="0">
              <a:latin typeface="Times New Roman" panose="02020603050405020304" pitchFamily="18" charset="0"/>
              <a:cs typeface="Times New Roman" panose="02020603050405020304" pitchFamily="18" charset="0"/>
            </a:rPr>
            <a:t>Методика </a:t>
          </a:r>
          <a:r>
            <a:rPr lang="ru-RU" sz="2800" b="1" dirty="0" err="1">
              <a:latin typeface="Times New Roman" panose="02020603050405020304" pitchFamily="18" charset="0"/>
              <a:cs typeface="Times New Roman" panose="02020603050405020304" pitchFamily="18" charset="0"/>
            </a:rPr>
            <a:t>Норіакі</a:t>
          </a:r>
          <a:r>
            <a:rPr lang="ru-RU" sz="2800" b="1" dirty="0">
              <a:latin typeface="Times New Roman" panose="02020603050405020304" pitchFamily="18" charset="0"/>
              <a:cs typeface="Times New Roman" panose="02020603050405020304" pitchFamily="18" charset="0"/>
            </a:rPr>
            <a:t> Кано</a:t>
          </a:r>
          <a:endParaRPr lang="ru-UA" sz="2800" b="1" dirty="0">
            <a:latin typeface="Times New Roman" panose="02020603050405020304" pitchFamily="18" charset="0"/>
            <a:cs typeface="Times New Roman" panose="02020603050405020304" pitchFamily="18" charset="0"/>
          </a:endParaRPr>
        </a:p>
      </dgm:t>
    </dgm:pt>
    <dgm:pt modelId="{2DD51F3A-7103-409F-A6C0-68B069EB4F2F}" type="parTrans" cxnId="{DB57938E-5D41-4202-BC62-D95CE383688C}">
      <dgm:prSet/>
      <dgm:spPr/>
      <dgm:t>
        <a:bodyPr/>
        <a:lstStyle/>
        <a:p>
          <a:endParaRPr lang="ru-UA"/>
        </a:p>
      </dgm:t>
    </dgm:pt>
    <dgm:pt modelId="{1283613A-4D64-4809-9B32-5312DEFA2C94}" type="sibTrans" cxnId="{DB57938E-5D41-4202-BC62-D95CE383688C}">
      <dgm:prSet/>
      <dgm:spPr/>
      <dgm:t>
        <a:bodyPr/>
        <a:lstStyle/>
        <a:p>
          <a:endParaRPr lang="ru-UA"/>
        </a:p>
      </dgm:t>
    </dgm:pt>
    <dgm:pt modelId="{9847E357-7DB2-4B57-A994-5EF72F69DDAF}">
      <dgm:prSet custT="1"/>
      <dgm:spPr/>
      <dgm:t>
        <a:bodyPr/>
        <a:lstStyle/>
        <a:p>
          <a:r>
            <a:rPr lang="ru-RU" sz="2800" b="1" dirty="0">
              <a:latin typeface="Times New Roman" panose="02020603050405020304" pitchFamily="18" charset="0"/>
              <a:cs typeface="Times New Roman" panose="02020603050405020304" pitchFamily="18" charset="0"/>
            </a:rPr>
            <a:t>Методика </a:t>
          </a:r>
          <a:r>
            <a:rPr lang="en-US" sz="2800" b="1" dirty="0">
              <a:latin typeface="Times New Roman" panose="02020603050405020304" pitchFamily="18" charset="0"/>
              <a:cs typeface="Times New Roman" panose="02020603050405020304" pitchFamily="18" charset="0"/>
            </a:rPr>
            <a:t>SERVQUAL (Service Quality – </a:t>
          </a:r>
          <a:r>
            <a:rPr lang="uk-UA" sz="2800" b="1" noProof="0" dirty="0">
              <a:latin typeface="Times New Roman" panose="02020603050405020304" pitchFamily="18" charset="0"/>
              <a:cs typeface="Times New Roman" panose="02020603050405020304" pitchFamily="18" charset="0"/>
            </a:rPr>
            <a:t>якість сервісу</a:t>
          </a:r>
          <a:r>
            <a:rPr lang="ru-RU" sz="2800" b="1" dirty="0">
              <a:latin typeface="Times New Roman" panose="02020603050405020304" pitchFamily="18" charset="0"/>
              <a:cs typeface="Times New Roman" panose="02020603050405020304" pitchFamily="18" charset="0"/>
            </a:rPr>
            <a:t>)</a:t>
          </a:r>
          <a:endParaRPr lang="ru-UA" sz="2800" b="1" dirty="0">
            <a:latin typeface="Times New Roman" panose="02020603050405020304" pitchFamily="18" charset="0"/>
            <a:cs typeface="Times New Roman" panose="02020603050405020304" pitchFamily="18" charset="0"/>
          </a:endParaRPr>
        </a:p>
      </dgm:t>
    </dgm:pt>
    <dgm:pt modelId="{ECB8381A-F79F-4B70-A9C4-CDF5CA499C1C}" type="parTrans" cxnId="{73F07798-46E8-4464-8FB3-4DA5DAD72829}">
      <dgm:prSet/>
      <dgm:spPr/>
      <dgm:t>
        <a:bodyPr/>
        <a:lstStyle/>
        <a:p>
          <a:endParaRPr lang="ru-UA"/>
        </a:p>
      </dgm:t>
    </dgm:pt>
    <dgm:pt modelId="{3C4FC129-C302-4C81-BBD9-4F841B673268}" type="sibTrans" cxnId="{73F07798-46E8-4464-8FB3-4DA5DAD72829}">
      <dgm:prSet/>
      <dgm:spPr/>
      <dgm:t>
        <a:bodyPr/>
        <a:lstStyle/>
        <a:p>
          <a:endParaRPr lang="ru-UA"/>
        </a:p>
      </dgm:t>
    </dgm:pt>
    <dgm:pt modelId="{138EC49F-0B7E-49CD-8480-00CBA43E3B45}" type="pres">
      <dgm:prSet presAssocID="{9C90BC7A-E113-4488-BF2F-9D629387FBD5}" presName="linear" presStyleCnt="0">
        <dgm:presLayoutVars>
          <dgm:dir/>
          <dgm:animLvl val="lvl"/>
          <dgm:resizeHandles val="exact"/>
        </dgm:presLayoutVars>
      </dgm:prSet>
      <dgm:spPr/>
    </dgm:pt>
    <dgm:pt modelId="{B2868222-5DA6-4171-B761-289FF79AAA1A}" type="pres">
      <dgm:prSet presAssocID="{9847E357-7DB2-4B57-A994-5EF72F69DDAF}" presName="parentLin" presStyleCnt="0"/>
      <dgm:spPr/>
    </dgm:pt>
    <dgm:pt modelId="{41F0B2CA-071F-4FBE-A122-5678FB7D9E17}" type="pres">
      <dgm:prSet presAssocID="{9847E357-7DB2-4B57-A994-5EF72F69DDAF}" presName="parentLeftMargin" presStyleLbl="node1" presStyleIdx="0" presStyleCnt="3"/>
      <dgm:spPr/>
    </dgm:pt>
    <dgm:pt modelId="{E109BD0E-78F6-47A7-BA2D-17950924FF13}" type="pres">
      <dgm:prSet presAssocID="{9847E357-7DB2-4B57-A994-5EF72F69DDAF}" presName="parentText" presStyleLbl="node1" presStyleIdx="0" presStyleCnt="3">
        <dgm:presLayoutVars>
          <dgm:chMax val="0"/>
          <dgm:bulletEnabled val="1"/>
        </dgm:presLayoutVars>
      </dgm:prSet>
      <dgm:spPr/>
    </dgm:pt>
    <dgm:pt modelId="{05D78C3F-FF44-4137-8254-AD468A760FD2}" type="pres">
      <dgm:prSet presAssocID="{9847E357-7DB2-4B57-A994-5EF72F69DDAF}" presName="negativeSpace" presStyleCnt="0"/>
      <dgm:spPr/>
    </dgm:pt>
    <dgm:pt modelId="{1AD8606F-A241-41ED-B58E-F46CE4E625F8}" type="pres">
      <dgm:prSet presAssocID="{9847E357-7DB2-4B57-A994-5EF72F69DDAF}" presName="childText" presStyleLbl="conFgAcc1" presStyleIdx="0" presStyleCnt="3">
        <dgm:presLayoutVars>
          <dgm:bulletEnabled val="1"/>
        </dgm:presLayoutVars>
      </dgm:prSet>
      <dgm:spPr/>
    </dgm:pt>
    <dgm:pt modelId="{A79F6C83-BF03-4DA4-B980-484EDE156805}" type="pres">
      <dgm:prSet presAssocID="{3C4FC129-C302-4C81-BBD9-4F841B673268}" presName="spaceBetweenRectangles" presStyleCnt="0"/>
      <dgm:spPr/>
    </dgm:pt>
    <dgm:pt modelId="{5C25D5DA-BEA3-4755-8FE5-1F86A7567968}" type="pres">
      <dgm:prSet presAssocID="{C1E0BF9B-AF96-4644-81E4-265376813452}" presName="parentLin" presStyleCnt="0"/>
      <dgm:spPr/>
    </dgm:pt>
    <dgm:pt modelId="{0F8821A4-9CA6-4120-95C5-E7E7FEC45050}" type="pres">
      <dgm:prSet presAssocID="{C1E0BF9B-AF96-4644-81E4-265376813452}" presName="parentLeftMargin" presStyleLbl="node1" presStyleIdx="0" presStyleCnt="3"/>
      <dgm:spPr/>
    </dgm:pt>
    <dgm:pt modelId="{DBC07384-FF15-4EF9-9C1A-DA0EDA408290}" type="pres">
      <dgm:prSet presAssocID="{C1E0BF9B-AF96-4644-81E4-265376813452}" presName="parentText" presStyleLbl="node1" presStyleIdx="1" presStyleCnt="3">
        <dgm:presLayoutVars>
          <dgm:chMax val="0"/>
          <dgm:bulletEnabled val="1"/>
        </dgm:presLayoutVars>
      </dgm:prSet>
      <dgm:spPr/>
    </dgm:pt>
    <dgm:pt modelId="{EA0C701B-0A7E-4BA7-9BF4-5DE5CED566A4}" type="pres">
      <dgm:prSet presAssocID="{C1E0BF9B-AF96-4644-81E4-265376813452}" presName="negativeSpace" presStyleCnt="0"/>
      <dgm:spPr/>
    </dgm:pt>
    <dgm:pt modelId="{60421942-9F02-4B52-99A4-55A579E6C4D4}" type="pres">
      <dgm:prSet presAssocID="{C1E0BF9B-AF96-4644-81E4-265376813452}" presName="childText" presStyleLbl="conFgAcc1" presStyleIdx="1" presStyleCnt="3">
        <dgm:presLayoutVars>
          <dgm:bulletEnabled val="1"/>
        </dgm:presLayoutVars>
      </dgm:prSet>
      <dgm:spPr/>
    </dgm:pt>
    <dgm:pt modelId="{55025FAE-3051-4FEA-A361-E77CF3DE155C}" type="pres">
      <dgm:prSet presAssocID="{811847A6-4A19-4D22-96D0-BCE3B68808AD}" presName="spaceBetweenRectangles" presStyleCnt="0"/>
      <dgm:spPr/>
    </dgm:pt>
    <dgm:pt modelId="{4B97B882-AB1C-4996-8C6E-E3933FD62E09}" type="pres">
      <dgm:prSet presAssocID="{3B1EB50F-EEC3-4D7E-BDBD-3FED72ECC9D7}" presName="parentLin" presStyleCnt="0"/>
      <dgm:spPr/>
    </dgm:pt>
    <dgm:pt modelId="{BF7288B1-FFC4-481A-ABB0-E012C8B7A05B}" type="pres">
      <dgm:prSet presAssocID="{3B1EB50F-EEC3-4D7E-BDBD-3FED72ECC9D7}" presName="parentLeftMargin" presStyleLbl="node1" presStyleIdx="1" presStyleCnt="3"/>
      <dgm:spPr/>
    </dgm:pt>
    <dgm:pt modelId="{CAD5A95C-1108-418D-923C-779D875CA74E}" type="pres">
      <dgm:prSet presAssocID="{3B1EB50F-EEC3-4D7E-BDBD-3FED72ECC9D7}" presName="parentText" presStyleLbl="node1" presStyleIdx="2" presStyleCnt="3" custLinFactNeighborX="-5320" custLinFactNeighborY="-6413">
        <dgm:presLayoutVars>
          <dgm:chMax val="0"/>
          <dgm:bulletEnabled val="1"/>
        </dgm:presLayoutVars>
      </dgm:prSet>
      <dgm:spPr/>
    </dgm:pt>
    <dgm:pt modelId="{8B0A5AA5-9244-4A27-8CC5-14C8A2CE0B4A}" type="pres">
      <dgm:prSet presAssocID="{3B1EB50F-EEC3-4D7E-BDBD-3FED72ECC9D7}" presName="negativeSpace" presStyleCnt="0"/>
      <dgm:spPr/>
    </dgm:pt>
    <dgm:pt modelId="{11A10368-1363-4512-B38E-A666827E2BC8}" type="pres">
      <dgm:prSet presAssocID="{3B1EB50F-EEC3-4D7E-BDBD-3FED72ECC9D7}" presName="childText" presStyleLbl="conFgAcc1" presStyleIdx="2" presStyleCnt="3">
        <dgm:presLayoutVars>
          <dgm:bulletEnabled val="1"/>
        </dgm:presLayoutVars>
      </dgm:prSet>
      <dgm:spPr/>
    </dgm:pt>
  </dgm:ptLst>
  <dgm:cxnLst>
    <dgm:cxn modelId="{9BD27421-B418-4E42-B45F-E2674C4B1181}" type="presOf" srcId="{3B1EB50F-EEC3-4D7E-BDBD-3FED72ECC9D7}" destId="{BF7288B1-FFC4-481A-ABB0-E012C8B7A05B}" srcOrd="0" destOrd="0" presId="urn:microsoft.com/office/officeart/2005/8/layout/list1"/>
    <dgm:cxn modelId="{11FA5026-EECC-470D-B072-57F2392C8514}" type="presOf" srcId="{C1E0BF9B-AF96-4644-81E4-265376813452}" destId="{DBC07384-FF15-4EF9-9C1A-DA0EDA408290}" srcOrd="1" destOrd="0" presId="urn:microsoft.com/office/officeart/2005/8/layout/list1"/>
    <dgm:cxn modelId="{A9A4623D-01E6-480E-8421-7F54F5798EA5}" srcId="{9C90BC7A-E113-4488-BF2F-9D629387FBD5}" destId="{C1E0BF9B-AF96-4644-81E4-265376813452}" srcOrd="1" destOrd="0" parTransId="{076A2A48-5081-40C9-82FB-DD2654163CDF}" sibTransId="{811847A6-4A19-4D22-96D0-BCE3B68808AD}"/>
    <dgm:cxn modelId="{DB57938E-5D41-4202-BC62-D95CE383688C}" srcId="{9C90BC7A-E113-4488-BF2F-9D629387FBD5}" destId="{3B1EB50F-EEC3-4D7E-BDBD-3FED72ECC9D7}" srcOrd="2" destOrd="0" parTransId="{2DD51F3A-7103-409F-A6C0-68B069EB4F2F}" sibTransId="{1283613A-4D64-4809-9B32-5312DEFA2C94}"/>
    <dgm:cxn modelId="{73F07798-46E8-4464-8FB3-4DA5DAD72829}" srcId="{9C90BC7A-E113-4488-BF2F-9D629387FBD5}" destId="{9847E357-7DB2-4B57-A994-5EF72F69DDAF}" srcOrd="0" destOrd="0" parTransId="{ECB8381A-F79F-4B70-A9C4-CDF5CA499C1C}" sibTransId="{3C4FC129-C302-4C81-BBD9-4F841B673268}"/>
    <dgm:cxn modelId="{99C860B7-192A-4FF0-B927-A35CBE3C7EE9}" type="presOf" srcId="{3B1EB50F-EEC3-4D7E-BDBD-3FED72ECC9D7}" destId="{CAD5A95C-1108-418D-923C-779D875CA74E}" srcOrd="1" destOrd="0" presId="urn:microsoft.com/office/officeart/2005/8/layout/list1"/>
    <dgm:cxn modelId="{E71DB1BD-4245-4A3A-BE66-8627C96B5C3C}" type="presOf" srcId="{9847E357-7DB2-4B57-A994-5EF72F69DDAF}" destId="{41F0B2CA-071F-4FBE-A122-5678FB7D9E17}" srcOrd="0" destOrd="0" presId="urn:microsoft.com/office/officeart/2005/8/layout/list1"/>
    <dgm:cxn modelId="{B1D555C7-7462-407C-BD70-4CF15B76CADB}" type="presOf" srcId="{9C90BC7A-E113-4488-BF2F-9D629387FBD5}" destId="{138EC49F-0B7E-49CD-8480-00CBA43E3B45}" srcOrd="0" destOrd="0" presId="urn:microsoft.com/office/officeart/2005/8/layout/list1"/>
    <dgm:cxn modelId="{2AAE85CE-9863-4868-9807-FF4FA7C5A1E0}" type="presOf" srcId="{9847E357-7DB2-4B57-A994-5EF72F69DDAF}" destId="{E109BD0E-78F6-47A7-BA2D-17950924FF13}" srcOrd="1" destOrd="0" presId="urn:microsoft.com/office/officeart/2005/8/layout/list1"/>
    <dgm:cxn modelId="{DF1049F9-AEEC-4111-92B9-75A03D6FB333}" type="presOf" srcId="{C1E0BF9B-AF96-4644-81E4-265376813452}" destId="{0F8821A4-9CA6-4120-95C5-E7E7FEC45050}" srcOrd="0" destOrd="0" presId="urn:microsoft.com/office/officeart/2005/8/layout/list1"/>
    <dgm:cxn modelId="{50DE536D-2235-4D70-9BDA-393077E7D4BF}" type="presParOf" srcId="{138EC49F-0B7E-49CD-8480-00CBA43E3B45}" destId="{B2868222-5DA6-4171-B761-289FF79AAA1A}" srcOrd="0" destOrd="0" presId="urn:microsoft.com/office/officeart/2005/8/layout/list1"/>
    <dgm:cxn modelId="{1E308F4E-582B-4BBD-B7B4-03B15197C83C}" type="presParOf" srcId="{B2868222-5DA6-4171-B761-289FF79AAA1A}" destId="{41F0B2CA-071F-4FBE-A122-5678FB7D9E17}" srcOrd="0" destOrd="0" presId="urn:microsoft.com/office/officeart/2005/8/layout/list1"/>
    <dgm:cxn modelId="{12A520EF-84E5-4453-ABC8-743AD434C128}" type="presParOf" srcId="{B2868222-5DA6-4171-B761-289FF79AAA1A}" destId="{E109BD0E-78F6-47A7-BA2D-17950924FF13}" srcOrd="1" destOrd="0" presId="urn:microsoft.com/office/officeart/2005/8/layout/list1"/>
    <dgm:cxn modelId="{A33B8AD6-73FF-4504-A2BA-E7E991855200}" type="presParOf" srcId="{138EC49F-0B7E-49CD-8480-00CBA43E3B45}" destId="{05D78C3F-FF44-4137-8254-AD468A760FD2}" srcOrd="1" destOrd="0" presId="urn:microsoft.com/office/officeart/2005/8/layout/list1"/>
    <dgm:cxn modelId="{BE42A76D-E425-4371-8680-64BCD8EBF16B}" type="presParOf" srcId="{138EC49F-0B7E-49CD-8480-00CBA43E3B45}" destId="{1AD8606F-A241-41ED-B58E-F46CE4E625F8}" srcOrd="2" destOrd="0" presId="urn:microsoft.com/office/officeart/2005/8/layout/list1"/>
    <dgm:cxn modelId="{50F6718B-AC96-483B-9C72-1E64C8354061}" type="presParOf" srcId="{138EC49F-0B7E-49CD-8480-00CBA43E3B45}" destId="{A79F6C83-BF03-4DA4-B980-484EDE156805}" srcOrd="3" destOrd="0" presId="urn:microsoft.com/office/officeart/2005/8/layout/list1"/>
    <dgm:cxn modelId="{ACFB686D-0B8C-440F-BEEE-5756AF598EEB}" type="presParOf" srcId="{138EC49F-0B7E-49CD-8480-00CBA43E3B45}" destId="{5C25D5DA-BEA3-4755-8FE5-1F86A7567968}" srcOrd="4" destOrd="0" presId="urn:microsoft.com/office/officeart/2005/8/layout/list1"/>
    <dgm:cxn modelId="{3DBC2E23-7C43-441E-9DA4-EABDEC720A9E}" type="presParOf" srcId="{5C25D5DA-BEA3-4755-8FE5-1F86A7567968}" destId="{0F8821A4-9CA6-4120-95C5-E7E7FEC45050}" srcOrd="0" destOrd="0" presId="urn:microsoft.com/office/officeart/2005/8/layout/list1"/>
    <dgm:cxn modelId="{21A2E351-78DC-43EA-9063-F08A55E67769}" type="presParOf" srcId="{5C25D5DA-BEA3-4755-8FE5-1F86A7567968}" destId="{DBC07384-FF15-4EF9-9C1A-DA0EDA408290}" srcOrd="1" destOrd="0" presId="urn:microsoft.com/office/officeart/2005/8/layout/list1"/>
    <dgm:cxn modelId="{1B68CC90-ABE8-4F8E-94A7-E6D991892F43}" type="presParOf" srcId="{138EC49F-0B7E-49CD-8480-00CBA43E3B45}" destId="{EA0C701B-0A7E-4BA7-9BF4-5DE5CED566A4}" srcOrd="5" destOrd="0" presId="urn:microsoft.com/office/officeart/2005/8/layout/list1"/>
    <dgm:cxn modelId="{70C62016-CC50-428E-998F-0E2F8C3052E9}" type="presParOf" srcId="{138EC49F-0B7E-49CD-8480-00CBA43E3B45}" destId="{60421942-9F02-4B52-99A4-55A579E6C4D4}" srcOrd="6" destOrd="0" presId="urn:microsoft.com/office/officeart/2005/8/layout/list1"/>
    <dgm:cxn modelId="{CC273073-1E1B-4385-8A70-6248BD7202EC}" type="presParOf" srcId="{138EC49F-0B7E-49CD-8480-00CBA43E3B45}" destId="{55025FAE-3051-4FEA-A361-E77CF3DE155C}" srcOrd="7" destOrd="0" presId="urn:microsoft.com/office/officeart/2005/8/layout/list1"/>
    <dgm:cxn modelId="{C11074D7-C0CE-4B3F-B191-D67C0812E1A9}" type="presParOf" srcId="{138EC49F-0B7E-49CD-8480-00CBA43E3B45}" destId="{4B97B882-AB1C-4996-8C6E-E3933FD62E09}" srcOrd="8" destOrd="0" presId="urn:microsoft.com/office/officeart/2005/8/layout/list1"/>
    <dgm:cxn modelId="{4DA4BE61-7EC1-46FE-A576-9C98AD041D4C}" type="presParOf" srcId="{4B97B882-AB1C-4996-8C6E-E3933FD62E09}" destId="{BF7288B1-FFC4-481A-ABB0-E012C8B7A05B}" srcOrd="0" destOrd="0" presId="urn:microsoft.com/office/officeart/2005/8/layout/list1"/>
    <dgm:cxn modelId="{521B51D5-DCD3-4257-86C4-CB1B1FACB00C}" type="presParOf" srcId="{4B97B882-AB1C-4996-8C6E-E3933FD62E09}" destId="{CAD5A95C-1108-418D-923C-779D875CA74E}" srcOrd="1" destOrd="0" presId="urn:microsoft.com/office/officeart/2005/8/layout/list1"/>
    <dgm:cxn modelId="{567D8B7E-A691-4047-B7F1-FC15E8A513DB}" type="presParOf" srcId="{138EC49F-0B7E-49CD-8480-00CBA43E3B45}" destId="{8B0A5AA5-9244-4A27-8CC5-14C8A2CE0B4A}" srcOrd="9" destOrd="0" presId="urn:microsoft.com/office/officeart/2005/8/layout/list1"/>
    <dgm:cxn modelId="{FE42346C-7D90-4F5E-959E-2A3F42B62819}" type="presParOf" srcId="{138EC49F-0B7E-49CD-8480-00CBA43E3B45}" destId="{11A10368-1363-4512-B38E-A666827E2BC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5B8F9-7030-49D2-8FF0-F73F4BC040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UA"/>
        </a:p>
      </dgm:t>
    </dgm:pt>
    <dgm:pt modelId="{7F41A3F9-BFEA-4DEE-B791-84BFA543726B}">
      <dgm:prSet custT="1"/>
      <dgm:spPr/>
      <dgm:t>
        <a:bodyPr/>
        <a:lstStyle/>
        <a:p>
          <a:r>
            <a:rPr lang="uk-UA" sz="2400" b="1" i="1" noProof="0" dirty="0">
              <a:latin typeface="Times New Roman" panose="02020603050405020304" pitchFamily="18" charset="0"/>
              <a:cs typeface="Times New Roman" panose="02020603050405020304" pitchFamily="18" charset="0"/>
            </a:rPr>
            <a:t>Розвідувальне дослідження </a:t>
          </a:r>
          <a:r>
            <a:rPr lang="uk-UA" sz="2400" b="1" noProof="0" dirty="0">
              <a:latin typeface="Times New Roman" panose="02020603050405020304" pitchFamily="18" charset="0"/>
              <a:cs typeface="Times New Roman" panose="02020603050405020304" pitchFamily="18" charset="0"/>
            </a:rPr>
            <a:t>застосовується для вивчення будь-якої проблеми, стосовно якої недостатньо інформації</a:t>
          </a:r>
        </a:p>
      </dgm:t>
    </dgm:pt>
    <dgm:pt modelId="{508348C6-57A8-4587-BC20-8B03ED20D1AC}" type="parTrans" cxnId="{40A918C6-AA5E-4662-B9BB-93FAFDF2B495}">
      <dgm:prSet/>
      <dgm:spPr/>
      <dgm:t>
        <a:bodyPr/>
        <a:lstStyle/>
        <a:p>
          <a:endParaRPr lang="ru-UA"/>
        </a:p>
      </dgm:t>
    </dgm:pt>
    <dgm:pt modelId="{9F0B0351-73D3-4929-A4BB-BDFD382766FD}" type="sibTrans" cxnId="{40A918C6-AA5E-4662-B9BB-93FAFDF2B495}">
      <dgm:prSet/>
      <dgm:spPr/>
      <dgm:t>
        <a:bodyPr/>
        <a:lstStyle/>
        <a:p>
          <a:endParaRPr lang="ru-UA"/>
        </a:p>
      </dgm:t>
    </dgm:pt>
    <dgm:pt modelId="{31793919-B73A-4095-9744-A710A933F976}">
      <dgm:prSet custT="1"/>
      <dgm:spPr/>
      <dgm:t>
        <a:bodyPr/>
        <a:lstStyle/>
        <a:p>
          <a:r>
            <a:rPr lang="uk-UA" sz="2200" b="1" i="1" noProof="0" dirty="0">
              <a:latin typeface="Times New Roman" panose="02020603050405020304" pitchFamily="18" charset="0"/>
              <a:cs typeface="Times New Roman" panose="02020603050405020304" pitchFamily="18" charset="0"/>
            </a:rPr>
            <a:t>Описове (дескриптивне) дослідження </a:t>
          </a:r>
          <a:r>
            <a:rPr lang="uk-UA" sz="2200" b="1" noProof="0" dirty="0">
              <a:latin typeface="Times New Roman" panose="02020603050405020304" pitchFamily="18" charset="0"/>
              <a:cs typeface="Times New Roman" panose="02020603050405020304" pitchFamily="18" charset="0"/>
            </a:rPr>
            <a:t>– </a:t>
          </a:r>
          <a:br>
            <a:rPr lang="uk-UA" sz="2200" b="1" noProof="0" dirty="0">
              <a:latin typeface="Times New Roman" panose="02020603050405020304" pitchFamily="18" charset="0"/>
              <a:cs typeface="Times New Roman" panose="02020603050405020304" pitchFamily="18" charset="0"/>
            </a:rPr>
          </a:br>
          <a:r>
            <a:rPr lang="uk-UA" sz="2200" b="1" noProof="0" dirty="0">
              <a:latin typeface="Times New Roman" panose="02020603050405020304" pitchFamily="18" charset="0"/>
              <a:cs typeface="Times New Roman" panose="02020603050405020304" pitchFamily="18" charset="0"/>
            </a:rPr>
            <a:t>проект досліджень, в якому основна увага приділяється повному та достовірному опису аспектів реальної ринкової ситуації</a:t>
          </a:r>
        </a:p>
      </dgm:t>
    </dgm:pt>
    <dgm:pt modelId="{774F9854-E66E-415C-8569-5275D2C401CB}" type="parTrans" cxnId="{00EE10AE-3608-4A53-9404-871C212DE0F0}">
      <dgm:prSet/>
      <dgm:spPr/>
      <dgm:t>
        <a:bodyPr/>
        <a:lstStyle/>
        <a:p>
          <a:endParaRPr lang="ru-UA"/>
        </a:p>
      </dgm:t>
    </dgm:pt>
    <dgm:pt modelId="{60EBB9BE-F941-4E6A-8152-9A37F66FCDBE}" type="sibTrans" cxnId="{00EE10AE-3608-4A53-9404-871C212DE0F0}">
      <dgm:prSet/>
      <dgm:spPr/>
      <dgm:t>
        <a:bodyPr/>
        <a:lstStyle/>
        <a:p>
          <a:endParaRPr lang="ru-UA"/>
        </a:p>
      </dgm:t>
    </dgm:pt>
    <dgm:pt modelId="{9CEBF3A4-BD0D-43A9-A4C6-B89726EBA186}">
      <dgm:prSet custT="1"/>
      <dgm:spPr/>
      <dgm:t>
        <a:bodyPr/>
        <a:lstStyle/>
        <a:p>
          <a:r>
            <a:rPr lang="uk-UA" sz="2200" b="1" i="1" noProof="0" dirty="0">
              <a:latin typeface="Times New Roman" panose="02020603050405020304" pitchFamily="18" charset="0"/>
              <a:cs typeface="Times New Roman" panose="02020603050405020304" pitchFamily="18" charset="0"/>
            </a:rPr>
            <a:t>Каузальне дослідження</a:t>
          </a:r>
          <a:br>
            <a:rPr lang="uk-UA" sz="2200" b="1" noProof="0" dirty="0">
              <a:latin typeface="Times New Roman" panose="02020603050405020304" pitchFamily="18" charset="0"/>
              <a:cs typeface="Times New Roman" panose="02020603050405020304" pitchFamily="18" charset="0"/>
            </a:rPr>
          </a:br>
          <a:r>
            <a:rPr lang="uk-UA" sz="2200" b="1" noProof="0" dirty="0">
              <a:latin typeface="Times New Roman" panose="02020603050405020304" pitchFamily="18" charset="0"/>
              <a:cs typeface="Times New Roman" panose="02020603050405020304" pitchFamily="18" charset="0"/>
            </a:rPr>
            <a:t> – проект досліджень, в якому основна увага приділяється встановленню причинно-наслідкових </a:t>
          </a:r>
          <a:r>
            <a:rPr lang="uk-UA" sz="2200" b="1" noProof="0" dirty="0" err="1">
              <a:latin typeface="Times New Roman" panose="02020603050405020304" pitchFamily="18" charset="0"/>
              <a:cs typeface="Times New Roman" panose="02020603050405020304" pitchFamily="18" charset="0"/>
            </a:rPr>
            <a:t>зв’язків</a:t>
          </a:r>
          <a:endParaRPr lang="uk-UA" sz="2200" b="1" noProof="0" dirty="0">
            <a:latin typeface="Times New Roman" panose="02020603050405020304" pitchFamily="18" charset="0"/>
            <a:cs typeface="Times New Roman" panose="02020603050405020304" pitchFamily="18" charset="0"/>
          </a:endParaRPr>
        </a:p>
      </dgm:t>
    </dgm:pt>
    <dgm:pt modelId="{E6874DAD-F803-4D45-8940-F1CBB35B1426}" type="parTrans" cxnId="{EC054E42-C499-4083-A9C0-559C1EDABAD1}">
      <dgm:prSet/>
      <dgm:spPr/>
      <dgm:t>
        <a:bodyPr/>
        <a:lstStyle/>
        <a:p>
          <a:endParaRPr lang="ru-UA"/>
        </a:p>
      </dgm:t>
    </dgm:pt>
    <dgm:pt modelId="{924F4F6B-EA4B-4FC2-88DD-BB8D0BF4AE88}" type="sibTrans" cxnId="{EC054E42-C499-4083-A9C0-559C1EDABAD1}">
      <dgm:prSet/>
      <dgm:spPr/>
      <dgm:t>
        <a:bodyPr/>
        <a:lstStyle/>
        <a:p>
          <a:endParaRPr lang="ru-UA"/>
        </a:p>
      </dgm:t>
    </dgm:pt>
    <dgm:pt modelId="{B1947F51-A2ED-4732-8458-913C07C6680F}" type="pres">
      <dgm:prSet presAssocID="{3F85B8F9-7030-49D2-8FF0-F73F4BC0403D}" presName="diagram" presStyleCnt="0">
        <dgm:presLayoutVars>
          <dgm:dir/>
          <dgm:resizeHandles val="exact"/>
        </dgm:presLayoutVars>
      </dgm:prSet>
      <dgm:spPr/>
    </dgm:pt>
    <dgm:pt modelId="{2753B109-9769-418E-9009-1E32EC49ED1A}" type="pres">
      <dgm:prSet presAssocID="{7F41A3F9-BFEA-4DEE-B791-84BFA543726B}" presName="node" presStyleLbl="node1" presStyleIdx="0" presStyleCnt="3" custScaleY="217514">
        <dgm:presLayoutVars>
          <dgm:bulletEnabled val="1"/>
        </dgm:presLayoutVars>
      </dgm:prSet>
      <dgm:spPr/>
    </dgm:pt>
    <dgm:pt modelId="{23833768-58BB-49D6-AF40-B1F45ADA9829}" type="pres">
      <dgm:prSet presAssocID="{9F0B0351-73D3-4929-A4BB-BDFD382766FD}" presName="sibTrans" presStyleCnt="0"/>
      <dgm:spPr/>
    </dgm:pt>
    <dgm:pt modelId="{BA1B48B9-1CCF-44B1-8730-96B16F084C7E}" type="pres">
      <dgm:prSet presAssocID="{31793919-B73A-4095-9744-A710A933F976}" presName="node" presStyleLbl="node1" presStyleIdx="1" presStyleCnt="3" custScaleY="212112">
        <dgm:presLayoutVars>
          <dgm:bulletEnabled val="1"/>
        </dgm:presLayoutVars>
      </dgm:prSet>
      <dgm:spPr/>
    </dgm:pt>
    <dgm:pt modelId="{1F7136A4-EE1C-46E3-B2C5-C930FE317AFE}" type="pres">
      <dgm:prSet presAssocID="{60EBB9BE-F941-4E6A-8152-9A37F66FCDBE}" presName="sibTrans" presStyleCnt="0"/>
      <dgm:spPr/>
    </dgm:pt>
    <dgm:pt modelId="{3CF99FA3-9F9D-493F-9700-E5AE2DDEFF6D}" type="pres">
      <dgm:prSet presAssocID="{9CEBF3A4-BD0D-43A9-A4C6-B89726EBA186}" presName="node" presStyleLbl="node1" presStyleIdx="2" presStyleCnt="3" custScaleY="210311">
        <dgm:presLayoutVars>
          <dgm:bulletEnabled val="1"/>
        </dgm:presLayoutVars>
      </dgm:prSet>
      <dgm:spPr/>
    </dgm:pt>
  </dgm:ptLst>
  <dgm:cxnLst>
    <dgm:cxn modelId="{6880831E-5CCB-4D6C-B90C-8417A17C5108}" type="presOf" srcId="{3F85B8F9-7030-49D2-8FF0-F73F4BC0403D}" destId="{B1947F51-A2ED-4732-8458-913C07C6680F}" srcOrd="0" destOrd="0" presId="urn:microsoft.com/office/officeart/2005/8/layout/default"/>
    <dgm:cxn modelId="{EC054E42-C499-4083-A9C0-559C1EDABAD1}" srcId="{3F85B8F9-7030-49D2-8FF0-F73F4BC0403D}" destId="{9CEBF3A4-BD0D-43A9-A4C6-B89726EBA186}" srcOrd="2" destOrd="0" parTransId="{E6874DAD-F803-4D45-8940-F1CBB35B1426}" sibTransId="{924F4F6B-EA4B-4FC2-88DD-BB8D0BF4AE88}"/>
    <dgm:cxn modelId="{6703A74C-FF7B-49A8-9C0F-EB94D69EE082}" type="presOf" srcId="{9CEBF3A4-BD0D-43A9-A4C6-B89726EBA186}" destId="{3CF99FA3-9F9D-493F-9700-E5AE2DDEFF6D}" srcOrd="0" destOrd="0" presId="urn:microsoft.com/office/officeart/2005/8/layout/default"/>
    <dgm:cxn modelId="{7ED99358-E40A-43FB-9F04-A6D5E3B36D14}" type="presOf" srcId="{31793919-B73A-4095-9744-A710A933F976}" destId="{BA1B48B9-1CCF-44B1-8730-96B16F084C7E}" srcOrd="0" destOrd="0" presId="urn:microsoft.com/office/officeart/2005/8/layout/default"/>
    <dgm:cxn modelId="{00EE10AE-3608-4A53-9404-871C212DE0F0}" srcId="{3F85B8F9-7030-49D2-8FF0-F73F4BC0403D}" destId="{31793919-B73A-4095-9744-A710A933F976}" srcOrd="1" destOrd="0" parTransId="{774F9854-E66E-415C-8569-5275D2C401CB}" sibTransId="{60EBB9BE-F941-4E6A-8152-9A37F66FCDBE}"/>
    <dgm:cxn modelId="{40A918C6-AA5E-4662-B9BB-93FAFDF2B495}" srcId="{3F85B8F9-7030-49D2-8FF0-F73F4BC0403D}" destId="{7F41A3F9-BFEA-4DEE-B791-84BFA543726B}" srcOrd="0" destOrd="0" parTransId="{508348C6-57A8-4587-BC20-8B03ED20D1AC}" sibTransId="{9F0B0351-73D3-4929-A4BB-BDFD382766FD}"/>
    <dgm:cxn modelId="{6755EFE6-7761-4B7D-8EE0-1DDC7CEE9063}" type="presOf" srcId="{7F41A3F9-BFEA-4DEE-B791-84BFA543726B}" destId="{2753B109-9769-418E-9009-1E32EC49ED1A}" srcOrd="0" destOrd="0" presId="urn:microsoft.com/office/officeart/2005/8/layout/default"/>
    <dgm:cxn modelId="{D8AE82DA-A019-49ED-88D9-8F68E4CF7E0B}" type="presParOf" srcId="{B1947F51-A2ED-4732-8458-913C07C6680F}" destId="{2753B109-9769-418E-9009-1E32EC49ED1A}" srcOrd="0" destOrd="0" presId="urn:microsoft.com/office/officeart/2005/8/layout/default"/>
    <dgm:cxn modelId="{04F72AB3-E2DA-4F8D-A5D5-6CE2A608A9AA}" type="presParOf" srcId="{B1947F51-A2ED-4732-8458-913C07C6680F}" destId="{23833768-58BB-49D6-AF40-B1F45ADA9829}" srcOrd="1" destOrd="0" presId="urn:microsoft.com/office/officeart/2005/8/layout/default"/>
    <dgm:cxn modelId="{F95D77A5-01C1-4BFA-A38A-D0431FB0AA41}" type="presParOf" srcId="{B1947F51-A2ED-4732-8458-913C07C6680F}" destId="{BA1B48B9-1CCF-44B1-8730-96B16F084C7E}" srcOrd="2" destOrd="0" presId="urn:microsoft.com/office/officeart/2005/8/layout/default"/>
    <dgm:cxn modelId="{756C4557-4470-4B1A-ACA5-75AC76A4C4F5}" type="presParOf" srcId="{B1947F51-A2ED-4732-8458-913C07C6680F}" destId="{1F7136A4-EE1C-46E3-B2C5-C930FE317AFE}" srcOrd="3" destOrd="0" presId="urn:microsoft.com/office/officeart/2005/8/layout/default"/>
    <dgm:cxn modelId="{EBCE7022-EFD9-43E4-B1CA-1D60DB85F0C8}" type="presParOf" srcId="{B1947F51-A2ED-4732-8458-913C07C6680F}" destId="{3CF99FA3-9F9D-493F-9700-E5AE2DDEFF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85B8F9-7030-49D2-8FF0-F73F4BC040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UA"/>
        </a:p>
      </dgm:t>
    </dgm:pt>
    <dgm:pt modelId="{7F41A3F9-BFEA-4DEE-B791-84BFA543726B}">
      <dgm:prSet custT="1"/>
      <dgm:spPr/>
      <dgm:t>
        <a:bodyPr/>
        <a:lstStyle/>
        <a:p>
          <a:r>
            <a:rPr lang="uk-UA" sz="2400" b="1" i="1" dirty="0">
              <a:effectLst/>
              <a:latin typeface="Times New Roman" panose="02020603050405020304" pitchFamily="18" charset="0"/>
              <a:ea typeface="Calibri" panose="020F0502020204030204" pitchFamily="34" charset="0"/>
            </a:rPr>
            <a:t>Первинна інформація </a:t>
          </a:r>
          <a:r>
            <a:rPr lang="uk-UA" sz="2400" b="1" dirty="0">
              <a:effectLst/>
              <a:latin typeface="Times New Roman" panose="02020603050405020304" pitchFamily="18" charset="0"/>
              <a:ea typeface="Calibri" panose="020F0502020204030204" pitchFamily="34" charset="0"/>
            </a:rPr>
            <a:t>– інформація, яка отримана спеціально для вирішення конкретної проблеми, спеціально зібрана для цілей конкретного дослідження</a:t>
          </a:r>
          <a:endParaRPr lang="uk-UA" sz="2400" b="1" noProof="0" dirty="0">
            <a:latin typeface="Times New Roman" panose="02020603050405020304" pitchFamily="18" charset="0"/>
            <a:cs typeface="Times New Roman" panose="02020603050405020304" pitchFamily="18" charset="0"/>
          </a:endParaRPr>
        </a:p>
      </dgm:t>
    </dgm:pt>
    <dgm:pt modelId="{508348C6-57A8-4587-BC20-8B03ED20D1AC}" type="parTrans" cxnId="{40A918C6-AA5E-4662-B9BB-93FAFDF2B495}">
      <dgm:prSet/>
      <dgm:spPr/>
      <dgm:t>
        <a:bodyPr/>
        <a:lstStyle/>
        <a:p>
          <a:endParaRPr lang="ru-UA"/>
        </a:p>
      </dgm:t>
    </dgm:pt>
    <dgm:pt modelId="{9F0B0351-73D3-4929-A4BB-BDFD382766FD}" type="sibTrans" cxnId="{40A918C6-AA5E-4662-B9BB-93FAFDF2B495}">
      <dgm:prSet/>
      <dgm:spPr/>
      <dgm:t>
        <a:bodyPr/>
        <a:lstStyle/>
        <a:p>
          <a:endParaRPr lang="ru-UA"/>
        </a:p>
      </dgm:t>
    </dgm:pt>
    <dgm:pt modelId="{31793919-B73A-4095-9744-A710A933F976}">
      <dgm:prSet custT="1"/>
      <dgm:spPr/>
      <dgm:t>
        <a:bodyPr/>
        <a:lstStyle/>
        <a:p>
          <a:r>
            <a:rPr lang="uk-UA" sz="2400" b="1" i="1" dirty="0">
              <a:effectLst/>
              <a:latin typeface="Times New Roman" panose="02020603050405020304" pitchFamily="18" charset="0"/>
              <a:ea typeface="Calibri" panose="020F0502020204030204" pitchFamily="34" charset="0"/>
            </a:rPr>
            <a:t>Вторинна інформація</a:t>
          </a:r>
          <a:r>
            <a:rPr lang="uk-UA" sz="2400" i="1" dirty="0">
              <a:effectLst/>
              <a:latin typeface="Times New Roman" panose="02020603050405020304" pitchFamily="18" charset="0"/>
              <a:ea typeface="Calibri" panose="020F0502020204030204" pitchFamily="34" charset="0"/>
            </a:rPr>
            <a:t> </a:t>
          </a:r>
          <a:r>
            <a:rPr lang="uk-UA" sz="2400" dirty="0">
              <a:effectLst/>
              <a:latin typeface="Times New Roman" panose="02020603050405020304" pitchFamily="18" charset="0"/>
              <a:ea typeface="Calibri" panose="020F0502020204030204" pitchFamily="34" charset="0"/>
            </a:rPr>
            <a:t>– </a:t>
          </a:r>
          <a:r>
            <a:rPr lang="uk-UA" sz="2400" b="1" dirty="0">
              <a:effectLst/>
              <a:latin typeface="Times New Roman" panose="02020603050405020304" pitchFamily="18" charset="0"/>
              <a:ea typeface="Calibri" panose="020F0502020204030204" pitchFamily="34" charset="0"/>
            </a:rPr>
            <a:t>інформація, яка зібрана раніше для цілей, відмінних від цілей проведеного ринкового дослідження</a:t>
          </a:r>
          <a:endParaRPr lang="uk-UA" sz="2400" b="1" noProof="0" dirty="0">
            <a:latin typeface="Times New Roman" panose="02020603050405020304" pitchFamily="18" charset="0"/>
            <a:cs typeface="Times New Roman" panose="02020603050405020304" pitchFamily="18" charset="0"/>
          </a:endParaRPr>
        </a:p>
      </dgm:t>
    </dgm:pt>
    <dgm:pt modelId="{774F9854-E66E-415C-8569-5275D2C401CB}" type="parTrans" cxnId="{00EE10AE-3608-4A53-9404-871C212DE0F0}">
      <dgm:prSet/>
      <dgm:spPr/>
      <dgm:t>
        <a:bodyPr/>
        <a:lstStyle/>
        <a:p>
          <a:endParaRPr lang="ru-UA"/>
        </a:p>
      </dgm:t>
    </dgm:pt>
    <dgm:pt modelId="{60EBB9BE-F941-4E6A-8152-9A37F66FCDBE}" type="sibTrans" cxnId="{00EE10AE-3608-4A53-9404-871C212DE0F0}">
      <dgm:prSet/>
      <dgm:spPr/>
      <dgm:t>
        <a:bodyPr/>
        <a:lstStyle/>
        <a:p>
          <a:endParaRPr lang="ru-UA"/>
        </a:p>
      </dgm:t>
    </dgm:pt>
    <dgm:pt modelId="{B1947F51-A2ED-4732-8458-913C07C6680F}" type="pres">
      <dgm:prSet presAssocID="{3F85B8F9-7030-49D2-8FF0-F73F4BC0403D}" presName="diagram" presStyleCnt="0">
        <dgm:presLayoutVars>
          <dgm:dir/>
          <dgm:resizeHandles val="exact"/>
        </dgm:presLayoutVars>
      </dgm:prSet>
      <dgm:spPr/>
    </dgm:pt>
    <dgm:pt modelId="{2753B109-9769-418E-9009-1E32EC49ED1A}" type="pres">
      <dgm:prSet presAssocID="{7F41A3F9-BFEA-4DEE-B791-84BFA543726B}" presName="node" presStyleLbl="node1" presStyleIdx="0" presStyleCnt="2" custScaleY="152684">
        <dgm:presLayoutVars>
          <dgm:bulletEnabled val="1"/>
        </dgm:presLayoutVars>
      </dgm:prSet>
      <dgm:spPr/>
    </dgm:pt>
    <dgm:pt modelId="{23833768-58BB-49D6-AF40-B1F45ADA9829}" type="pres">
      <dgm:prSet presAssocID="{9F0B0351-73D3-4929-A4BB-BDFD382766FD}" presName="sibTrans" presStyleCnt="0"/>
      <dgm:spPr/>
    </dgm:pt>
    <dgm:pt modelId="{BA1B48B9-1CCF-44B1-8730-96B16F084C7E}" type="pres">
      <dgm:prSet presAssocID="{31793919-B73A-4095-9744-A710A933F976}" presName="node" presStyleLbl="node1" presStyleIdx="1" presStyleCnt="2" custScaleY="153303" custLinFactNeighborX="-5416" custLinFactNeighborY="849">
        <dgm:presLayoutVars>
          <dgm:bulletEnabled val="1"/>
        </dgm:presLayoutVars>
      </dgm:prSet>
      <dgm:spPr/>
    </dgm:pt>
  </dgm:ptLst>
  <dgm:cxnLst>
    <dgm:cxn modelId="{6880831E-5CCB-4D6C-B90C-8417A17C5108}" type="presOf" srcId="{3F85B8F9-7030-49D2-8FF0-F73F4BC0403D}" destId="{B1947F51-A2ED-4732-8458-913C07C6680F}" srcOrd="0" destOrd="0" presId="urn:microsoft.com/office/officeart/2005/8/layout/default"/>
    <dgm:cxn modelId="{7ED99358-E40A-43FB-9F04-A6D5E3B36D14}" type="presOf" srcId="{31793919-B73A-4095-9744-A710A933F976}" destId="{BA1B48B9-1CCF-44B1-8730-96B16F084C7E}" srcOrd="0" destOrd="0" presId="urn:microsoft.com/office/officeart/2005/8/layout/default"/>
    <dgm:cxn modelId="{00EE10AE-3608-4A53-9404-871C212DE0F0}" srcId="{3F85B8F9-7030-49D2-8FF0-F73F4BC0403D}" destId="{31793919-B73A-4095-9744-A710A933F976}" srcOrd="1" destOrd="0" parTransId="{774F9854-E66E-415C-8569-5275D2C401CB}" sibTransId="{60EBB9BE-F941-4E6A-8152-9A37F66FCDBE}"/>
    <dgm:cxn modelId="{40A918C6-AA5E-4662-B9BB-93FAFDF2B495}" srcId="{3F85B8F9-7030-49D2-8FF0-F73F4BC0403D}" destId="{7F41A3F9-BFEA-4DEE-B791-84BFA543726B}" srcOrd="0" destOrd="0" parTransId="{508348C6-57A8-4587-BC20-8B03ED20D1AC}" sibTransId="{9F0B0351-73D3-4929-A4BB-BDFD382766FD}"/>
    <dgm:cxn modelId="{6755EFE6-7761-4B7D-8EE0-1DDC7CEE9063}" type="presOf" srcId="{7F41A3F9-BFEA-4DEE-B791-84BFA543726B}" destId="{2753B109-9769-418E-9009-1E32EC49ED1A}" srcOrd="0" destOrd="0" presId="urn:microsoft.com/office/officeart/2005/8/layout/default"/>
    <dgm:cxn modelId="{D8AE82DA-A019-49ED-88D9-8F68E4CF7E0B}" type="presParOf" srcId="{B1947F51-A2ED-4732-8458-913C07C6680F}" destId="{2753B109-9769-418E-9009-1E32EC49ED1A}" srcOrd="0" destOrd="0" presId="urn:microsoft.com/office/officeart/2005/8/layout/default"/>
    <dgm:cxn modelId="{04F72AB3-E2DA-4F8D-A5D5-6CE2A608A9AA}" type="presParOf" srcId="{B1947F51-A2ED-4732-8458-913C07C6680F}" destId="{23833768-58BB-49D6-AF40-B1F45ADA9829}" srcOrd="1" destOrd="0" presId="urn:microsoft.com/office/officeart/2005/8/layout/default"/>
    <dgm:cxn modelId="{F95D77A5-01C1-4BFA-A38A-D0431FB0AA41}" type="presParOf" srcId="{B1947F51-A2ED-4732-8458-913C07C6680F}" destId="{BA1B48B9-1CCF-44B1-8730-96B16F084C7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5B8F9-7030-49D2-8FF0-F73F4BC040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UA"/>
        </a:p>
      </dgm:t>
    </dgm:pt>
    <dgm:pt modelId="{7F41A3F9-BFEA-4DEE-B791-84BFA543726B}">
      <dgm:prSet custT="1"/>
      <dgm:spPr/>
      <dgm:t>
        <a:bodyPr/>
        <a:lstStyle/>
        <a:p>
          <a:r>
            <a:rPr lang="uk-UA" sz="2400" b="1" i="1" noProof="0" dirty="0">
              <a:effectLst/>
              <a:latin typeface="Times New Roman" panose="02020603050405020304" pitchFamily="18" charset="0"/>
            </a:rPr>
            <a:t>Внутрішня інформація – </a:t>
          </a:r>
          <a:r>
            <a:rPr lang="uk-UA" sz="2400" b="1" i="0" noProof="0" dirty="0">
              <a:effectLst/>
              <a:latin typeface="Times New Roman" panose="02020603050405020304" pitchFamily="18" charset="0"/>
            </a:rPr>
            <a:t>дані, які одержують у рамках тієї самої організації, для якої проводиться дослідження ринку</a:t>
          </a:r>
          <a:endParaRPr lang="uk-UA" sz="2400" b="1" i="0" noProof="0" dirty="0">
            <a:latin typeface="Times New Roman" panose="02020603050405020304" pitchFamily="18" charset="0"/>
            <a:cs typeface="Times New Roman" panose="02020603050405020304" pitchFamily="18" charset="0"/>
          </a:endParaRPr>
        </a:p>
      </dgm:t>
    </dgm:pt>
    <dgm:pt modelId="{508348C6-57A8-4587-BC20-8B03ED20D1AC}" type="parTrans" cxnId="{40A918C6-AA5E-4662-B9BB-93FAFDF2B495}">
      <dgm:prSet/>
      <dgm:spPr/>
      <dgm:t>
        <a:bodyPr/>
        <a:lstStyle/>
        <a:p>
          <a:endParaRPr lang="ru-UA"/>
        </a:p>
      </dgm:t>
    </dgm:pt>
    <dgm:pt modelId="{9F0B0351-73D3-4929-A4BB-BDFD382766FD}" type="sibTrans" cxnId="{40A918C6-AA5E-4662-B9BB-93FAFDF2B495}">
      <dgm:prSet/>
      <dgm:spPr/>
      <dgm:t>
        <a:bodyPr/>
        <a:lstStyle/>
        <a:p>
          <a:endParaRPr lang="ru-UA"/>
        </a:p>
      </dgm:t>
    </dgm:pt>
    <dgm:pt modelId="{31793919-B73A-4095-9744-A710A933F976}">
      <dgm:prSet custT="1"/>
      <dgm:spPr/>
      <dgm:t>
        <a:bodyPr/>
        <a:lstStyle/>
        <a:p>
          <a:r>
            <a:rPr lang="uk-UA" sz="2400" b="1" i="1" noProof="0" dirty="0">
              <a:effectLst/>
              <a:latin typeface="Times New Roman" panose="02020603050405020304" pitchFamily="18" charset="0"/>
            </a:rPr>
            <a:t>Зовнішня інформація – </a:t>
          </a:r>
          <a:r>
            <a:rPr lang="uk-UA" sz="2400" b="1" i="0" noProof="0" dirty="0">
              <a:effectLst/>
              <a:latin typeface="Times New Roman" panose="02020603050405020304" pitchFamily="18" charset="0"/>
            </a:rPr>
            <a:t>дані, які одержують із джерел, що знаходяться поза організацією, для якої проводиться дослідження ринку</a:t>
          </a:r>
          <a:endParaRPr lang="uk-UA" sz="2400" b="1" i="0" noProof="0" dirty="0">
            <a:latin typeface="Times New Roman" panose="02020603050405020304" pitchFamily="18" charset="0"/>
            <a:cs typeface="Times New Roman" panose="02020603050405020304" pitchFamily="18" charset="0"/>
          </a:endParaRPr>
        </a:p>
      </dgm:t>
    </dgm:pt>
    <dgm:pt modelId="{774F9854-E66E-415C-8569-5275D2C401CB}" type="parTrans" cxnId="{00EE10AE-3608-4A53-9404-871C212DE0F0}">
      <dgm:prSet/>
      <dgm:spPr/>
      <dgm:t>
        <a:bodyPr/>
        <a:lstStyle/>
        <a:p>
          <a:endParaRPr lang="ru-UA"/>
        </a:p>
      </dgm:t>
    </dgm:pt>
    <dgm:pt modelId="{60EBB9BE-F941-4E6A-8152-9A37F66FCDBE}" type="sibTrans" cxnId="{00EE10AE-3608-4A53-9404-871C212DE0F0}">
      <dgm:prSet/>
      <dgm:spPr/>
      <dgm:t>
        <a:bodyPr/>
        <a:lstStyle/>
        <a:p>
          <a:endParaRPr lang="ru-UA"/>
        </a:p>
      </dgm:t>
    </dgm:pt>
    <dgm:pt modelId="{B1947F51-A2ED-4732-8458-913C07C6680F}" type="pres">
      <dgm:prSet presAssocID="{3F85B8F9-7030-49D2-8FF0-F73F4BC0403D}" presName="diagram" presStyleCnt="0">
        <dgm:presLayoutVars>
          <dgm:dir/>
          <dgm:resizeHandles val="exact"/>
        </dgm:presLayoutVars>
      </dgm:prSet>
      <dgm:spPr/>
    </dgm:pt>
    <dgm:pt modelId="{2753B109-9769-418E-9009-1E32EC49ED1A}" type="pres">
      <dgm:prSet presAssocID="{7F41A3F9-BFEA-4DEE-B791-84BFA543726B}" presName="node" presStyleLbl="node1" presStyleIdx="0" presStyleCnt="2" custScaleY="104412" custLinFactNeighborX="2266" custLinFactNeighborY="-4171">
        <dgm:presLayoutVars>
          <dgm:bulletEnabled val="1"/>
        </dgm:presLayoutVars>
      </dgm:prSet>
      <dgm:spPr/>
    </dgm:pt>
    <dgm:pt modelId="{23833768-58BB-49D6-AF40-B1F45ADA9829}" type="pres">
      <dgm:prSet presAssocID="{9F0B0351-73D3-4929-A4BB-BDFD382766FD}" presName="sibTrans" presStyleCnt="0"/>
      <dgm:spPr/>
    </dgm:pt>
    <dgm:pt modelId="{BA1B48B9-1CCF-44B1-8730-96B16F084C7E}" type="pres">
      <dgm:prSet presAssocID="{31793919-B73A-4095-9744-A710A933F976}" presName="node" presStyleLbl="node1" presStyleIdx="1" presStyleCnt="2" custScaleY="103333" custLinFactNeighborX="-3150" custLinFactNeighborY="-4171">
        <dgm:presLayoutVars>
          <dgm:bulletEnabled val="1"/>
        </dgm:presLayoutVars>
      </dgm:prSet>
      <dgm:spPr/>
    </dgm:pt>
  </dgm:ptLst>
  <dgm:cxnLst>
    <dgm:cxn modelId="{6880831E-5CCB-4D6C-B90C-8417A17C5108}" type="presOf" srcId="{3F85B8F9-7030-49D2-8FF0-F73F4BC0403D}" destId="{B1947F51-A2ED-4732-8458-913C07C6680F}" srcOrd="0" destOrd="0" presId="urn:microsoft.com/office/officeart/2005/8/layout/default"/>
    <dgm:cxn modelId="{7ED99358-E40A-43FB-9F04-A6D5E3B36D14}" type="presOf" srcId="{31793919-B73A-4095-9744-A710A933F976}" destId="{BA1B48B9-1CCF-44B1-8730-96B16F084C7E}" srcOrd="0" destOrd="0" presId="urn:microsoft.com/office/officeart/2005/8/layout/default"/>
    <dgm:cxn modelId="{00EE10AE-3608-4A53-9404-871C212DE0F0}" srcId="{3F85B8F9-7030-49D2-8FF0-F73F4BC0403D}" destId="{31793919-B73A-4095-9744-A710A933F976}" srcOrd="1" destOrd="0" parTransId="{774F9854-E66E-415C-8569-5275D2C401CB}" sibTransId="{60EBB9BE-F941-4E6A-8152-9A37F66FCDBE}"/>
    <dgm:cxn modelId="{40A918C6-AA5E-4662-B9BB-93FAFDF2B495}" srcId="{3F85B8F9-7030-49D2-8FF0-F73F4BC0403D}" destId="{7F41A3F9-BFEA-4DEE-B791-84BFA543726B}" srcOrd="0" destOrd="0" parTransId="{508348C6-57A8-4587-BC20-8B03ED20D1AC}" sibTransId="{9F0B0351-73D3-4929-A4BB-BDFD382766FD}"/>
    <dgm:cxn modelId="{6755EFE6-7761-4B7D-8EE0-1DDC7CEE9063}" type="presOf" srcId="{7F41A3F9-BFEA-4DEE-B791-84BFA543726B}" destId="{2753B109-9769-418E-9009-1E32EC49ED1A}" srcOrd="0" destOrd="0" presId="urn:microsoft.com/office/officeart/2005/8/layout/default"/>
    <dgm:cxn modelId="{D8AE82DA-A019-49ED-88D9-8F68E4CF7E0B}" type="presParOf" srcId="{B1947F51-A2ED-4732-8458-913C07C6680F}" destId="{2753B109-9769-418E-9009-1E32EC49ED1A}" srcOrd="0" destOrd="0" presId="urn:microsoft.com/office/officeart/2005/8/layout/default"/>
    <dgm:cxn modelId="{04F72AB3-E2DA-4F8D-A5D5-6CE2A608A9AA}" type="presParOf" srcId="{B1947F51-A2ED-4732-8458-913C07C6680F}" destId="{23833768-58BB-49D6-AF40-B1F45ADA9829}" srcOrd="1" destOrd="0" presId="urn:microsoft.com/office/officeart/2005/8/layout/default"/>
    <dgm:cxn modelId="{F95D77A5-01C1-4BFA-A38A-D0431FB0AA41}" type="presParOf" srcId="{B1947F51-A2ED-4732-8458-913C07C6680F}" destId="{BA1B48B9-1CCF-44B1-8730-96B16F084C7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BB8108-9B54-405F-B96C-5F4F375044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5B7F7A8F-895A-49CE-966D-6503046688B3}">
      <dgm:prSet phldrT="[Текст]" custT="1"/>
      <dgm:spPr/>
      <dgm:t>
        <a:bodyPr/>
        <a:lstStyle/>
        <a:p>
          <a:r>
            <a:rPr lang="uk-UA" sz="2000" b="1" noProof="0" dirty="0">
              <a:latin typeface="Times New Roman" panose="02020603050405020304" pitchFamily="18" charset="0"/>
              <a:cs typeface="Times New Roman" panose="02020603050405020304" pitchFamily="18" charset="0"/>
            </a:rPr>
            <a:t>Закони, укази, постанови державних органів</a:t>
          </a:r>
        </a:p>
      </dgm:t>
    </dgm:pt>
    <dgm:pt modelId="{A9F79384-B446-43A3-9657-89723C5B648E}" type="parTrans" cxnId="{B90C705C-7CEE-499C-A8EB-E1FA7CDE9F63}">
      <dgm:prSet/>
      <dgm:spPr/>
      <dgm:t>
        <a:bodyPr/>
        <a:lstStyle/>
        <a:p>
          <a:endParaRPr lang="ru-UA"/>
        </a:p>
      </dgm:t>
    </dgm:pt>
    <dgm:pt modelId="{2445DBF2-B157-4DA2-A028-E46B87F0D9F5}" type="sibTrans" cxnId="{B90C705C-7CEE-499C-A8EB-E1FA7CDE9F63}">
      <dgm:prSet/>
      <dgm:spPr/>
      <dgm:t>
        <a:bodyPr/>
        <a:lstStyle/>
        <a:p>
          <a:endParaRPr lang="ru-UA"/>
        </a:p>
      </dgm:t>
    </dgm:pt>
    <dgm:pt modelId="{755B4EC2-83BA-426D-8564-D1045B53B066}">
      <dgm:prSet phldrT="[Текст]" custT="1"/>
      <dgm:spPr/>
      <dgm:t>
        <a:bodyPr/>
        <a:lstStyle/>
        <a:p>
          <a:r>
            <a:rPr lang="uk-UA" sz="2000" b="1" noProof="0" dirty="0">
              <a:latin typeface="Times New Roman" panose="02020603050405020304" pitchFamily="18" charset="0"/>
              <a:cs typeface="Times New Roman" panose="02020603050405020304" pitchFamily="18" charset="0"/>
            </a:rPr>
            <a:t>Дані офіційної статистики</a:t>
          </a:r>
        </a:p>
      </dgm:t>
    </dgm:pt>
    <dgm:pt modelId="{37FE4D86-EAAE-41D5-B2B7-CAC567558EC7}" type="parTrans" cxnId="{39177976-2B14-405E-9D24-618C6ED55B53}">
      <dgm:prSet/>
      <dgm:spPr/>
      <dgm:t>
        <a:bodyPr/>
        <a:lstStyle/>
        <a:p>
          <a:endParaRPr lang="ru-UA"/>
        </a:p>
      </dgm:t>
    </dgm:pt>
    <dgm:pt modelId="{FAD15381-CC02-4F2D-836D-FF3BED2C6870}" type="sibTrans" cxnId="{39177976-2B14-405E-9D24-618C6ED55B53}">
      <dgm:prSet/>
      <dgm:spPr/>
      <dgm:t>
        <a:bodyPr/>
        <a:lstStyle/>
        <a:p>
          <a:endParaRPr lang="ru-UA"/>
        </a:p>
      </dgm:t>
    </dgm:pt>
    <dgm:pt modelId="{A1F7576B-1021-4EAD-9057-2694DC7E26AD}">
      <dgm:prSet custT="1"/>
      <dgm:spPr/>
      <dgm:t>
        <a:bodyPr/>
        <a:lstStyle/>
        <a:p>
          <a:r>
            <a:rPr lang="uk-UA" sz="2000" b="1" noProof="0" dirty="0">
              <a:effectLst/>
              <a:latin typeface="Times New Roman" panose="02020603050405020304" pitchFamily="18" charset="0"/>
            </a:rPr>
            <a:t>Комерційні бази даних </a:t>
          </a:r>
          <a:endParaRPr lang="uk-UA" sz="2000" b="1" noProof="0" dirty="0"/>
        </a:p>
      </dgm:t>
    </dgm:pt>
    <dgm:pt modelId="{63953F99-D0BB-4379-9E02-D81AB5A2EE0B}" type="parTrans" cxnId="{E8B5524A-31B9-46FB-BCD1-29F991AFB6FF}">
      <dgm:prSet/>
      <dgm:spPr/>
      <dgm:t>
        <a:bodyPr/>
        <a:lstStyle/>
        <a:p>
          <a:endParaRPr lang="ru-UA"/>
        </a:p>
      </dgm:t>
    </dgm:pt>
    <dgm:pt modelId="{3BC502BF-3B2E-46B1-B874-DEFAFAA54D51}" type="sibTrans" cxnId="{E8B5524A-31B9-46FB-BCD1-29F991AFB6FF}">
      <dgm:prSet/>
      <dgm:spPr/>
      <dgm:t>
        <a:bodyPr/>
        <a:lstStyle/>
        <a:p>
          <a:endParaRPr lang="ru-UA"/>
        </a:p>
      </dgm:t>
    </dgm:pt>
    <dgm:pt modelId="{62BB5346-D577-4DB0-8EAF-5420B08711E8}">
      <dgm:prSet custT="1"/>
      <dgm:spPr/>
      <dgm:t>
        <a:bodyPr/>
        <a:lstStyle/>
        <a:p>
          <a:r>
            <a:rPr lang="uk-UA" sz="2000" b="1" noProof="0" dirty="0">
              <a:effectLst/>
              <a:latin typeface="Times New Roman" panose="02020603050405020304" pitchFamily="18" charset="0"/>
            </a:rPr>
            <a:t>Мережа Інтернет</a:t>
          </a:r>
          <a:endParaRPr lang="uk-UA" sz="2000" b="1" noProof="0" dirty="0"/>
        </a:p>
      </dgm:t>
    </dgm:pt>
    <dgm:pt modelId="{B722EF02-4E57-45DE-A9D1-1A5CA17FAF03}" type="parTrans" cxnId="{D7375240-5F07-4D52-852E-97F673F879D1}">
      <dgm:prSet/>
      <dgm:spPr/>
      <dgm:t>
        <a:bodyPr/>
        <a:lstStyle/>
        <a:p>
          <a:endParaRPr lang="ru-UA"/>
        </a:p>
      </dgm:t>
    </dgm:pt>
    <dgm:pt modelId="{1FDCC827-4F92-4B39-AA99-4BA7E73F646B}" type="sibTrans" cxnId="{D7375240-5F07-4D52-852E-97F673F879D1}">
      <dgm:prSet/>
      <dgm:spPr/>
      <dgm:t>
        <a:bodyPr/>
        <a:lstStyle/>
        <a:p>
          <a:endParaRPr lang="ru-UA"/>
        </a:p>
      </dgm:t>
    </dgm:pt>
    <dgm:pt modelId="{41CCCB48-953A-425D-AC1A-E6263E40FEA3}">
      <dgm:prSet custT="1"/>
      <dgm:spPr/>
      <dgm:t>
        <a:bodyPr/>
        <a:lstStyle/>
        <a:p>
          <a:r>
            <a:rPr lang="uk-UA" sz="2000" b="1" noProof="0" dirty="0">
              <a:latin typeface="Times New Roman" panose="02020603050405020304" pitchFamily="18" charset="0"/>
              <a:cs typeface="Times New Roman" panose="02020603050405020304" pitchFamily="18" charset="0"/>
            </a:rPr>
            <a:t>Торгово-промислові палати</a:t>
          </a:r>
        </a:p>
      </dgm:t>
    </dgm:pt>
    <dgm:pt modelId="{4BAC7ABE-1F5C-4175-A415-1623B37AA066}" type="parTrans" cxnId="{81010331-53F4-4450-8F38-75F114C89B62}">
      <dgm:prSet/>
      <dgm:spPr/>
      <dgm:t>
        <a:bodyPr/>
        <a:lstStyle/>
        <a:p>
          <a:endParaRPr lang="ru-UA"/>
        </a:p>
      </dgm:t>
    </dgm:pt>
    <dgm:pt modelId="{D858D30E-D25D-47ED-9C76-013B3016FD01}" type="sibTrans" cxnId="{81010331-53F4-4450-8F38-75F114C89B62}">
      <dgm:prSet/>
      <dgm:spPr/>
      <dgm:t>
        <a:bodyPr/>
        <a:lstStyle/>
        <a:p>
          <a:endParaRPr lang="ru-UA"/>
        </a:p>
      </dgm:t>
    </dgm:pt>
    <dgm:pt modelId="{6B5D6DA2-7841-4C4B-8529-6E3842E1BC6A}">
      <dgm:prSet custT="1"/>
      <dgm:spPr/>
      <dgm:t>
        <a:bodyPr/>
        <a:lstStyle/>
        <a:p>
          <a:r>
            <a:rPr lang="uk-UA" sz="2000" b="1" noProof="0" dirty="0">
              <a:latin typeface="Times New Roman" panose="02020603050405020304" pitchFamily="18" charset="0"/>
              <a:cs typeface="Times New Roman" panose="02020603050405020304" pitchFamily="18" charset="0"/>
            </a:rPr>
            <a:t>Виставки, ярмарки</a:t>
          </a:r>
        </a:p>
      </dgm:t>
    </dgm:pt>
    <dgm:pt modelId="{B63FB170-203E-4338-BE46-4A1360F87EFE}" type="parTrans" cxnId="{1912F676-BD6F-4860-B432-F54D41990955}">
      <dgm:prSet/>
      <dgm:spPr/>
      <dgm:t>
        <a:bodyPr/>
        <a:lstStyle/>
        <a:p>
          <a:endParaRPr lang="ru-UA"/>
        </a:p>
      </dgm:t>
    </dgm:pt>
    <dgm:pt modelId="{CF567096-A11F-4E8A-870C-05545CED430C}" type="sibTrans" cxnId="{1912F676-BD6F-4860-B432-F54D41990955}">
      <dgm:prSet/>
      <dgm:spPr/>
      <dgm:t>
        <a:bodyPr/>
        <a:lstStyle/>
        <a:p>
          <a:endParaRPr lang="ru-UA"/>
        </a:p>
      </dgm:t>
    </dgm:pt>
    <dgm:pt modelId="{49C5E5D1-2874-4A15-AAD1-96714FED68A6}" type="pres">
      <dgm:prSet presAssocID="{9EBB8108-9B54-405F-B96C-5F4F3750448B}" presName="linear" presStyleCnt="0">
        <dgm:presLayoutVars>
          <dgm:dir/>
          <dgm:animLvl val="lvl"/>
          <dgm:resizeHandles val="exact"/>
        </dgm:presLayoutVars>
      </dgm:prSet>
      <dgm:spPr/>
    </dgm:pt>
    <dgm:pt modelId="{49BEA809-D4BA-4681-9EC8-135E507DB7CE}" type="pres">
      <dgm:prSet presAssocID="{5B7F7A8F-895A-49CE-966D-6503046688B3}" presName="parentLin" presStyleCnt="0"/>
      <dgm:spPr/>
    </dgm:pt>
    <dgm:pt modelId="{D99DCB85-5832-4450-87D6-3FD503C35F8E}" type="pres">
      <dgm:prSet presAssocID="{5B7F7A8F-895A-49CE-966D-6503046688B3}" presName="parentLeftMargin" presStyleLbl="node1" presStyleIdx="0" presStyleCnt="6"/>
      <dgm:spPr/>
    </dgm:pt>
    <dgm:pt modelId="{99A2DD92-7111-4536-8F37-30AD402A04AA}" type="pres">
      <dgm:prSet presAssocID="{5B7F7A8F-895A-49CE-966D-6503046688B3}" presName="parentText" presStyleLbl="node1" presStyleIdx="0" presStyleCnt="6">
        <dgm:presLayoutVars>
          <dgm:chMax val="0"/>
          <dgm:bulletEnabled val="1"/>
        </dgm:presLayoutVars>
      </dgm:prSet>
      <dgm:spPr/>
    </dgm:pt>
    <dgm:pt modelId="{6E722283-04D7-44CC-99D4-038E0963FB01}" type="pres">
      <dgm:prSet presAssocID="{5B7F7A8F-895A-49CE-966D-6503046688B3}" presName="negativeSpace" presStyleCnt="0"/>
      <dgm:spPr/>
    </dgm:pt>
    <dgm:pt modelId="{7055DA18-67B0-47BF-B4BC-502E7C5E20EC}" type="pres">
      <dgm:prSet presAssocID="{5B7F7A8F-895A-49CE-966D-6503046688B3}" presName="childText" presStyleLbl="conFgAcc1" presStyleIdx="0" presStyleCnt="6">
        <dgm:presLayoutVars>
          <dgm:bulletEnabled val="1"/>
        </dgm:presLayoutVars>
      </dgm:prSet>
      <dgm:spPr/>
    </dgm:pt>
    <dgm:pt modelId="{A06D6AA1-6F9B-479C-84C3-C7A19C7E75B3}" type="pres">
      <dgm:prSet presAssocID="{2445DBF2-B157-4DA2-A028-E46B87F0D9F5}" presName="spaceBetweenRectangles" presStyleCnt="0"/>
      <dgm:spPr/>
    </dgm:pt>
    <dgm:pt modelId="{089F45A3-B3EB-4B5D-B374-F1CB28B67F67}" type="pres">
      <dgm:prSet presAssocID="{755B4EC2-83BA-426D-8564-D1045B53B066}" presName="parentLin" presStyleCnt="0"/>
      <dgm:spPr/>
    </dgm:pt>
    <dgm:pt modelId="{20974E3B-7786-4027-A0E9-97A21AD649F9}" type="pres">
      <dgm:prSet presAssocID="{755B4EC2-83BA-426D-8564-D1045B53B066}" presName="parentLeftMargin" presStyleLbl="node1" presStyleIdx="0" presStyleCnt="6"/>
      <dgm:spPr/>
    </dgm:pt>
    <dgm:pt modelId="{4E146EE6-9630-49D4-8B0B-02A7947C3DD6}" type="pres">
      <dgm:prSet presAssocID="{755B4EC2-83BA-426D-8564-D1045B53B066}" presName="parentText" presStyleLbl="node1" presStyleIdx="1" presStyleCnt="6">
        <dgm:presLayoutVars>
          <dgm:chMax val="0"/>
          <dgm:bulletEnabled val="1"/>
        </dgm:presLayoutVars>
      </dgm:prSet>
      <dgm:spPr/>
    </dgm:pt>
    <dgm:pt modelId="{B60AA12C-DDD4-4026-9811-8B3DCAE18059}" type="pres">
      <dgm:prSet presAssocID="{755B4EC2-83BA-426D-8564-D1045B53B066}" presName="negativeSpace" presStyleCnt="0"/>
      <dgm:spPr/>
    </dgm:pt>
    <dgm:pt modelId="{529A05F1-DC52-4433-A71A-0C4405AFD299}" type="pres">
      <dgm:prSet presAssocID="{755B4EC2-83BA-426D-8564-D1045B53B066}" presName="childText" presStyleLbl="conFgAcc1" presStyleIdx="1" presStyleCnt="6">
        <dgm:presLayoutVars>
          <dgm:bulletEnabled val="1"/>
        </dgm:presLayoutVars>
      </dgm:prSet>
      <dgm:spPr/>
    </dgm:pt>
    <dgm:pt modelId="{E1EA06B5-1471-4328-A098-B955D0D3CDA8}" type="pres">
      <dgm:prSet presAssocID="{FAD15381-CC02-4F2D-836D-FF3BED2C6870}" presName="spaceBetweenRectangles" presStyleCnt="0"/>
      <dgm:spPr/>
    </dgm:pt>
    <dgm:pt modelId="{2E8B43C3-A320-4667-8AE1-6A7EB365553B}" type="pres">
      <dgm:prSet presAssocID="{62BB5346-D577-4DB0-8EAF-5420B08711E8}" presName="parentLin" presStyleCnt="0"/>
      <dgm:spPr/>
    </dgm:pt>
    <dgm:pt modelId="{60B69D89-9FD4-4C1F-AA40-F26F8140F019}" type="pres">
      <dgm:prSet presAssocID="{62BB5346-D577-4DB0-8EAF-5420B08711E8}" presName="parentLeftMargin" presStyleLbl="node1" presStyleIdx="1" presStyleCnt="6"/>
      <dgm:spPr/>
    </dgm:pt>
    <dgm:pt modelId="{A6ED7412-9D95-457D-8AA8-B738273669DE}" type="pres">
      <dgm:prSet presAssocID="{62BB5346-D577-4DB0-8EAF-5420B08711E8}" presName="parentText" presStyleLbl="node1" presStyleIdx="2" presStyleCnt="6" custScaleY="96491" custLinFactNeighborY="-12292">
        <dgm:presLayoutVars>
          <dgm:chMax val="0"/>
          <dgm:bulletEnabled val="1"/>
        </dgm:presLayoutVars>
      </dgm:prSet>
      <dgm:spPr/>
    </dgm:pt>
    <dgm:pt modelId="{8FDB6E98-C9E5-4C5F-8C59-66481267E04E}" type="pres">
      <dgm:prSet presAssocID="{62BB5346-D577-4DB0-8EAF-5420B08711E8}" presName="negativeSpace" presStyleCnt="0"/>
      <dgm:spPr/>
    </dgm:pt>
    <dgm:pt modelId="{71826E30-A3EF-4423-A2AA-645A23F4E6F3}" type="pres">
      <dgm:prSet presAssocID="{62BB5346-D577-4DB0-8EAF-5420B08711E8}" presName="childText" presStyleLbl="conFgAcc1" presStyleIdx="2" presStyleCnt="6">
        <dgm:presLayoutVars>
          <dgm:bulletEnabled val="1"/>
        </dgm:presLayoutVars>
      </dgm:prSet>
      <dgm:spPr/>
    </dgm:pt>
    <dgm:pt modelId="{A0C08E25-2548-4A8B-9E2E-46BB20404EFA}" type="pres">
      <dgm:prSet presAssocID="{1FDCC827-4F92-4B39-AA99-4BA7E73F646B}" presName="spaceBetweenRectangles" presStyleCnt="0"/>
      <dgm:spPr/>
    </dgm:pt>
    <dgm:pt modelId="{0F9F46F3-637F-4F38-8764-061222066105}" type="pres">
      <dgm:prSet presAssocID="{A1F7576B-1021-4EAD-9057-2694DC7E26AD}" presName="parentLin" presStyleCnt="0"/>
      <dgm:spPr/>
    </dgm:pt>
    <dgm:pt modelId="{B5161BCB-E5BE-4625-81EC-A2105B906735}" type="pres">
      <dgm:prSet presAssocID="{A1F7576B-1021-4EAD-9057-2694DC7E26AD}" presName="parentLeftMargin" presStyleLbl="node1" presStyleIdx="2" presStyleCnt="6"/>
      <dgm:spPr/>
    </dgm:pt>
    <dgm:pt modelId="{61EA147F-56C8-4E30-88C1-66E9AB59A7F8}" type="pres">
      <dgm:prSet presAssocID="{A1F7576B-1021-4EAD-9057-2694DC7E26AD}" presName="parentText" presStyleLbl="node1" presStyleIdx="3" presStyleCnt="6">
        <dgm:presLayoutVars>
          <dgm:chMax val="0"/>
          <dgm:bulletEnabled val="1"/>
        </dgm:presLayoutVars>
      </dgm:prSet>
      <dgm:spPr/>
    </dgm:pt>
    <dgm:pt modelId="{C253B6D3-3F9C-4225-9B18-0D44A54B952B}" type="pres">
      <dgm:prSet presAssocID="{A1F7576B-1021-4EAD-9057-2694DC7E26AD}" presName="negativeSpace" presStyleCnt="0"/>
      <dgm:spPr/>
    </dgm:pt>
    <dgm:pt modelId="{B9E11B98-8CDF-4E2A-8C7E-7219A8432F53}" type="pres">
      <dgm:prSet presAssocID="{A1F7576B-1021-4EAD-9057-2694DC7E26AD}" presName="childText" presStyleLbl="conFgAcc1" presStyleIdx="3" presStyleCnt="6">
        <dgm:presLayoutVars>
          <dgm:bulletEnabled val="1"/>
        </dgm:presLayoutVars>
      </dgm:prSet>
      <dgm:spPr/>
    </dgm:pt>
    <dgm:pt modelId="{727B8CEC-C40E-42D1-BEC8-4A886DE5E7DB}" type="pres">
      <dgm:prSet presAssocID="{3BC502BF-3B2E-46B1-B874-DEFAFAA54D51}" presName="spaceBetweenRectangles" presStyleCnt="0"/>
      <dgm:spPr/>
    </dgm:pt>
    <dgm:pt modelId="{7AC52CA5-9835-4542-9E35-54C75A04E2FE}" type="pres">
      <dgm:prSet presAssocID="{41CCCB48-953A-425D-AC1A-E6263E40FEA3}" presName="parentLin" presStyleCnt="0"/>
      <dgm:spPr/>
    </dgm:pt>
    <dgm:pt modelId="{7676E956-5FE1-49E7-BAE1-1304BFC9AC55}" type="pres">
      <dgm:prSet presAssocID="{41CCCB48-953A-425D-AC1A-E6263E40FEA3}" presName="parentLeftMargin" presStyleLbl="node1" presStyleIdx="3" presStyleCnt="6"/>
      <dgm:spPr/>
    </dgm:pt>
    <dgm:pt modelId="{4FC74BFD-E750-4BB6-AA8A-DBF9AA0A4D74}" type="pres">
      <dgm:prSet presAssocID="{41CCCB48-953A-425D-AC1A-E6263E40FEA3}" presName="parentText" presStyleLbl="node1" presStyleIdx="4" presStyleCnt="6">
        <dgm:presLayoutVars>
          <dgm:chMax val="0"/>
          <dgm:bulletEnabled val="1"/>
        </dgm:presLayoutVars>
      </dgm:prSet>
      <dgm:spPr/>
    </dgm:pt>
    <dgm:pt modelId="{5EC58D56-7874-414B-8663-1F713ABE08EF}" type="pres">
      <dgm:prSet presAssocID="{41CCCB48-953A-425D-AC1A-E6263E40FEA3}" presName="negativeSpace" presStyleCnt="0"/>
      <dgm:spPr/>
    </dgm:pt>
    <dgm:pt modelId="{8D5BCE90-D62A-430E-8379-57423C1D0B34}" type="pres">
      <dgm:prSet presAssocID="{41CCCB48-953A-425D-AC1A-E6263E40FEA3}" presName="childText" presStyleLbl="conFgAcc1" presStyleIdx="4" presStyleCnt="6">
        <dgm:presLayoutVars>
          <dgm:bulletEnabled val="1"/>
        </dgm:presLayoutVars>
      </dgm:prSet>
      <dgm:spPr/>
    </dgm:pt>
    <dgm:pt modelId="{D0F976EF-A645-4D1A-BFFA-D2C823EDED8E}" type="pres">
      <dgm:prSet presAssocID="{D858D30E-D25D-47ED-9C76-013B3016FD01}" presName="spaceBetweenRectangles" presStyleCnt="0"/>
      <dgm:spPr/>
    </dgm:pt>
    <dgm:pt modelId="{FCE9AFB2-77DD-4333-9CEA-A37040C8A9C6}" type="pres">
      <dgm:prSet presAssocID="{6B5D6DA2-7841-4C4B-8529-6E3842E1BC6A}" presName="parentLin" presStyleCnt="0"/>
      <dgm:spPr/>
    </dgm:pt>
    <dgm:pt modelId="{32214DDB-1E58-4BEE-B84B-3EF03E9A4EF9}" type="pres">
      <dgm:prSet presAssocID="{6B5D6DA2-7841-4C4B-8529-6E3842E1BC6A}" presName="parentLeftMargin" presStyleLbl="node1" presStyleIdx="4" presStyleCnt="6"/>
      <dgm:spPr/>
    </dgm:pt>
    <dgm:pt modelId="{EA513B68-00E8-4892-A6FD-F0C6B8D1CDB1}" type="pres">
      <dgm:prSet presAssocID="{6B5D6DA2-7841-4C4B-8529-6E3842E1BC6A}" presName="parentText" presStyleLbl="node1" presStyleIdx="5" presStyleCnt="6">
        <dgm:presLayoutVars>
          <dgm:chMax val="0"/>
          <dgm:bulletEnabled val="1"/>
        </dgm:presLayoutVars>
      </dgm:prSet>
      <dgm:spPr/>
    </dgm:pt>
    <dgm:pt modelId="{62DCDB25-8CD0-46D8-9418-63573D88CD27}" type="pres">
      <dgm:prSet presAssocID="{6B5D6DA2-7841-4C4B-8529-6E3842E1BC6A}" presName="negativeSpace" presStyleCnt="0"/>
      <dgm:spPr/>
    </dgm:pt>
    <dgm:pt modelId="{E388284E-E499-41E7-9F27-E095D2DA8D0E}" type="pres">
      <dgm:prSet presAssocID="{6B5D6DA2-7841-4C4B-8529-6E3842E1BC6A}" presName="childText" presStyleLbl="conFgAcc1" presStyleIdx="5" presStyleCnt="6">
        <dgm:presLayoutVars>
          <dgm:bulletEnabled val="1"/>
        </dgm:presLayoutVars>
      </dgm:prSet>
      <dgm:spPr/>
    </dgm:pt>
  </dgm:ptLst>
  <dgm:cxnLst>
    <dgm:cxn modelId="{9F79831A-563B-44AE-94AF-E404531CA9D8}" type="presOf" srcId="{755B4EC2-83BA-426D-8564-D1045B53B066}" destId="{20974E3B-7786-4027-A0E9-97A21AD649F9}" srcOrd="0" destOrd="0" presId="urn:microsoft.com/office/officeart/2005/8/layout/list1"/>
    <dgm:cxn modelId="{3EECE61D-5B9C-454A-8577-5A6B2C0F6D34}" type="presOf" srcId="{62BB5346-D577-4DB0-8EAF-5420B08711E8}" destId="{A6ED7412-9D95-457D-8AA8-B738273669DE}" srcOrd="1" destOrd="0" presId="urn:microsoft.com/office/officeart/2005/8/layout/list1"/>
    <dgm:cxn modelId="{E574062D-DFAA-4944-9916-B68C356FD407}" type="presOf" srcId="{5B7F7A8F-895A-49CE-966D-6503046688B3}" destId="{99A2DD92-7111-4536-8F37-30AD402A04AA}" srcOrd="1" destOrd="0" presId="urn:microsoft.com/office/officeart/2005/8/layout/list1"/>
    <dgm:cxn modelId="{81010331-53F4-4450-8F38-75F114C89B62}" srcId="{9EBB8108-9B54-405F-B96C-5F4F3750448B}" destId="{41CCCB48-953A-425D-AC1A-E6263E40FEA3}" srcOrd="4" destOrd="0" parTransId="{4BAC7ABE-1F5C-4175-A415-1623B37AA066}" sibTransId="{D858D30E-D25D-47ED-9C76-013B3016FD01}"/>
    <dgm:cxn modelId="{5B66B331-E10A-48C5-A657-479EA2452A99}" type="presOf" srcId="{6B5D6DA2-7841-4C4B-8529-6E3842E1BC6A}" destId="{EA513B68-00E8-4892-A6FD-F0C6B8D1CDB1}" srcOrd="1" destOrd="0" presId="urn:microsoft.com/office/officeart/2005/8/layout/list1"/>
    <dgm:cxn modelId="{D7375240-5F07-4D52-852E-97F673F879D1}" srcId="{9EBB8108-9B54-405F-B96C-5F4F3750448B}" destId="{62BB5346-D577-4DB0-8EAF-5420B08711E8}" srcOrd="2" destOrd="0" parTransId="{B722EF02-4E57-45DE-A9D1-1A5CA17FAF03}" sibTransId="{1FDCC827-4F92-4B39-AA99-4BA7E73F646B}"/>
    <dgm:cxn modelId="{B90C705C-7CEE-499C-A8EB-E1FA7CDE9F63}" srcId="{9EBB8108-9B54-405F-B96C-5F4F3750448B}" destId="{5B7F7A8F-895A-49CE-966D-6503046688B3}" srcOrd="0" destOrd="0" parTransId="{A9F79384-B446-43A3-9657-89723C5B648E}" sibTransId="{2445DBF2-B157-4DA2-A028-E46B87F0D9F5}"/>
    <dgm:cxn modelId="{F952D15D-1175-40CA-A7EA-70E9126E3374}" type="presOf" srcId="{41CCCB48-953A-425D-AC1A-E6263E40FEA3}" destId="{7676E956-5FE1-49E7-BAE1-1304BFC9AC55}" srcOrd="0" destOrd="0" presId="urn:microsoft.com/office/officeart/2005/8/layout/list1"/>
    <dgm:cxn modelId="{E8B5524A-31B9-46FB-BCD1-29F991AFB6FF}" srcId="{9EBB8108-9B54-405F-B96C-5F4F3750448B}" destId="{A1F7576B-1021-4EAD-9057-2694DC7E26AD}" srcOrd="3" destOrd="0" parTransId="{63953F99-D0BB-4379-9E02-D81AB5A2EE0B}" sibTransId="{3BC502BF-3B2E-46B1-B874-DEFAFAA54D51}"/>
    <dgm:cxn modelId="{E78AA34C-77A5-4F74-9D79-0268F2C596F3}" type="presOf" srcId="{6B5D6DA2-7841-4C4B-8529-6E3842E1BC6A}" destId="{32214DDB-1E58-4BEE-B84B-3EF03E9A4EF9}" srcOrd="0" destOrd="0" presId="urn:microsoft.com/office/officeart/2005/8/layout/list1"/>
    <dgm:cxn modelId="{D65B6672-D47B-4116-8586-A29C005A0E24}" type="presOf" srcId="{755B4EC2-83BA-426D-8564-D1045B53B066}" destId="{4E146EE6-9630-49D4-8B0B-02A7947C3DD6}" srcOrd="1" destOrd="0" presId="urn:microsoft.com/office/officeart/2005/8/layout/list1"/>
    <dgm:cxn modelId="{39177976-2B14-405E-9D24-618C6ED55B53}" srcId="{9EBB8108-9B54-405F-B96C-5F4F3750448B}" destId="{755B4EC2-83BA-426D-8564-D1045B53B066}" srcOrd="1" destOrd="0" parTransId="{37FE4D86-EAAE-41D5-B2B7-CAC567558EC7}" sibTransId="{FAD15381-CC02-4F2D-836D-FF3BED2C6870}"/>
    <dgm:cxn modelId="{1912F676-BD6F-4860-B432-F54D41990955}" srcId="{9EBB8108-9B54-405F-B96C-5F4F3750448B}" destId="{6B5D6DA2-7841-4C4B-8529-6E3842E1BC6A}" srcOrd="5" destOrd="0" parTransId="{B63FB170-203E-4338-BE46-4A1360F87EFE}" sibTransId="{CF567096-A11F-4E8A-870C-05545CED430C}"/>
    <dgm:cxn modelId="{43368D7E-BD10-41AF-877F-33AD3F3D0597}" type="presOf" srcId="{62BB5346-D577-4DB0-8EAF-5420B08711E8}" destId="{60B69D89-9FD4-4C1F-AA40-F26F8140F019}" srcOrd="0" destOrd="0" presId="urn:microsoft.com/office/officeart/2005/8/layout/list1"/>
    <dgm:cxn modelId="{CEDC3A97-7A6A-43F2-A6EA-93D2676B35B6}" type="presOf" srcId="{A1F7576B-1021-4EAD-9057-2694DC7E26AD}" destId="{B5161BCB-E5BE-4625-81EC-A2105B906735}" srcOrd="0" destOrd="0" presId="urn:microsoft.com/office/officeart/2005/8/layout/list1"/>
    <dgm:cxn modelId="{F5570AA6-592E-4E13-BAEA-A8FA155E5F1B}" type="presOf" srcId="{A1F7576B-1021-4EAD-9057-2694DC7E26AD}" destId="{61EA147F-56C8-4E30-88C1-66E9AB59A7F8}" srcOrd="1" destOrd="0" presId="urn:microsoft.com/office/officeart/2005/8/layout/list1"/>
    <dgm:cxn modelId="{89B15CAC-2685-49A4-8CB6-7DE6B037C6B7}" type="presOf" srcId="{41CCCB48-953A-425D-AC1A-E6263E40FEA3}" destId="{4FC74BFD-E750-4BB6-AA8A-DBF9AA0A4D74}" srcOrd="1" destOrd="0" presId="urn:microsoft.com/office/officeart/2005/8/layout/list1"/>
    <dgm:cxn modelId="{C53B74EF-A238-4F5F-9FD3-8C442C07DD58}" type="presOf" srcId="{5B7F7A8F-895A-49CE-966D-6503046688B3}" destId="{D99DCB85-5832-4450-87D6-3FD503C35F8E}" srcOrd="0" destOrd="0" presId="urn:microsoft.com/office/officeart/2005/8/layout/list1"/>
    <dgm:cxn modelId="{0DA19AFC-FBAE-491D-9B96-4FC8D011354A}" type="presOf" srcId="{9EBB8108-9B54-405F-B96C-5F4F3750448B}" destId="{49C5E5D1-2874-4A15-AAD1-96714FED68A6}" srcOrd="0" destOrd="0" presId="urn:microsoft.com/office/officeart/2005/8/layout/list1"/>
    <dgm:cxn modelId="{92250843-9900-4A64-B89A-071DA5367D6C}" type="presParOf" srcId="{49C5E5D1-2874-4A15-AAD1-96714FED68A6}" destId="{49BEA809-D4BA-4681-9EC8-135E507DB7CE}" srcOrd="0" destOrd="0" presId="urn:microsoft.com/office/officeart/2005/8/layout/list1"/>
    <dgm:cxn modelId="{080EFDDC-01A1-4F5C-95C7-016929B82874}" type="presParOf" srcId="{49BEA809-D4BA-4681-9EC8-135E507DB7CE}" destId="{D99DCB85-5832-4450-87D6-3FD503C35F8E}" srcOrd="0" destOrd="0" presId="urn:microsoft.com/office/officeart/2005/8/layout/list1"/>
    <dgm:cxn modelId="{061F7ABD-1B89-48B0-9B89-CC4BD776FA4D}" type="presParOf" srcId="{49BEA809-D4BA-4681-9EC8-135E507DB7CE}" destId="{99A2DD92-7111-4536-8F37-30AD402A04AA}" srcOrd="1" destOrd="0" presId="urn:microsoft.com/office/officeart/2005/8/layout/list1"/>
    <dgm:cxn modelId="{89BDD7B3-9B24-46A9-9544-9759DB8B2C1E}" type="presParOf" srcId="{49C5E5D1-2874-4A15-AAD1-96714FED68A6}" destId="{6E722283-04D7-44CC-99D4-038E0963FB01}" srcOrd="1" destOrd="0" presId="urn:microsoft.com/office/officeart/2005/8/layout/list1"/>
    <dgm:cxn modelId="{280C9676-A1AE-4C87-ADB7-CDF2E962EEB3}" type="presParOf" srcId="{49C5E5D1-2874-4A15-AAD1-96714FED68A6}" destId="{7055DA18-67B0-47BF-B4BC-502E7C5E20EC}" srcOrd="2" destOrd="0" presId="urn:microsoft.com/office/officeart/2005/8/layout/list1"/>
    <dgm:cxn modelId="{97EA4960-AFD4-4CDF-A6ED-5497B777F5B5}" type="presParOf" srcId="{49C5E5D1-2874-4A15-AAD1-96714FED68A6}" destId="{A06D6AA1-6F9B-479C-84C3-C7A19C7E75B3}" srcOrd="3" destOrd="0" presId="urn:microsoft.com/office/officeart/2005/8/layout/list1"/>
    <dgm:cxn modelId="{B052B825-7988-4A9E-B771-3540CAC42FC4}" type="presParOf" srcId="{49C5E5D1-2874-4A15-AAD1-96714FED68A6}" destId="{089F45A3-B3EB-4B5D-B374-F1CB28B67F67}" srcOrd="4" destOrd="0" presId="urn:microsoft.com/office/officeart/2005/8/layout/list1"/>
    <dgm:cxn modelId="{4A474E35-4C81-4378-9614-A12A87579E60}" type="presParOf" srcId="{089F45A3-B3EB-4B5D-B374-F1CB28B67F67}" destId="{20974E3B-7786-4027-A0E9-97A21AD649F9}" srcOrd="0" destOrd="0" presId="urn:microsoft.com/office/officeart/2005/8/layout/list1"/>
    <dgm:cxn modelId="{7657EB8A-DF34-4EA7-88F8-10B703AEECCE}" type="presParOf" srcId="{089F45A3-B3EB-4B5D-B374-F1CB28B67F67}" destId="{4E146EE6-9630-49D4-8B0B-02A7947C3DD6}" srcOrd="1" destOrd="0" presId="urn:microsoft.com/office/officeart/2005/8/layout/list1"/>
    <dgm:cxn modelId="{CA85ADF0-F8B7-46AC-88D2-FF310E23359B}" type="presParOf" srcId="{49C5E5D1-2874-4A15-AAD1-96714FED68A6}" destId="{B60AA12C-DDD4-4026-9811-8B3DCAE18059}" srcOrd="5" destOrd="0" presId="urn:microsoft.com/office/officeart/2005/8/layout/list1"/>
    <dgm:cxn modelId="{B716DC20-EE5D-4C03-B4CE-DB2600C4EC6E}" type="presParOf" srcId="{49C5E5D1-2874-4A15-AAD1-96714FED68A6}" destId="{529A05F1-DC52-4433-A71A-0C4405AFD299}" srcOrd="6" destOrd="0" presId="urn:microsoft.com/office/officeart/2005/8/layout/list1"/>
    <dgm:cxn modelId="{831C9C1D-FA5B-41B9-B2BA-433A2230028D}" type="presParOf" srcId="{49C5E5D1-2874-4A15-AAD1-96714FED68A6}" destId="{E1EA06B5-1471-4328-A098-B955D0D3CDA8}" srcOrd="7" destOrd="0" presId="urn:microsoft.com/office/officeart/2005/8/layout/list1"/>
    <dgm:cxn modelId="{26A11626-4F74-4FBD-99D3-F945F8971907}" type="presParOf" srcId="{49C5E5D1-2874-4A15-AAD1-96714FED68A6}" destId="{2E8B43C3-A320-4667-8AE1-6A7EB365553B}" srcOrd="8" destOrd="0" presId="urn:microsoft.com/office/officeart/2005/8/layout/list1"/>
    <dgm:cxn modelId="{CA8EB192-2D1F-4135-BEB8-ED5C3227DDD8}" type="presParOf" srcId="{2E8B43C3-A320-4667-8AE1-6A7EB365553B}" destId="{60B69D89-9FD4-4C1F-AA40-F26F8140F019}" srcOrd="0" destOrd="0" presId="urn:microsoft.com/office/officeart/2005/8/layout/list1"/>
    <dgm:cxn modelId="{77341A02-6255-438A-A854-EE73B54E3C18}" type="presParOf" srcId="{2E8B43C3-A320-4667-8AE1-6A7EB365553B}" destId="{A6ED7412-9D95-457D-8AA8-B738273669DE}" srcOrd="1" destOrd="0" presId="urn:microsoft.com/office/officeart/2005/8/layout/list1"/>
    <dgm:cxn modelId="{BAF831F1-4AF0-4A9B-9C3E-7760022C6159}" type="presParOf" srcId="{49C5E5D1-2874-4A15-AAD1-96714FED68A6}" destId="{8FDB6E98-C9E5-4C5F-8C59-66481267E04E}" srcOrd="9" destOrd="0" presId="urn:microsoft.com/office/officeart/2005/8/layout/list1"/>
    <dgm:cxn modelId="{53ED7A43-912F-4639-A8E6-ACE07C92A4C7}" type="presParOf" srcId="{49C5E5D1-2874-4A15-AAD1-96714FED68A6}" destId="{71826E30-A3EF-4423-A2AA-645A23F4E6F3}" srcOrd="10" destOrd="0" presId="urn:microsoft.com/office/officeart/2005/8/layout/list1"/>
    <dgm:cxn modelId="{288EA6C7-413B-4CA8-9EAA-5667071AAC90}" type="presParOf" srcId="{49C5E5D1-2874-4A15-AAD1-96714FED68A6}" destId="{A0C08E25-2548-4A8B-9E2E-46BB20404EFA}" srcOrd="11" destOrd="0" presId="urn:microsoft.com/office/officeart/2005/8/layout/list1"/>
    <dgm:cxn modelId="{BC943452-0B82-4EDD-BCE8-B79BA630BBFA}" type="presParOf" srcId="{49C5E5D1-2874-4A15-AAD1-96714FED68A6}" destId="{0F9F46F3-637F-4F38-8764-061222066105}" srcOrd="12" destOrd="0" presId="urn:microsoft.com/office/officeart/2005/8/layout/list1"/>
    <dgm:cxn modelId="{677A6DA4-A5CA-4B6F-9992-773BE25B61D9}" type="presParOf" srcId="{0F9F46F3-637F-4F38-8764-061222066105}" destId="{B5161BCB-E5BE-4625-81EC-A2105B906735}" srcOrd="0" destOrd="0" presId="urn:microsoft.com/office/officeart/2005/8/layout/list1"/>
    <dgm:cxn modelId="{D7242C62-B4DB-4EC7-837C-A38B124D9179}" type="presParOf" srcId="{0F9F46F3-637F-4F38-8764-061222066105}" destId="{61EA147F-56C8-4E30-88C1-66E9AB59A7F8}" srcOrd="1" destOrd="0" presId="urn:microsoft.com/office/officeart/2005/8/layout/list1"/>
    <dgm:cxn modelId="{989564A8-AFA5-4AE8-932A-343B0137C517}" type="presParOf" srcId="{49C5E5D1-2874-4A15-AAD1-96714FED68A6}" destId="{C253B6D3-3F9C-4225-9B18-0D44A54B952B}" srcOrd="13" destOrd="0" presId="urn:microsoft.com/office/officeart/2005/8/layout/list1"/>
    <dgm:cxn modelId="{ABDBA3FC-0700-4349-AEB3-10EB44F21013}" type="presParOf" srcId="{49C5E5D1-2874-4A15-AAD1-96714FED68A6}" destId="{B9E11B98-8CDF-4E2A-8C7E-7219A8432F53}" srcOrd="14" destOrd="0" presId="urn:microsoft.com/office/officeart/2005/8/layout/list1"/>
    <dgm:cxn modelId="{262B0AB3-6FF9-4E06-9258-FECF7AAAB994}" type="presParOf" srcId="{49C5E5D1-2874-4A15-AAD1-96714FED68A6}" destId="{727B8CEC-C40E-42D1-BEC8-4A886DE5E7DB}" srcOrd="15" destOrd="0" presId="urn:microsoft.com/office/officeart/2005/8/layout/list1"/>
    <dgm:cxn modelId="{2300D17F-076C-4195-86B7-F3ACEE375C69}" type="presParOf" srcId="{49C5E5D1-2874-4A15-AAD1-96714FED68A6}" destId="{7AC52CA5-9835-4542-9E35-54C75A04E2FE}" srcOrd="16" destOrd="0" presId="urn:microsoft.com/office/officeart/2005/8/layout/list1"/>
    <dgm:cxn modelId="{C502E156-2C61-4096-844E-7914252AE765}" type="presParOf" srcId="{7AC52CA5-9835-4542-9E35-54C75A04E2FE}" destId="{7676E956-5FE1-49E7-BAE1-1304BFC9AC55}" srcOrd="0" destOrd="0" presId="urn:microsoft.com/office/officeart/2005/8/layout/list1"/>
    <dgm:cxn modelId="{9F25EC9C-EE1D-45A2-9B24-B69B61D67DE7}" type="presParOf" srcId="{7AC52CA5-9835-4542-9E35-54C75A04E2FE}" destId="{4FC74BFD-E750-4BB6-AA8A-DBF9AA0A4D74}" srcOrd="1" destOrd="0" presId="urn:microsoft.com/office/officeart/2005/8/layout/list1"/>
    <dgm:cxn modelId="{8BAB6AAD-D1D6-4DB6-88D2-4CCC983812E0}" type="presParOf" srcId="{49C5E5D1-2874-4A15-AAD1-96714FED68A6}" destId="{5EC58D56-7874-414B-8663-1F713ABE08EF}" srcOrd="17" destOrd="0" presId="urn:microsoft.com/office/officeart/2005/8/layout/list1"/>
    <dgm:cxn modelId="{7D9539E1-BFAE-4F98-B0B3-20C410D301A8}" type="presParOf" srcId="{49C5E5D1-2874-4A15-AAD1-96714FED68A6}" destId="{8D5BCE90-D62A-430E-8379-57423C1D0B34}" srcOrd="18" destOrd="0" presId="urn:microsoft.com/office/officeart/2005/8/layout/list1"/>
    <dgm:cxn modelId="{BF1B9F04-4B42-4EEB-9EFB-4D8DDF46DCDE}" type="presParOf" srcId="{49C5E5D1-2874-4A15-AAD1-96714FED68A6}" destId="{D0F976EF-A645-4D1A-BFFA-D2C823EDED8E}" srcOrd="19" destOrd="0" presId="urn:microsoft.com/office/officeart/2005/8/layout/list1"/>
    <dgm:cxn modelId="{1AAFAE99-96C0-4E72-8F2F-F3375FE5A569}" type="presParOf" srcId="{49C5E5D1-2874-4A15-AAD1-96714FED68A6}" destId="{FCE9AFB2-77DD-4333-9CEA-A37040C8A9C6}" srcOrd="20" destOrd="0" presId="urn:microsoft.com/office/officeart/2005/8/layout/list1"/>
    <dgm:cxn modelId="{35EFDAED-3C32-4291-9F5F-85452A873189}" type="presParOf" srcId="{FCE9AFB2-77DD-4333-9CEA-A37040C8A9C6}" destId="{32214DDB-1E58-4BEE-B84B-3EF03E9A4EF9}" srcOrd="0" destOrd="0" presId="urn:microsoft.com/office/officeart/2005/8/layout/list1"/>
    <dgm:cxn modelId="{0680FBCD-C2B3-4E7E-88DD-A179AC19D739}" type="presParOf" srcId="{FCE9AFB2-77DD-4333-9CEA-A37040C8A9C6}" destId="{EA513B68-00E8-4892-A6FD-F0C6B8D1CDB1}" srcOrd="1" destOrd="0" presId="urn:microsoft.com/office/officeart/2005/8/layout/list1"/>
    <dgm:cxn modelId="{BF45564D-6BB1-4C51-AFC1-9B7D3107DF5E}" type="presParOf" srcId="{49C5E5D1-2874-4A15-AAD1-96714FED68A6}" destId="{62DCDB25-8CD0-46D8-9418-63573D88CD27}" srcOrd="21" destOrd="0" presId="urn:microsoft.com/office/officeart/2005/8/layout/list1"/>
    <dgm:cxn modelId="{9F05CC1D-414F-4738-A0A2-6641C274D623}" type="presParOf" srcId="{49C5E5D1-2874-4A15-AAD1-96714FED68A6}" destId="{E388284E-E499-41E7-9F27-E095D2DA8D0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BB8108-9B54-405F-B96C-5F4F375044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5B7F7A8F-895A-49CE-966D-6503046688B3}">
      <dgm:prSet phldrT="[Текст]" custT="1"/>
      <dgm:spPr/>
      <dgm:t>
        <a:bodyPr/>
        <a:lstStyle/>
        <a:p>
          <a:r>
            <a:rPr lang="uk-UA" sz="2000" b="1" noProof="0" dirty="0">
              <a:latin typeface="Times New Roman" panose="02020603050405020304" pitchFamily="18" charset="0"/>
              <a:cs typeface="Times New Roman" panose="02020603050405020304" pitchFamily="18" charset="0"/>
            </a:rPr>
            <a:t>Аналіз документів </a:t>
          </a:r>
        </a:p>
      </dgm:t>
    </dgm:pt>
    <dgm:pt modelId="{A9F79384-B446-43A3-9657-89723C5B648E}" type="parTrans" cxnId="{B90C705C-7CEE-499C-A8EB-E1FA7CDE9F63}">
      <dgm:prSet/>
      <dgm:spPr/>
      <dgm:t>
        <a:bodyPr/>
        <a:lstStyle/>
        <a:p>
          <a:endParaRPr lang="ru-UA"/>
        </a:p>
      </dgm:t>
    </dgm:pt>
    <dgm:pt modelId="{2445DBF2-B157-4DA2-A028-E46B87F0D9F5}" type="sibTrans" cxnId="{B90C705C-7CEE-499C-A8EB-E1FA7CDE9F63}">
      <dgm:prSet/>
      <dgm:spPr/>
      <dgm:t>
        <a:bodyPr/>
        <a:lstStyle/>
        <a:p>
          <a:endParaRPr lang="ru-UA"/>
        </a:p>
      </dgm:t>
    </dgm:pt>
    <dgm:pt modelId="{755B4EC2-83BA-426D-8564-D1045B53B066}">
      <dgm:prSet phldrT="[Текст]" custT="1"/>
      <dgm:spPr/>
      <dgm:t>
        <a:bodyPr/>
        <a:lstStyle/>
        <a:p>
          <a:r>
            <a:rPr lang="uk-UA" sz="2000" b="1" noProof="0" dirty="0">
              <a:latin typeface="Times New Roman" panose="02020603050405020304" pitchFamily="18" charset="0"/>
              <a:cs typeface="Times New Roman" panose="02020603050405020304" pitchFamily="18" charset="0"/>
            </a:rPr>
            <a:t>Спостереження</a:t>
          </a:r>
        </a:p>
      </dgm:t>
    </dgm:pt>
    <dgm:pt modelId="{37FE4D86-EAAE-41D5-B2B7-CAC567558EC7}" type="parTrans" cxnId="{39177976-2B14-405E-9D24-618C6ED55B53}">
      <dgm:prSet/>
      <dgm:spPr/>
      <dgm:t>
        <a:bodyPr/>
        <a:lstStyle/>
        <a:p>
          <a:endParaRPr lang="ru-UA"/>
        </a:p>
      </dgm:t>
    </dgm:pt>
    <dgm:pt modelId="{FAD15381-CC02-4F2D-836D-FF3BED2C6870}" type="sibTrans" cxnId="{39177976-2B14-405E-9D24-618C6ED55B53}">
      <dgm:prSet/>
      <dgm:spPr/>
      <dgm:t>
        <a:bodyPr/>
        <a:lstStyle/>
        <a:p>
          <a:endParaRPr lang="ru-UA"/>
        </a:p>
      </dgm:t>
    </dgm:pt>
    <dgm:pt modelId="{A1F7576B-1021-4EAD-9057-2694DC7E26AD}">
      <dgm:prSet custT="1"/>
      <dgm:spPr/>
      <dgm:t>
        <a:bodyPr/>
        <a:lstStyle/>
        <a:p>
          <a:r>
            <a:rPr lang="uk-UA" sz="2000" b="1" noProof="0" dirty="0">
              <a:effectLst/>
              <a:latin typeface="Times New Roman" panose="02020603050405020304" pitchFamily="18" charset="0"/>
            </a:rPr>
            <a:t>Тести</a:t>
          </a:r>
          <a:endParaRPr lang="uk-UA" sz="2000" b="1" noProof="0" dirty="0"/>
        </a:p>
      </dgm:t>
    </dgm:pt>
    <dgm:pt modelId="{63953F99-D0BB-4379-9E02-D81AB5A2EE0B}" type="parTrans" cxnId="{E8B5524A-31B9-46FB-BCD1-29F991AFB6FF}">
      <dgm:prSet/>
      <dgm:spPr/>
      <dgm:t>
        <a:bodyPr/>
        <a:lstStyle/>
        <a:p>
          <a:endParaRPr lang="ru-UA"/>
        </a:p>
      </dgm:t>
    </dgm:pt>
    <dgm:pt modelId="{3BC502BF-3B2E-46B1-B874-DEFAFAA54D51}" type="sibTrans" cxnId="{E8B5524A-31B9-46FB-BCD1-29F991AFB6FF}">
      <dgm:prSet/>
      <dgm:spPr/>
      <dgm:t>
        <a:bodyPr/>
        <a:lstStyle/>
        <a:p>
          <a:endParaRPr lang="ru-UA"/>
        </a:p>
      </dgm:t>
    </dgm:pt>
    <dgm:pt modelId="{62BB5346-D577-4DB0-8EAF-5420B08711E8}">
      <dgm:prSet custT="1"/>
      <dgm:spPr/>
      <dgm:t>
        <a:bodyPr/>
        <a:lstStyle/>
        <a:p>
          <a:r>
            <a:rPr lang="uk-UA" sz="2000" b="1" noProof="0" dirty="0">
              <a:effectLst/>
              <a:latin typeface="Times New Roman" panose="02020603050405020304" pitchFamily="18" charset="0"/>
            </a:rPr>
            <a:t>Опитування</a:t>
          </a:r>
          <a:endParaRPr lang="uk-UA" sz="2000" b="1" noProof="0" dirty="0"/>
        </a:p>
      </dgm:t>
    </dgm:pt>
    <dgm:pt modelId="{B722EF02-4E57-45DE-A9D1-1A5CA17FAF03}" type="parTrans" cxnId="{D7375240-5F07-4D52-852E-97F673F879D1}">
      <dgm:prSet/>
      <dgm:spPr/>
      <dgm:t>
        <a:bodyPr/>
        <a:lstStyle/>
        <a:p>
          <a:endParaRPr lang="ru-UA"/>
        </a:p>
      </dgm:t>
    </dgm:pt>
    <dgm:pt modelId="{1FDCC827-4F92-4B39-AA99-4BA7E73F646B}" type="sibTrans" cxnId="{D7375240-5F07-4D52-852E-97F673F879D1}">
      <dgm:prSet/>
      <dgm:spPr/>
      <dgm:t>
        <a:bodyPr/>
        <a:lstStyle/>
        <a:p>
          <a:endParaRPr lang="ru-UA"/>
        </a:p>
      </dgm:t>
    </dgm:pt>
    <dgm:pt modelId="{41CCCB48-953A-425D-AC1A-E6263E40FEA3}">
      <dgm:prSet custT="1"/>
      <dgm:spPr/>
      <dgm:t>
        <a:bodyPr/>
        <a:lstStyle/>
        <a:p>
          <a:r>
            <a:rPr lang="uk-UA" sz="2000" b="1" noProof="0" dirty="0">
              <a:latin typeface="Times New Roman" panose="02020603050405020304" pitchFamily="18" charset="0"/>
              <a:cs typeface="Times New Roman" panose="02020603050405020304" pitchFamily="18" charset="0"/>
            </a:rPr>
            <a:t>Методи експертних оцінок </a:t>
          </a:r>
        </a:p>
      </dgm:t>
    </dgm:pt>
    <dgm:pt modelId="{4BAC7ABE-1F5C-4175-A415-1623B37AA066}" type="parTrans" cxnId="{81010331-53F4-4450-8F38-75F114C89B62}">
      <dgm:prSet/>
      <dgm:spPr/>
      <dgm:t>
        <a:bodyPr/>
        <a:lstStyle/>
        <a:p>
          <a:endParaRPr lang="ru-UA"/>
        </a:p>
      </dgm:t>
    </dgm:pt>
    <dgm:pt modelId="{D858D30E-D25D-47ED-9C76-013B3016FD01}" type="sibTrans" cxnId="{81010331-53F4-4450-8F38-75F114C89B62}">
      <dgm:prSet/>
      <dgm:spPr/>
      <dgm:t>
        <a:bodyPr/>
        <a:lstStyle/>
        <a:p>
          <a:endParaRPr lang="ru-UA"/>
        </a:p>
      </dgm:t>
    </dgm:pt>
    <dgm:pt modelId="{6B5D6DA2-7841-4C4B-8529-6E3842E1BC6A}">
      <dgm:prSet custT="1"/>
      <dgm:spPr/>
      <dgm:t>
        <a:bodyPr/>
        <a:lstStyle/>
        <a:p>
          <a:r>
            <a:rPr lang="uk-UA" sz="2000" b="1" noProof="0" dirty="0">
              <a:latin typeface="Times New Roman" panose="02020603050405020304" pitchFamily="18" charset="0"/>
              <a:cs typeface="Times New Roman" panose="02020603050405020304" pitchFamily="18" charset="0"/>
            </a:rPr>
            <a:t>Експеримент</a:t>
          </a:r>
        </a:p>
      </dgm:t>
    </dgm:pt>
    <dgm:pt modelId="{B63FB170-203E-4338-BE46-4A1360F87EFE}" type="parTrans" cxnId="{1912F676-BD6F-4860-B432-F54D41990955}">
      <dgm:prSet/>
      <dgm:spPr/>
      <dgm:t>
        <a:bodyPr/>
        <a:lstStyle/>
        <a:p>
          <a:endParaRPr lang="ru-UA"/>
        </a:p>
      </dgm:t>
    </dgm:pt>
    <dgm:pt modelId="{CF567096-A11F-4E8A-870C-05545CED430C}" type="sibTrans" cxnId="{1912F676-BD6F-4860-B432-F54D41990955}">
      <dgm:prSet/>
      <dgm:spPr/>
      <dgm:t>
        <a:bodyPr/>
        <a:lstStyle/>
        <a:p>
          <a:endParaRPr lang="ru-UA"/>
        </a:p>
      </dgm:t>
    </dgm:pt>
    <dgm:pt modelId="{49C5E5D1-2874-4A15-AAD1-96714FED68A6}" type="pres">
      <dgm:prSet presAssocID="{9EBB8108-9B54-405F-B96C-5F4F3750448B}" presName="linear" presStyleCnt="0">
        <dgm:presLayoutVars>
          <dgm:dir/>
          <dgm:animLvl val="lvl"/>
          <dgm:resizeHandles val="exact"/>
        </dgm:presLayoutVars>
      </dgm:prSet>
      <dgm:spPr/>
    </dgm:pt>
    <dgm:pt modelId="{49BEA809-D4BA-4681-9EC8-135E507DB7CE}" type="pres">
      <dgm:prSet presAssocID="{5B7F7A8F-895A-49CE-966D-6503046688B3}" presName="parentLin" presStyleCnt="0"/>
      <dgm:spPr/>
    </dgm:pt>
    <dgm:pt modelId="{D99DCB85-5832-4450-87D6-3FD503C35F8E}" type="pres">
      <dgm:prSet presAssocID="{5B7F7A8F-895A-49CE-966D-6503046688B3}" presName="parentLeftMargin" presStyleLbl="node1" presStyleIdx="0" presStyleCnt="6"/>
      <dgm:spPr/>
    </dgm:pt>
    <dgm:pt modelId="{99A2DD92-7111-4536-8F37-30AD402A04AA}" type="pres">
      <dgm:prSet presAssocID="{5B7F7A8F-895A-49CE-966D-6503046688B3}" presName="parentText" presStyleLbl="node1" presStyleIdx="0" presStyleCnt="6">
        <dgm:presLayoutVars>
          <dgm:chMax val="0"/>
          <dgm:bulletEnabled val="1"/>
        </dgm:presLayoutVars>
      </dgm:prSet>
      <dgm:spPr/>
    </dgm:pt>
    <dgm:pt modelId="{6E722283-04D7-44CC-99D4-038E0963FB01}" type="pres">
      <dgm:prSet presAssocID="{5B7F7A8F-895A-49CE-966D-6503046688B3}" presName="negativeSpace" presStyleCnt="0"/>
      <dgm:spPr/>
    </dgm:pt>
    <dgm:pt modelId="{7055DA18-67B0-47BF-B4BC-502E7C5E20EC}" type="pres">
      <dgm:prSet presAssocID="{5B7F7A8F-895A-49CE-966D-6503046688B3}" presName="childText" presStyleLbl="conFgAcc1" presStyleIdx="0" presStyleCnt="6">
        <dgm:presLayoutVars>
          <dgm:bulletEnabled val="1"/>
        </dgm:presLayoutVars>
      </dgm:prSet>
      <dgm:spPr/>
    </dgm:pt>
    <dgm:pt modelId="{A06D6AA1-6F9B-479C-84C3-C7A19C7E75B3}" type="pres">
      <dgm:prSet presAssocID="{2445DBF2-B157-4DA2-A028-E46B87F0D9F5}" presName="spaceBetweenRectangles" presStyleCnt="0"/>
      <dgm:spPr/>
    </dgm:pt>
    <dgm:pt modelId="{089F45A3-B3EB-4B5D-B374-F1CB28B67F67}" type="pres">
      <dgm:prSet presAssocID="{755B4EC2-83BA-426D-8564-D1045B53B066}" presName="parentLin" presStyleCnt="0"/>
      <dgm:spPr/>
    </dgm:pt>
    <dgm:pt modelId="{20974E3B-7786-4027-A0E9-97A21AD649F9}" type="pres">
      <dgm:prSet presAssocID="{755B4EC2-83BA-426D-8564-D1045B53B066}" presName="parentLeftMargin" presStyleLbl="node1" presStyleIdx="0" presStyleCnt="6"/>
      <dgm:spPr/>
    </dgm:pt>
    <dgm:pt modelId="{4E146EE6-9630-49D4-8B0B-02A7947C3DD6}" type="pres">
      <dgm:prSet presAssocID="{755B4EC2-83BA-426D-8564-D1045B53B066}" presName="parentText" presStyleLbl="node1" presStyleIdx="1" presStyleCnt="6">
        <dgm:presLayoutVars>
          <dgm:chMax val="0"/>
          <dgm:bulletEnabled val="1"/>
        </dgm:presLayoutVars>
      </dgm:prSet>
      <dgm:spPr/>
    </dgm:pt>
    <dgm:pt modelId="{B60AA12C-DDD4-4026-9811-8B3DCAE18059}" type="pres">
      <dgm:prSet presAssocID="{755B4EC2-83BA-426D-8564-D1045B53B066}" presName="negativeSpace" presStyleCnt="0"/>
      <dgm:spPr/>
    </dgm:pt>
    <dgm:pt modelId="{529A05F1-DC52-4433-A71A-0C4405AFD299}" type="pres">
      <dgm:prSet presAssocID="{755B4EC2-83BA-426D-8564-D1045B53B066}" presName="childText" presStyleLbl="conFgAcc1" presStyleIdx="1" presStyleCnt="6">
        <dgm:presLayoutVars>
          <dgm:bulletEnabled val="1"/>
        </dgm:presLayoutVars>
      </dgm:prSet>
      <dgm:spPr/>
    </dgm:pt>
    <dgm:pt modelId="{E1EA06B5-1471-4328-A098-B955D0D3CDA8}" type="pres">
      <dgm:prSet presAssocID="{FAD15381-CC02-4F2D-836D-FF3BED2C6870}" presName="spaceBetweenRectangles" presStyleCnt="0"/>
      <dgm:spPr/>
    </dgm:pt>
    <dgm:pt modelId="{2E8B43C3-A320-4667-8AE1-6A7EB365553B}" type="pres">
      <dgm:prSet presAssocID="{62BB5346-D577-4DB0-8EAF-5420B08711E8}" presName="parentLin" presStyleCnt="0"/>
      <dgm:spPr/>
    </dgm:pt>
    <dgm:pt modelId="{60B69D89-9FD4-4C1F-AA40-F26F8140F019}" type="pres">
      <dgm:prSet presAssocID="{62BB5346-D577-4DB0-8EAF-5420B08711E8}" presName="parentLeftMargin" presStyleLbl="node1" presStyleIdx="1" presStyleCnt="6"/>
      <dgm:spPr/>
    </dgm:pt>
    <dgm:pt modelId="{A6ED7412-9D95-457D-8AA8-B738273669DE}" type="pres">
      <dgm:prSet presAssocID="{62BB5346-D577-4DB0-8EAF-5420B08711E8}" presName="parentText" presStyleLbl="node1" presStyleIdx="2" presStyleCnt="6" custScaleY="97916" custLinFactNeighborY="-12292">
        <dgm:presLayoutVars>
          <dgm:chMax val="0"/>
          <dgm:bulletEnabled val="1"/>
        </dgm:presLayoutVars>
      </dgm:prSet>
      <dgm:spPr/>
    </dgm:pt>
    <dgm:pt modelId="{8FDB6E98-C9E5-4C5F-8C59-66481267E04E}" type="pres">
      <dgm:prSet presAssocID="{62BB5346-D577-4DB0-8EAF-5420B08711E8}" presName="negativeSpace" presStyleCnt="0"/>
      <dgm:spPr/>
    </dgm:pt>
    <dgm:pt modelId="{71826E30-A3EF-4423-A2AA-645A23F4E6F3}" type="pres">
      <dgm:prSet presAssocID="{62BB5346-D577-4DB0-8EAF-5420B08711E8}" presName="childText" presStyleLbl="conFgAcc1" presStyleIdx="2" presStyleCnt="6">
        <dgm:presLayoutVars>
          <dgm:bulletEnabled val="1"/>
        </dgm:presLayoutVars>
      </dgm:prSet>
      <dgm:spPr/>
    </dgm:pt>
    <dgm:pt modelId="{A0C08E25-2548-4A8B-9E2E-46BB20404EFA}" type="pres">
      <dgm:prSet presAssocID="{1FDCC827-4F92-4B39-AA99-4BA7E73F646B}" presName="spaceBetweenRectangles" presStyleCnt="0"/>
      <dgm:spPr/>
    </dgm:pt>
    <dgm:pt modelId="{0F9F46F3-637F-4F38-8764-061222066105}" type="pres">
      <dgm:prSet presAssocID="{A1F7576B-1021-4EAD-9057-2694DC7E26AD}" presName="parentLin" presStyleCnt="0"/>
      <dgm:spPr/>
    </dgm:pt>
    <dgm:pt modelId="{B5161BCB-E5BE-4625-81EC-A2105B906735}" type="pres">
      <dgm:prSet presAssocID="{A1F7576B-1021-4EAD-9057-2694DC7E26AD}" presName="parentLeftMargin" presStyleLbl="node1" presStyleIdx="2" presStyleCnt="6"/>
      <dgm:spPr/>
    </dgm:pt>
    <dgm:pt modelId="{61EA147F-56C8-4E30-88C1-66E9AB59A7F8}" type="pres">
      <dgm:prSet presAssocID="{A1F7576B-1021-4EAD-9057-2694DC7E26AD}" presName="parentText" presStyleLbl="node1" presStyleIdx="3" presStyleCnt="6">
        <dgm:presLayoutVars>
          <dgm:chMax val="0"/>
          <dgm:bulletEnabled val="1"/>
        </dgm:presLayoutVars>
      </dgm:prSet>
      <dgm:spPr/>
    </dgm:pt>
    <dgm:pt modelId="{C253B6D3-3F9C-4225-9B18-0D44A54B952B}" type="pres">
      <dgm:prSet presAssocID="{A1F7576B-1021-4EAD-9057-2694DC7E26AD}" presName="negativeSpace" presStyleCnt="0"/>
      <dgm:spPr/>
    </dgm:pt>
    <dgm:pt modelId="{B9E11B98-8CDF-4E2A-8C7E-7219A8432F53}" type="pres">
      <dgm:prSet presAssocID="{A1F7576B-1021-4EAD-9057-2694DC7E26AD}" presName="childText" presStyleLbl="conFgAcc1" presStyleIdx="3" presStyleCnt="6">
        <dgm:presLayoutVars>
          <dgm:bulletEnabled val="1"/>
        </dgm:presLayoutVars>
      </dgm:prSet>
      <dgm:spPr/>
    </dgm:pt>
    <dgm:pt modelId="{727B8CEC-C40E-42D1-BEC8-4A886DE5E7DB}" type="pres">
      <dgm:prSet presAssocID="{3BC502BF-3B2E-46B1-B874-DEFAFAA54D51}" presName="spaceBetweenRectangles" presStyleCnt="0"/>
      <dgm:spPr/>
    </dgm:pt>
    <dgm:pt modelId="{7AC52CA5-9835-4542-9E35-54C75A04E2FE}" type="pres">
      <dgm:prSet presAssocID="{41CCCB48-953A-425D-AC1A-E6263E40FEA3}" presName="parentLin" presStyleCnt="0"/>
      <dgm:spPr/>
    </dgm:pt>
    <dgm:pt modelId="{7676E956-5FE1-49E7-BAE1-1304BFC9AC55}" type="pres">
      <dgm:prSet presAssocID="{41CCCB48-953A-425D-AC1A-E6263E40FEA3}" presName="parentLeftMargin" presStyleLbl="node1" presStyleIdx="3" presStyleCnt="6"/>
      <dgm:spPr/>
    </dgm:pt>
    <dgm:pt modelId="{4FC74BFD-E750-4BB6-AA8A-DBF9AA0A4D74}" type="pres">
      <dgm:prSet presAssocID="{41CCCB48-953A-425D-AC1A-E6263E40FEA3}" presName="parentText" presStyleLbl="node1" presStyleIdx="4" presStyleCnt="6">
        <dgm:presLayoutVars>
          <dgm:chMax val="0"/>
          <dgm:bulletEnabled val="1"/>
        </dgm:presLayoutVars>
      </dgm:prSet>
      <dgm:spPr/>
    </dgm:pt>
    <dgm:pt modelId="{5EC58D56-7874-414B-8663-1F713ABE08EF}" type="pres">
      <dgm:prSet presAssocID="{41CCCB48-953A-425D-AC1A-E6263E40FEA3}" presName="negativeSpace" presStyleCnt="0"/>
      <dgm:spPr/>
    </dgm:pt>
    <dgm:pt modelId="{8D5BCE90-D62A-430E-8379-57423C1D0B34}" type="pres">
      <dgm:prSet presAssocID="{41CCCB48-953A-425D-AC1A-E6263E40FEA3}" presName="childText" presStyleLbl="conFgAcc1" presStyleIdx="4" presStyleCnt="6">
        <dgm:presLayoutVars>
          <dgm:bulletEnabled val="1"/>
        </dgm:presLayoutVars>
      </dgm:prSet>
      <dgm:spPr/>
    </dgm:pt>
    <dgm:pt modelId="{D0F976EF-A645-4D1A-BFFA-D2C823EDED8E}" type="pres">
      <dgm:prSet presAssocID="{D858D30E-D25D-47ED-9C76-013B3016FD01}" presName="spaceBetweenRectangles" presStyleCnt="0"/>
      <dgm:spPr/>
    </dgm:pt>
    <dgm:pt modelId="{FCE9AFB2-77DD-4333-9CEA-A37040C8A9C6}" type="pres">
      <dgm:prSet presAssocID="{6B5D6DA2-7841-4C4B-8529-6E3842E1BC6A}" presName="parentLin" presStyleCnt="0"/>
      <dgm:spPr/>
    </dgm:pt>
    <dgm:pt modelId="{32214DDB-1E58-4BEE-B84B-3EF03E9A4EF9}" type="pres">
      <dgm:prSet presAssocID="{6B5D6DA2-7841-4C4B-8529-6E3842E1BC6A}" presName="parentLeftMargin" presStyleLbl="node1" presStyleIdx="4" presStyleCnt="6"/>
      <dgm:spPr/>
    </dgm:pt>
    <dgm:pt modelId="{EA513B68-00E8-4892-A6FD-F0C6B8D1CDB1}" type="pres">
      <dgm:prSet presAssocID="{6B5D6DA2-7841-4C4B-8529-6E3842E1BC6A}" presName="parentText" presStyleLbl="node1" presStyleIdx="5" presStyleCnt="6">
        <dgm:presLayoutVars>
          <dgm:chMax val="0"/>
          <dgm:bulletEnabled val="1"/>
        </dgm:presLayoutVars>
      </dgm:prSet>
      <dgm:spPr/>
    </dgm:pt>
    <dgm:pt modelId="{62DCDB25-8CD0-46D8-9418-63573D88CD27}" type="pres">
      <dgm:prSet presAssocID="{6B5D6DA2-7841-4C4B-8529-6E3842E1BC6A}" presName="negativeSpace" presStyleCnt="0"/>
      <dgm:spPr/>
    </dgm:pt>
    <dgm:pt modelId="{E388284E-E499-41E7-9F27-E095D2DA8D0E}" type="pres">
      <dgm:prSet presAssocID="{6B5D6DA2-7841-4C4B-8529-6E3842E1BC6A}" presName="childText" presStyleLbl="conFgAcc1" presStyleIdx="5" presStyleCnt="6">
        <dgm:presLayoutVars>
          <dgm:bulletEnabled val="1"/>
        </dgm:presLayoutVars>
      </dgm:prSet>
      <dgm:spPr/>
    </dgm:pt>
  </dgm:ptLst>
  <dgm:cxnLst>
    <dgm:cxn modelId="{9F79831A-563B-44AE-94AF-E404531CA9D8}" type="presOf" srcId="{755B4EC2-83BA-426D-8564-D1045B53B066}" destId="{20974E3B-7786-4027-A0E9-97A21AD649F9}" srcOrd="0" destOrd="0" presId="urn:microsoft.com/office/officeart/2005/8/layout/list1"/>
    <dgm:cxn modelId="{3EECE61D-5B9C-454A-8577-5A6B2C0F6D34}" type="presOf" srcId="{62BB5346-D577-4DB0-8EAF-5420B08711E8}" destId="{A6ED7412-9D95-457D-8AA8-B738273669DE}" srcOrd="1" destOrd="0" presId="urn:microsoft.com/office/officeart/2005/8/layout/list1"/>
    <dgm:cxn modelId="{E574062D-DFAA-4944-9916-B68C356FD407}" type="presOf" srcId="{5B7F7A8F-895A-49CE-966D-6503046688B3}" destId="{99A2DD92-7111-4536-8F37-30AD402A04AA}" srcOrd="1" destOrd="0" presId="urn:microsoft.com/office/officeart/2005/8/layout/list1"/>
    <dgm:cxn modelId="{81010331-53F4-4450-8F38-75F114C89B62}" srcId="{9EBB8108-9B54-405F-B96C-5F4F3750448B}" destId="{41CCCB48-953A-425D-AC1A-E6263E40FEA3}" srcOrd="4" destOrd="0" parTransId="{4BAC7ABE-1F5C-4175-A415-1623B37AA066}" sibTransId="{D858D30E-D25D-47ED-9C76-013B3016FD01}"/>
    <dgm:cxn modelId="{5B66B331-E10A-48C5-A657-479EA2452A99}" type="presOf" srcId="{6B5D6DA2-7841-4C4B-8529-6E3842E1BC6A}" destId="{EA513B68-00E8-4892-A6FD-F0C6B8D1CDB1}" srcOrd="1" destOrd="0" presId="urn:microsoft.com/office/officeart/2005/8/layout/list1"/>
    <dgm:cxn modelId="{D7375240-5F07-4D52-852E-97F673F879D1}" srcId="{9EBB8108-9B54-405F-B96C-5F4F3750448B}" destId="{62BB5346-D577-4DB0-8EAF-5420B08711E8}" srcOrd="2" destOrd="0" parTransId="{B722EF02-4E57-45DE-A9D1-1A5CA17FAF03}" sibTransId="{1FDCC827-4F92-4B39-AA99-4BA7E73F646B}"/>
    <dgm:cxn modelId="{B90C705C-7CEE-499C-A8EB-E1FA7CDE9F63}" srcId="{9EBB8108-9B54-405F-B96C-5F4F3750448B}" destId="{5B7F7A8F-895A-49CE-966D-6503046688B3}" srcOrd="0" destOrd="0" parTransId="{A9F79384-B446-43A3-9657-89723C5B648E}" sibTransId="{2445DBF2-B157-4DA2-A028-E46B87F0D9F5}"/>
    <dgm:cxn modelId="{F952D15D-1175-40CA-A7EA-70E9126E3374}" type="presOf" srcId="{41CCCB48-953A-425D-AC1A-E6263E40FEA3}" destId="{7676E956-5FE1-49E7-BAE1-1304BFC9AC55}" srcOrd="0" destOrd="0" presId="urn:microsoft.com/office/officeart/2005/8/layout/list1"/>
    <dgm:cxn modelId="{E8B5524A-31B9-46FB-BCD1-29F991AFB6FF}" srcId="{9EBB8108-9B54-405F-B96C-5F4F3750448B}" destId="{A1F7576B-1021-4EAD-9057-2694DC7E26AD}" srcOrd="3" destOrd="0" parTransId="{63953F99-D0BB-4379-9E02-D81AB5A2EE0B}" sibTransId="{3BC502BF-3B2E-46B1-B874-DEFAFAA54D51}"/>
    <dgm:cxn modelId="{E78AA34C-77A5-4F74-9D79-0268F2C596F3}" type="presOf" srcId="{6B5D6DA2-7841-4C4B-8529-6E3842E1BC6A}" destId="{32214DDB-1E58-4BEE-B84B-3EF03E9A4EF9}" srcOrd="0" destOrd="0" presId="urn:microsoft.com/office/officeart/2005/8/layout/list1"/>
    <dgm:cxn modelId="{D65B6672-D47B-4116-8586-A29C005A0E24}" type="presOf" srcId="{755B4EC2-83BA-426D-8564-D1045B53B066}" destId="{4E146EE6-9630-49D4-8B0B-02A7947C3DD6}" srcOrd="1" destOrd="0" presId="urn:microsoft.com/office/officeart/2005/8/layout/list1"/>
    <dgm:cxn modelId="{39177976-2B14-405E-9D24-618C6ED55B53}" srcId="{9EBB8108-9B54-405F-B96C-5F4F3750448B}" destId="{755B4EC2-83BA-426D-8564-D1045B53B066}" srcOrd="1" destOrd="0" parTransId="{37FE4D86-EAAE-41D5-B2B7-CAC567558EC7}" sibTransId="{FAD15381-CC02-4F2D-836D-FF3BED2C6870}"/>
    <dgm:cxn modelId="{1912F676-BD6F-4860-B432-F54D41990955}" srcId="{9EBB8108-9B54-405F-B96C-5F4F3750448B}" destId="{6B5D6DA2-7841-4C4B-8529-6E3842E1BC6A}" srcOrd="5" destOrd="0" parTransId="{B63FB170-203E-4338-BE46-4A1360F87EFE}" sibTransId="{CF567096-A11F-4E8A-870C-05545CED430C}"/>
    <dgm:cxn modelId="{43368D7E-BD10-41AF-877F-33AD3F3D0597}" type="presOf" srcId="{62BB5346-D577-4DB0-8EAF-5420B08711E8}" destId="{60B69D89-9FD4-4C1F-AA40-F26F8140F019}" srcOrd="0" destOrd="0" presId="urn:microsoft.com/office/officeart/2005/8/layout/list1"/>
    <dgm:cxn modelId="{CEDC3A97-7A6A-43F2-A6EA-93D2676B35B6}" type="presOf" srcId="{A1F7576B-1021-4EAD-9057-2694DC7E26AD}" destId="{B5161BCB-E5BE-4625-81EC-A2105B906735}" srcOrd="0" destOrd="0" presId="urn:microsoft.com/office/officeart/2005/8/layout/list1"/>
    <dgm:cxn modelId="{F5570AA6-592E-4E13-BAEA-A8FA155E5F1B}" type="presOf" srcId="{A1F7576B-1021-4EAD-9057-2694DC7E26AD}" destId="{61EA147F-56C8-4E30-88C1-66E9AB59A7F8}" srcOrd="1" destOrd="0" presId="urn:microsoft.com/office/officeart/2005/8/layout/list1"/>
    <dgm:cxn modelId="{89B15CAC-2685-49A4-8CB6-7DE6B037C6B7}" type="presOf" srcId="{41CCCB48-953A-425D-AC1A-E6263E40FEA3}" destId="{4FC74BFD-E750-4BB6-AA8A-DBF9AA0A4D74}" srcOrd="1" destOrd="0" presId="urn:microsoft.com/office/officeart/2005/8/layout/list1"/>
    <dgm:cxn modelId="{C53B74EF-A238-4F5F-9FD3-8C442C07DD58}" type="presOf" srcId="{5B7F7A8F-895A-49CE-966D-6503046688B3}" destId="{D99DCB85-5832-4450-87D6-3FD503C35F8E}" srcOrd="0" destOrd="0" presId="urn:microsoft.com/office/officeart/2005/8/layout/list1"/>
    <dgm:cxn modelId="{0DA19AFC-FBAE-491D-9B96-4FC8D011354A}" type="presOf" srcId="{9EBB8108-9B54-405F-B96C-5F4F3750448B}" destId="{49C5E5D1-2874-4A15-AAD1-96714FED68A6}" srcOrd="0" destOrd="0" presId="urn:microsoft.com/office/officeart/2005/8/layout/list1"/>
    <dgm:cxn modelId="{92250843-9900-4A64-B89A-071DA5367D6C}" type="presParOf" srcId="{49C5E5D1-2874-4A15-AAD1-96714FED68A6}" destId="{49BEA809-D4BA-4681-9EC8-135E507DB7CE}" srcOrd="0" destOrd="0" presId="urn:microsoft.com/office/officeart/2005/8/layout/list1"/>
    <dgm:cxn modelId="{080EFDDC-01A1-4F5C-95C7-016929B82874}" type="presParOf" srcId="{49BEA809-D4BA-4681-9EC8-135E507DB7CE}" destId="{D99DCB85-5832-4450-87D6-3FD503C35F8E}" srcOrd="0" destOrd="0" presId="urn:microsoft.com/office/officeart/2005/8/layout/list1"/>
    <dgm:cxn modelId="{061F7ABD-1B89-48B0-9B89-CC4BD776FA4D}" type="presParOf" srcId="{49BEA809-D4BA-4681-9EC8-135E507DB7CE}" destId="{99A2DD92-7111-4536-8F37-30AD402A04AA}" srcOrd="1" destOrd="0" presId="urn:microsoft.com/office/officeart/2005/8/layout/list1"/>
    <dgm:cxn modelId="{89BDD7B3-9B24-46A9-9544-9759DB8B2C1E}" type="presParOf" srcId="{49C5E5D1-2874-4A15-AAD1-96714FED68A6}" destId="{6E722283-04D7-44CC-99D4-038E0963FB01}" srcOrd="1" destOrd="0" presId="urn:microsoft.com/office/officeart/2005/8/layout/list1"/>
    <dgm:cxn modelId="{280C9676-A1AE-4C87-ADB7-CDF2E962EEB3}" type="presParOf" srcId="{49C5E5D1-2874-4A15-AAD1-96714FED68A6}" destId="{7055DA18-67B0-47BF-B4BC-502E7C5E20EC}" srcOrd="2" destOrd="0" presId="urn:microsoft.com/office/officeart/2005/8/layout/list1"/>
    <dgm:cxn modelId="{97EA4960-AFD4-4CDF-A6ED-5497B777F5B5}" type="presParOf" srcId="{49C5E5D1-2874-4A15-AAD1-96714FED68A6}" destId="{A06D6AA1-6F9B-479C-84C3-C7A19C7E75B3}" srcOrd="3" destOrd="0" presId="urn:microsoft.com/office/officeart/2005/8/layout/list1"/>
    <dgm:cxn modelId="{B052B825-7988-4A9E-B771-3540CAC42FC4}" type="presParOf" srcId="{49C5E5D1-2874-4A15-AAD1-96714FED68A6}" destId="{089F45A3-B3EB-4B5D-B374-F1CB28B67F67}" srcOrd="4" destOrd="0" presId="urn:microsoft.com/office/officeart/2005/8/layout/list1"/>
    <dgm:cxn modelId="{4A474E35-4C81-4378-9614-A12A87579E60}" type="presParOf" srcId="{089F45A3-B3EB-4B5D-B374-F1CB28B67F67}" destId="{20974E3B-7786-4027-A0E9-97A21AD649F9}" srcOrd="0" destOrd="0" presId="urn:microsoft.com/office/officeart/2005/8/layout/list1"/>
    <dgm:cxn modelId="{7657EB8A-DF34-4EA7-88F8-10B703AEECCE}" type="presParOf" srcId="{089F45A3-B3EB-4B5D-B374-F1CB28B67F67}" destId="{4E146EE6-9630-49D4-8B0B-02A7947C3DD6}" srcOrd="1" destOrd="0" presId="urn:microsoft.com/office/officeart/2005/8/layout/list1"/>
    <dgm:cxn modelId="{CA85ADF0-F8B7-46AC-88D2-FF310E23359B}" type="presParOf" srcId="{49C5E5D1-2874-4A15-AAD1-96714FED68A6}" destId="{B60AA12C-DDD4-4026-9811-8B3DCAE18059}" srcOrd="5" destOrd="0" presId="urn:microsoft.com/office/officeart/2005/8/layout/list1"/>
    <dgm:cxn modelId="{B716DC20-EE5D-4C03-B4CE-DB2600C4EC6E}" type="presParOf" srcId="{49C5E5D1-2874-4A15-AAD1-96714FED68A6}" destId="{529A05F1-DC52-4433-A71A-0C4405AFD299}" srcOrd="6" destOrd="0" presId="urn:microsoft.com/office/officeart/2005/8/layout/list1"/>
    <dgm:cxn modelId="{831C9C1D-FA5B-41B9-B2BA-433A2230028D}" type="presParOf" srcId="{49C5E5D1-2874-4A15-AAD1-96714FED68A6}" destId="{E1EA06B5-1471-4328-A098-B955D0D3CDA8}" srcOrd="7" destOrd="0" presId="urn:microsoft.com/office/officeart/2005/8/layout/list1"/>
    <dgm:cxn modelId="{26A11626-4F74-4FBD-99D3-F945F8971907}" type="presParOf" srcId="{49C5E5D1-2874-4A15-AAD1-96714FED68A6}" destId="{2E8B43C3-A320-4667-8AE1-6A7EB365553B}" srcOrd="8" destOrd="0" presId="urn:microsoft.com/office/officeart/2005/8/layout/list1"/>
    <dgm:cxn modelId="{CA8EB192-2D1F-4135-BEB8-ED5C3227DDD8}" type="presParOf" srcId="{2E8B43C3-A320-4667-8AE1-6A7EB365553B}" destId="{60B69D89-9FD4-4C1F-AA40-F26F8140F019}" srcOrd="0" destOrd="0" presId="urn:microsoft.com/office/officeart/2005/8/layout/list1"/>
    <dgm:cxn modelId="{77341A02-6255-438A-A854-EE73B54E3C18}" type="presParOf" srcId="{2E8B43C3-A320-4667-8AE1-6A7EB365553B}" destId="{A6ED7412-9D95-457D-8AA8-B738273669DE}" srcOrd="1" destOrd="0" presId="urn:microsoft.com/office/officeart/2005/8/layout/list1"/>
    <dgm:cxn modelId="{BAF831F1-4AF0-4A9B-9C3E-7760022C6159}" type="presParOf" srcId="{49C5E5D1-2874-4A15-AAD1-96714FED68A6}" destId="{8FDB6E98-C9E5-4C5F-8C59-66481267E04E}" srcOrd="9" destOrd="0" presId="urn:microsoft.com/office/officeart/2005/8/layout/list1"/>
    <dgm:cxn modelId="{53ED7A43-912F-4639-A8E6-ACE07C92A4C7}" type="presParOf" srcId="{49C5E5D1-2874-4A15-AAD1-96714FED68A6}" destId="{71826E30-A3EF-4423-A2AA-645A23F4E6F3}" srcOrd="10" destOrd="0" presId="urn:microsoft.com/office/officeart/2005/8/layout/list1"/>
    <dgm:cxn modelId="{288EA6C7-413B-4CA8-9EAA-5667071AAC90}" type="presParOf" srcId="{49C5E5D1-2874-4A15-AAD1-96714FED68A6}" destId="{A0C08E25-2548-4A8B-9E2E-46BB20404EFA}" srcOrd="11" destOrd="0" presId="urn:microsoft.com/office/officeart/2005/8/layout/list1"/>
    <dgm:cxn modelId="{BC943452-0B82-4EDD-BCE8-B79BA630BBFA}" type="presParOf" srcId="{49C5E5D1-2874-4A15-AAD1-96714FED68A6}" destId="{0F9F46F3-637F-4F38-8764-061222066105}" srcOrd="12" destOrd="0" presId="urn:microsoft.com/office/officeart/2005/8/layout/list1"/>
    <dgm:cxn modelId="{677A6DA4-A5CA-4B6F-9992-773BE25B61D9}" type="presParOf" srcId="{0F9F46F3-637F-4F38-8764-061222066105}" destId="{B5161BCB-E5BE-4625-81EC-A2105B906735}" srcOrd="0" destOrd="0" presId="urn:microsoft.com/office/officeart/2005/8/layout/list1"/>
    <dgm:cxn modelId="{D7242C62-B4DB-4EC7-837C-A38B124D9179}" type="presParOf" srcId="{0F9F46F3-637F-4F38-8764-061222066105}" destId="{61EA147F-56C8-4E30-88C1-66E9AB59A7F8}" srcOrd="1" destOrd="0" presId="urn:microsoft.com/office/officeart/2005/8/layout/list1"/>
    <dgm:cxn modelId="{989564A8-AFA5-4AE8-932A-343B0137C517}" type="presParOf" srcId="{49C5E5D1-2874-4A15-AAD1-96714FED68A6}" destId="{C253B6D3-3F9C-4225-9B18-0D44A54B952B}" srcOrd="13" destOrd="0" presId="urn:microsoft.com/office/officeart/2005/8/layout/list1"/>
    <dgm:cxn modelId="{ABDBA3FC-0700-4349-AEB3-10EB44F21013}" type="presParOf" srcId="{49C5E5D1-2874-4A15-AAD1-96714FED68A6}" destId="{B9E11B98-8CDF-4E2A-8C7E-7219A8432F53}" srcOrd="14" destOrd="0" presId="urn:microsoft.com/office/officeart/2005/8/layout/list1"/>
    <dgm:cxn modelId="{262B0AB3-6FF9-4E06-9258-FECF7AAAB994}" type="presParOf" srcId="{49C5E5D1-2874-4A15-AAD1-96714FED68A6}" destId="{727B8CEC-C40E-42D1-BEC8-4A886DE5E7DB}" srcOrd="15" destOrd="0" presId="urn:microsoft.com/office/officeart/2005/8/layout/list1"/>
    <dgm:cxn modelId="{2300D17F-076C-4195-86B7-F3ACEE375C69}" type="presParOf" srcId="{49C5E5D1-2874-4A15-AAD1-96714FED68A6}" destId="{7AC52CA5-9835-4542-9E35-54C75A04E2FE}" srcOrd="16" destOrd="0" presId="urn:microsoft.com/office/officeart/2005/8/layout/list1"/>
    <dgm:cxn modelId="{C502E156-2C61-4096-844E-7914252AE765}" type="presParOf" srcId="{7AC52CA5-9835-4542-9E35-54C75A04E2FE}" destId="{7676E956-5FE1-49E7-BAE1-1304BFC9AC55}" srcOrd="0" destOrd="0" presId="urn:microsoft.com/office/officeart/2005/8/layout/list1"/>
    <dgm:cxn modelId="{9F25EC9C-EE1D-45A2-9B24-B69B61D67DE7}" type="presParOf" srcId="{7AC52CA5-9835-4542-9E35-54C75A04E2FE}" destId="{4FC74BFD-E750-4BB6-AA8A-DBF9AA0A4D74}" srcOrd="1" destOrd="0" presId="urn:microsoft.com/office/officeart/2005/8/layout/list1"/>
    <dgm:cxn modelId="{8BAB6AAD-D1D6-4DB6-88D2-4CCC983812E0}" type="presParOf" srcId="{49C5E5D1-2874-4A15-AAD1-96714FED68A6}" destId="{5EC58D56-7874-414B-8663-1F713ABE08EF}" srcOrd="17" destOrd="0" presId="urn:microsoft.com/office/officeart/2005/8/layout/list1"/>
    <dgm:cxn modelId="{7D9539E1-BFAE-4F98-B0B3-20C410D301A8}" type="presParOf" srcId="{49C5E5D1-2874-4A15-AAD1-96714FED68A6}" destId="{8D5BCE90-D62A-430E-8379-57423C1D0B34}" srcOrd="18" destOrd="0" presId="urn:microsoft.com/office/officeart/2005/8/layout/list1"/>
    <dgm:cxn modelId="{BF1B9F04-4B42-4EEB-9EFB-4D8DDF46DCDE}" type="presParOf" srcId="{49C5E5D1-2874-4A15-AAD1-96714FED68A6}" destId="{D0F976EF-A645-4D1A-BFFA-D2C823EDED8E}" srcOrd="19" destOrd="0" presId="urn:microsoft.com/office/officeart/2005/8/layout/list1"/>
    <dgm:cxn modelId="{1AAFAE99-96C0-4E72-8F2F-F3375FE5A569}" type="presParOf" srcId="{49C5E5D1-2874-4A15-AAD1-96714FED68A6}" destId="{FCE9AFB2-77DD-4333-9CEA-A37040C8A9C6}" srcOrd="20" destOrd="0" presId="urn:microsoft.com/office/officeart/2005/8/layout/list1"/>
    <dgm:cxn modelId="{35EFDAED-3C32-4291-9F5F-85452A873189}" type="presParOf" srcId="{FCE9AFB2-77DD-4333-9CEA-A37040C8A9C6}" destId="{32214DDB-1E58-4BEE-B84B-3EF03E9A4EF9}" srcOrd="0" destOrd="0" presId="urn:microsoft.com/office/officeart/2005/8/layout/list1"/>
    <dgm:cxn modelId="{0680FBCD-C2B3-4E7E-88DD-A179AC19D739}" type="presParOf" srcId="{FCE9AFB2-77DD-4333-9CEA-A37040C8A9C6}" destId="{EA513B68-00E8-4892-A6FD-F0C6B8D1CDB1}" srcOrd="1" destOrd="0" presId="urn:microsoft.com/office/officeart/2005/8/layout/list1"/>
    <dgm:cxn modelId="{BF45564D-6BB1-4C51-AFC1-9B7D3107DF5E}" type="presParOf" srcId="{49C5E5D1-2874-4A15-AAD1-96714FED68A6}" destId="{62DCDB25-8CD0-46D8-9418-63573D88CD27}" srcOrd="21" destOrd="0" presId="urn:microsoft.com/office/officeart/2005/8/layout/list1"/>
    <dgm:cxn modelId="{9F05CC1D-414F-4738-A0A2-6641C274D623}" type="presParOf" srcId="{49C5E5D1-2874-4A15-AAD1-96714FED68A6}" destId="{E388284E-E499-41E7-9F27-E095D2DA8D0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B965D9-ED25-4054-B999-AA56CA9FA67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UA"/>
        </a:p>
      </dgm:t>
    </dgm:pt>
    <dgm:pt modelId="{243A228D-3C1C-4491-A149-9152DEA496D8}">
      <dgm:prSet phldrT="[Текст]" custT="1"/>
      <dgm:spPr/>
      <dgm:t>
        <a:bodyPr/>
        <a:lstStyle/>
        <a:p>
          <a:pPr algn="ctr"/>
          <a:r>
            <a:rPr lang="uk-UA" sz="2400" b="0"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 приховане;</a:t>
          </a:r>
        </a:p>
        <a:p>
          <a:pPr algn="ctr"/>
          <a:r>
            <a:rPr lang="uk-UA" sz="2400" b="1" dirty="0">
              <a:latin typeface="Times New Roman" panose="02020603050405020304" pitchFamily="18" charset="0"/>
              <a:cs typeface="Times New Roman" panose="02020603050405020304" pitchFamily="18" charset="0"/>
            </a:rPr>
            <a:t> </a:t>
          </a:r>
          <a:r>
            <a:rPr lang="uk-UA" sz="2400" b="0"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 відкрите</a:t>
          </a:r>
          <a:endParaRPr lang="ru-UA" sz="2400" b="1" dirty="0">
            <a:latin typeface="Times New Roman" panose="02020603050405020304" pitchFamily="18" charset="0"/>
            <a:cs typeface="Times New Roman" panose="02020603050405020304" pitchFamily="18" charset="0"/>
          </a:endParaRPr>
        </a:p>
      </dgm:t>
    </dgm:pt>
    <dgm:pt modelId="{28AC606B-86FB-44E4-AF1D-C10BEE69477D}" type="parTrans" cxnId="{4AE6D401-B7F3-4140-8C26-9F13424D6666}">
      <dgm:prSet/>
      <dgm:spPr/>
      <dgm:t>
        <a:bodyPr/>
        <a:lstStyle/>
        <a:p>
          <a:endParaRPr lang="ru-UA"/>
        </a:p>
      </dgm:t>
    </dgm:pt>
    <dgm:pt modelId="{F961256A-F4F6-42D9-9524-BE301D3392C5}" type="sibTrans" cxnId="{4AE6D401-B7F3-4140-8C26-9F13424D6666}">
      <dgm:prSet/>
      <dgm:spPr/>
      <dgm:t>
        <a:bodyPr/>
        <a:lstStyle/>
        <a:p>
          <a:endParaRPr lang="ru-UA"/>
        </a:p>
      </dgm:t>
    </dgm:pt>
    <dgm:pt modelId="{3744C55B-2635-401A-B4A4-46A6F2A2DFA5}">
      <dgm:prSet phldrT="[Текст]" custT="1"/>
      <dgm:spPr/>
      <dgm:t>
        <a:bodyPr/>
        <a:lstStyle/>
        <a:p>
          <a:r>
            <a:rPr lang="uk-UA" sz="2400" b="1" dirty="0">
              <a:latin typeface="Times New Roman" panose="02020603050405020304" pitchFamily="18" charset="0"/>
              <a:cs typeface="Times New Roman" panose="02020603050405020304" pitchFamily="18" charset="0"/>
            </a:rPr>
            <a:t>- пряме;</a:t>
          </a:r>
        </a:p>
        <a:p>
          <a:r>
            <a:rPr lang="uk-UA" sz="2400" b="1" dirty="0">
              <a:latin typeface="Times New Roman" panose="02020603050405020304" pitchFamily="18" charset="0"/>
              <a:cs typeface="Times New Roman" panose="02020603050405020304" pitchFamily="18" charset="0"/>
            </a:rPr>
            <a:t>- непряме</a:t>
          </a:r>
          <a:endParaRPr lang="ru-UA" sz="2400" b="1" dirty="0">
            <a:latin typeface="Times New Roman" panose="02020603050405020304" pitchFamily="18" charset="0"/>
            <a:cs typeface="Times New Roman" panose="02020603050405020304" pitchFamily="18" charset="0"/>
          </a:endParaRPr>
        </a:p>
      </dgm:t>
    </dgm:pt>
    <dgm:pt modelId="{BA1B7833-1A28-4A2D-BFA6-64EBB83D8BC2}" type="parTrans" cxnId="{994858BA-79D6-4BEB-B679-42C81291DB91}">
      <dgm:prSet/>
      <dgm:spPr/>
      <dgm:t>
        <a:bodyPr/>
        <a:lstStyle/>
        <a:p>
          <a:endParaRPr lang="ru-UA"/>
        </a:p>
      </dgm:t>
    </dgm:pt>
    <dgm:pt modelId="{16FEA8A6-BC81-4902-911A-487F69BD0D40}" type="sibTrans" cxnId="{994858BA-79D6-4BEB-B679-42C81291DB91}">
      <dgm:prSet/>
      <dgm:spPr/>
      <dgm:t>
        <a:bodyPr/>
        <a:lstStyle/>
        <a:p>
          <a:endParaRPr lang="ru-UA"/>
        </a:p>
      </dgm:t>
    </dgm:pt>
    <dgm:pt modelId="{C1C85BE6-86EC-4962-BEED-67130A2DAECE}">
      <dgm:prSet phldrT="[Текст]" custT="1"/>
      <dgm:spPr/>
      <dgm:t>
        <a:bodyPr/>
        <a:lstStyle/>
        <a:p>
          <a:r>
            <a:rPr lang="uk-UA" sz="2400" b="1" dirty="0">
              <a:latin typeface="Times New Roman" panose="02020603050405020304" pitchFamily="18" charset="0"/>
              <a:cs typeface="Times New Roman" panose="02020603050405020304" pitchFamily="18" charset="0"/>
            </a:rPr>
            <a:t>- структуроване;</a:t>
          </a:r>
        </a:p>
        <a:p>
          <a:r>
            <a:rPr lang="uk-UA" sz="2400" b="1" dirty="0">
              <a:latin typeface="Times New Roman" panose="02020603050405020304" pitchFamily="18" charset="0"/>
              <a:cs typeface="Times New Roman" panose="02020603050405020304" pitchFamily="18" charset="0"/>
            </a:rPr>
            <a:t>- неструктуроване</a:t>
          </a:r>
          <a:endParaRPr lang="ru-UA" sz="2400" b="1" dirty="0">
            <a:latin typeface="Times New Roman" panose="02020603050405020304" pitchFamily="18" charset="0"/>
            <a:cs typeface="Times New Roman" panose="02020603050405020304" pitchFamily="18" charset="0"/>
          </a:endParaRPr>
        </a:p>
      </dgm:t>
    </dgm:pt>
    <dgm:pt modelId="{971E5703-9FB4-4340-BC43-ECAC44B94BEE}" type="parTrans" cxnId="{E079472D-3D62-4353-A77E-724CB9AFF1AE}">
      <dgm:prSet/>
      <dgm:spPr/>
      <dgm:t>
        <a:bodyPr/>
        <a:lstStyle/>
        <a:p>
          <a:endParaRPr lang="ru-UA"/>
        </a:p>
      </dgm:t>
    </dgm:pt>
    <dgm:pt modelId="{F6DA1B98-2266-40AE-92A8-5BA3E59387BC}" type="sibTrans" cxnId="{E079472D-3D62-4353-A77E-724CB9AFF1AE}">
      <dgm:prSet/>
      <dgm:spPr/>
      <dgm:t>
        <a:bodyPr/>
        <a:lstStyle/>
        <a:p>
          <a:endParaRPr lang="ru-UA"/>
        </a:p>
      </dgm:t>
    </dgm:pt>
    <dgm:pt modelId="{FE143DF5-5603-491D-9891-A24E397EB6A0}" type="pres">
      <dgm:prSet presAssocID="{A5B965D9-ED25-4054-B999-AA56CA9FA67F}" presName="diagram" presStyleCnt="0">
        <dgm:presLayoutVars>
          <dgm:dir/>
          <dgm:resizeHandles val="exact"/>
        </dgm:presLayoutVars>
      </dgm:prSet>
      <dgm:spPr/>
    </dgm:pt>
    <dgm:pt modelId="{2C34AB3D-9394-4235-BB56-35E0D64D10CC}" type="pres">
      <dgm:prSet presAssocID="{243A228D-3C1C-4491-A149-9152DEA496D8}" presName="node" presStyleLbl="node1" presStyleIdx="0" presStyleCnt="3" custScaleX="45694" custScaleY="60023" custLinFactNeighborX="9349" custLinFactNeighborY="990">
        <dgm:presLayoutVars>
          <dgm:bulletEnabled val="1"/>
        </dgm:presLayoutVars>
      </dgm:prSet>
      <dgm:spPr/>
    </dgm:pt>
    <dgm:pt modelId="{A24C5600-5954-41B8-8D7D-A55FF278FD62}" type="pres">
      <dgm:prSet presAssocID="{F961256A-F4F6-42D9-9524-BE301D3392C5}" presName="sibTrans" presStyleCnt="0"/>
      <dgm:spPr/>
    </dgm:pt>
    <dgm:pt modelId="{4A429D8D-28FD-4372-AFE9-6E7F28D66532}" type="pres">
      <dgm:prSet presAssocID="{3744C55B-2635-401A-B4A4-46A6F2A2DFA5}" presName="node" presStyleLbl="node1" presStyleIdx="1" presStyleCnt="3" custScaleX="35662" custScaleY="61253" custLinFactNeighborX="3516" custLinFactNeighborY="-9327">
        <dgm:presLayoutVars>
          <dgm:bulletEnabled val="1"/>
        </dgm:presLayoutVars>
      </dgm:prSet>
      <dgm:spPr/>
    </dgm:pt>
    <dgm:pt modelId="{6856435D-B67C-4E93-B701-DA6D3B873919}" type="pres">
      <dgm:prSet presAssocID="{16FEA8A6-BC81-4902-911A-487F69BD0D40}" presName="sibTrans" presStyleCnt="0"/>
      <dgm:spPr/>
    </dgm:pt>
    <dgm:pt modelId="{13BFDBAA-0351-4704-9C3B-D9D5FAD1D8DA}" type="pres">
      <dgm:prSet presAssocID="{C1C85BE6-86EC-4962-BEED-67130A2DAECE}" presName="node" presStyleLbl="node1" presStyleIdx="2" presStyleCnt="3" custScaleX="47604" custScaleY="61970" custLinFactNeighborX="-2086" custLinFactNeighborY="1358">
        <dgm:presLayoutVars>
          <dgm:bulletEnabled val="1"/>
        </dgm:presLayoutVars>
      </dgm:prSet>
      <dgm:spPr/>
    </dgm:pt>
  </dgm:ptLst>
  <dgm:cxnLst>
    <dgm:cxn modelId="{4AE6D401-B7F3-4140-8C26-9F13424D6666}" srcId="{A5B965D9-ED25-4054-B999-AA56CA9FA67F}" destId="{243A228D-3C1C-4491-A149-9152DEA496D8}" srcOrd="0" destOrd="0" parTransId="{28AC606B-86FB-44E4-AF1D-C10BEE69477D}" sibTransId="{F961256A-F4F6-42D9-9524-BE301D3392C5}"/>
    <dgm:cxn modelId="{B0A2621D-130E-4D87-9565-46DB83CA65B3}" type="presOf" srcId="{C1C85BE6-86EC-4962-BEED-67130A2DAECE}" destId="{13BFDBAA-0351-4704-9C3B-D9D5FAD1D8DA}" srcOrd="0" destOrd="0" presId="urn:microsoft.com/office/officeart/2005/8/layout/default"/>
    <dgm:cxn modelId="{E079472D-3D62-4353-A77E-724CB9AFF1AE}" srcId="{A5B965D9-ED25-4054-B999-AA56CA9FA67F}" destId="{C1C85BE6-86EC-4962-BEED-67130A2DAECE}" srcOrd="2" destOrd="0" parTransId="{971E5703-9FB4-4340-BC43-ECAC44B94BEE}" sibTransId="{F6DA1B98-2266-40AE-92A8-5BA3E59387BC}"/>
    <dgm:cxn modelId="{1C37396B-584E-4242-9217-F155AF27DEB2}" type="presOf" srcId="{3744C55B-2635-401A-B4A4-46A6F2A2DFA5}" destId="{4A429D8D-28FD-4372-AFE9-6E7F28D66532}" srcOrd="0" destOrd="0" presId="urn:microsoft.com/office/officeart/2005/8/layout/default"/>
    <dgm:cxn modelId="{C6CBA390-47F2-48F2-B910-6948A8DBC9A2}" type="presOf" srcId="{243A228D-3C1C-4491-A149-9152DEA496D8}" destId="{2C34AB3D-9394-4235-BB56-35E0D64D10CC}" srcOrd="0" destOrd="0" presId="urn:microsoft.com/office/officeart/2005/8/layout/default"/>
    <dgm:cxn modelId="{994858BA-79D6-4BEB-B679-42C81291DB91}" srcId="{A5B965D9-ED25-4054-B999-AA56CA9FA67F}" destId="{3744C55B-2635-401A-B4A4-46A6F2A2DFA5}" srcOrd="1" destOrd="0" parTransId="{BA1B7833-1A28-4A2D-BFA6-64EBB83D8BC2}" sibTransId="{16FEA8A6-BC81-4902-911A-487F69BD0D40}"/>
    <dgm:cxn modelId="{8D21F8E1-847D-4404-9EA1-C46BCEE56963}" type="presOf" srcId="{A5B965D9-ED25-4054-B999-AA56CA9FA67F}" destId="{FE143DF5-5603-491D-9891-A24E397EB6A0}" srcOrd="0" destOrd="0" presId="urn:microsoft.com/office/officeart/2005/8/layout/default"/>
    <dgm:cxn modelId="{E9F147EC-354A-4B76-9061-9E954A2637C2}" type="presParOf" srcId="{FE143DF5-5603-491D-9891-A24E397EB6A0}" destId="{2C34AB3D-9394-4235-BB56-35E0D64D10CC}" srcOrd="0" destOrd="0" presId="urn:microsoft.com/office/officeart/2005/8/layout/default"/>
    <dgm:cxn modelId="{114EA79A-112C-4DDC-8A04-D60AB339065A}" type="presParOf" srcId="{FE143DF5-5603-491D-9891-A24E397EB6A0}" destId="{A24C5600-5954-41B8-8D7D-A55FF278FD62}" srcOrd="1" destOrd="0" presId="urn:microsoft.com/office/officeart/2005/8/layout/default"/>
    <dgm:cxn modelId="{01D103B7-D12E-40A6-889B-BFF887006AAC}" type="presParOf" srcId="{FE143DF5-5603-491D-9891-A24E397EB6A0}" destId="{4A429D8D-28FD-4372-AFE9-6E7F28D66532}" srcOrd="2" destOrd="0" presId="urn:microsoft.com/office/officeart/2005/8/layout/default"/>
    <dgm:cxn modelId="{F4C366F4-40C9-422F-B598-8378A838DC25}" type="presParOf" srcId="{FE143DF5-5603-491D-9891-A24E397EB6A0}" destId="{6856435D-B67C-4E93-B701-DA6D3B873919}" srcOrd="3" destOrd="0" presId="urn:microsoft.com/office/officeart/2005/8/layout/default"/>
    <dgm:cxn modelId="{3EEC0EF2-A471-4EF0-9B82-317016326ABD}" type="presParOf" srcId="{FE143DF5-5603-491D-9891-A24E397EB6A0}" destId="{13BFDBAA-0351-4704-9C3B-D9D5FAD1D8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193B2B-7444-4066-9F95-DA334025C5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UA"/>
        </a:p>
      </dgm:t>
    </dgm:pt>
    <dgm:pt modelId="{3EE2DCEC-8BE7-492E-9503-66C7975FBE8F}">
      <dgm:prSet custT="1"/>
      <dgm:spPr/>
      <dgm:t>
        <a:bodyPr/>
        <a:lstStyle/>
        <a:p>
          <a:pPr algn="ctr"/>
          <a:r>
            <a:rPr lang="uk-UA" sz="2000" b="1" dirty="0">
              <a:latin typeface="Times New Roman" panose="02020603050405020304" pitchFamily="18" charset="0"/>
              <a:cs typeface="Times New Roman" panose="02020603050405020304" pitchFamily="18" charset="0"/>
            </a:rPr>
            <a:t>Фіксація результатів спостереження виконується у вигляді:</a:t>
          </a:r>
          <a:endParaRPr lang="ru-UA" sz="2000" dirty="0">
            <a:latin typeface="Times New Roman" panose="02020603050405020304" pitchFamily="18" charset="0"/>
            <a:cs typeface="Times New Roman" panose="02020603050405020304" pitchFamily="18" charset="0"/>
          </a:endParaRPr>
        </a:p>
      </dgm:t>
    </dgm:pt>
    <dgm:pt modelId="{D39528F0-D9C9-404A-8A4A-C09C1EEEA93D}" type="parTrans" cxnId="{D9B1C0C7-8111-4DBB-97F9-CA26F9C56A1D}">
      <dgm:prSet/>
      <dgm:spPr/>
      <dgm:t>
        <a:bodyPr/>
        <a:lstStyle/>
        <a:p>
          <a:endParaRPr lang="ru-UA"/>
        </a:p>
      </dgm:t>
    </dgm:pt>
    <dgm:pt modelId="{C2AAEED8-1B2A-4FCB-8698-01FE6DAE526D}" type="sibTrans" cxnId="{D9B1C0C7-8111-4DBB-97F9-CA26F9C56A1D}">
      <dgm:prSet/>
      <dgm:spPr/>
      <dgm:t>
        <a:bodyPr/>
        <a:lstStyle/>
        <a:p>
          <a:endParaRPr lang="ru-UA"/>
        </a:p>
      </dgm:t>
    </dgm:pt>
    <dgm:pt modelId="{7678F1C9-5AA2-4F7A-8903-D0AF15B99740}">
      <dgm:prSet custT="1"/>
      <dgm:spPr/>
      <dgm:t>
        <a:bodyPr/>
        <a:lstStyle/>
        <a:p>
          <a:r>
            <a:rPr lang="uk-UA" sz="1600" b="1" dirty="0">
              <a:latin typeface="Times New Roman" panose="02020603050405020304" pitchFamily="18" charset="0"/>
              <a:cs typeface="Times New Roman" panose="02020603050405020304" pitchFamily="18" charset="0"/>
            </a:rPr>
            <a:t>- короткого запису, проведеного «по гарячому сліду», наскільки дозволяє місце й час;</a:t>
          </a:r>
          <a:endParaRPr lang="ru-UA" sz="1600" dirty="0">
            <a:latin typeface="Times New Roman" panose="02020603050405020304" pitchFamily="18" charset="0"/>
            <a:cs typeface="Times New Roman" panose="02020603050405020304" pitchFamily="18" charset="0"/>
          </a:endParaRPr>
        </a:p>
      </dgm:t>
    </dgm:pt>
    <dgm:pt modelId="{378C78E2-AC80-4971-9926-924E353A8469}" type="parTrans" cxnId="{FE2E01AB-53E7-4C02-A58B-2B1F40773FF4}">
      <dgm:prSet/>
      <dgm:spPr/>
      <dgm:t>
        <a:bodyPr/>
        <a:lstStyle/>
        <a:p>
          <a:endParaRPr lang="ru-UA"/>
        </a:p>
      </dgm:t>
    </dgm:pt>
    <dgm:pt modelId="{8A5F784E-7DB4-43FC-9CAA-E0E055CF7A67}" type="sibTrans" cxnId="{FE2E01AB-53E7-4C02-A58B-2B1F40773FF4}">
      <dgm:prSet/>
      <dgm:spPr/>
      <dgm:t>
        <a:bodyPr/>
        <a:lstStyle/>
        <a:p>
          <a:endParaRPr lang="ru-UA"/>
        </a:p>
      </dgm:t>
    </dgm:pt>
    <dgm:pt modelId="{913EACC4-A033-4FE9-A426-593AE91CF4F1}">
      <dgm:prSet custT="1"/>
      <dgm:spPr/>
      <dgm:t>
        <a:bodyPr/>
        <a:lstStyle/>
        <a:p>
          <a:r>
            <a:rPr lang="uk-UA" sz="1600" b="1" dirty="0">
              <a:latin typeface="Times New Roman" panose="02020603050405020304" pitchFamily="18" charset="0"/>
              <a:cs typeface="Times New Roman" panose="02020603050405020304" pitchFamily="18" charset="0"/>
            </a:rPr>
            <a:t>- карток для реєстрації інформації;</a:t>
          </a:r>
          <a:endParaRPr lang="ru-UA" sz="1600" dirty="0">
            <a:latin typeface="Times New Roman" panose="02020603050405020304" pitchFamily="18" charset="0"/>
            <a:cs typeface="Times New Roman" panose="02020603050405020304" pitchFamily="18" charset="0"/>
          </a:endParaRPr>
        </a:p>
      </dgm:t>
    </dgm:pt>
    <dgm:pt modelId="{4BE9A5E3-62B2-441F-936A-3E2BD91B2A10}" type="parTrans" cxnId="{9258324F-0D64-4CFB-8363-1D6DAD8AF30F}">
      <dgm:prSet/>
      <dgm:spPr/>
      <dgm:t>
        <a:bodyPr/>
        <a:lstStyle/>
        <a:p>
          <a:endParaRPr lang="ru-UA"/>
        </a:p>
      </dgm:t>
    </dgm:pt>
    <dgm:pt modelId="{A8EE8D0A-A874-42CF-9F13-D3C1E7189B04}" type="sibTrans" cxnId="{9258324F-0D64-4CFB-8363-1D6DAD8AF30F}">
      <dgm:prSet/>
      <dgm:spPr/>
      <dgm:t>
        <a:bodyPr/>
        <a:lstStyle/>
        <a:p>
          <a:endParaRPr lang="ru-UA"/>
        </a:p>
      </dgm:t>
    </dgm:pt>
    <dgm:pt modelId="{1DD4132E-1648-4A51-8042-6397F77C1F74}">
      <dgm:prSet custT="1"/>
      <dgm:spPr/>
      <dgm:t>
        <a:bodyPr/>
        <a:lstStyle/>
        <a:p>
          <a:pPr algn="just"/>
          <a:r>
            <a:rPr lang="uk-UA" sz="1400" b="1" dirty="0"/>
            <a:t>- </a:t>
          </a:r>
          <a:r>
            <a:rPr lang="uk-UA" sz="1600" b="1" dirty="0">
              <a:latin typeface="Times New Roman" panose="02020603050405020304" pitchFamily="18" charset="0"/>
              <a:cs typeface="Times New Roman" panose="02020603050405020304" pitchFamily="18" charset="0"/>
            </a:rPr>
            <a:t>щоденника спостережень, в який систематично заносяться всі необхідні відомості, висловлення, власні міркування тощо;</a:t>
          </a:r>
          <a:endParaRPr lang="ru-UA" sz="1600" dirty="0">
            <a:latin typeface="Times New Roman" panose="02020603050405020304" pitchFamily="18" charset="0"/>
            <a:cs typeface="Times New Roman" panose="02020603050405020304" pitchFamily="18" charset="0"/>
          </a:endParaRPr>
        </a:p>
      </dgm:t>
    </dgm:pt>
    <dgm:pt modelId="{F5880604-E0E9-491A-953B-673CBEDC2390}" type="parTrans" cxnId="{9CCDFE79-F478-4917-8F61-C430589DE4FC}">
      <dgm:prSet/>
      <dgm:spPr/>
      <dgm:t>
        <a:bodyPr/>
        <a:lstStyle/>
        <a:p>
          <a:endParaRPr lang="ru-UA"/>
        </a:p>
      </dgm:t>
    </dgm:pt>
    <dgm:pt modelId="{E7E2E05D-DED3-4197-B74D-F153071CC3E8}" type="sibTrans" cxnId="{9CCDFE79-F478-4917-8F61-C430589DE4FC}">
      <dgm:prSet/>
      <dgm:spPr/>
      <dgm:t>
        <a:bodyPr/>
        <a:lstStyle/>
        <a:p>
          <a:endParaRPr lang="ru-UA"/>
        </a:p>
      </dgm:t>
    </dgm:pt>
    <dgm:pt modelId="{3404DB1D-9DFE-412D-B2DD-3069DF23EF13}">
      <dgm:prSet custT="1"/>
      <dgm:spPr/>
      <dgm:t>
        <a:bodyPr/>
        <a:lstStyle/>
        <a:p>
          <a:r>
            <a:rPr lang="uk-UA" sz="1400" b="1" dirty="0"/>
            <a:t>- </a:t>
          </a:r>
          <a:r>
            <a:rPr lang="uk-UA" sz="1600" b="1" dirty="0">
              <a:latin typeface="Times New Roman" panose="02020603050405020304" pitchFamily="18" charset="0"/>
              <a:cs typeface="Times New Roman" panose="02020603050405020304" pitchFamily="18" charset="0"/>
            </a:rPr>
            <a:t>фото-, відео-, звукозаписів.</a:t>
          </a:r>
          <a:endParaRPr lang="ru-UA" sz="1600" dirty="0">
            <a:latin typeface="Times New Roman" panose="02020603050405020304" pitchFamily="18" charset="0"/>
            <a:cs typeface="Times New Roman" panose="02020603050405020304" pitchFamily="18" charset="0"/>
          </a:endParaRPr>
        </a:p>
      </dgm:t>
    </dgm:pt>
    <dgm:pt modelId="{3E0F80FC-2589-4F38-9AF2-038897204AE4}" type="parTrans" cxnId="{F299B384-70E9-47C9-B36E-FC357F2DE26A}">
      <dgm:prSet/>
      <dgm:spPr/>
      <dgm:t>
        <a:bodyPr/>
        <a:lstStyle/>
        <a:p>
          <a:endParaRPr lang="ru-UA"/>
        </a:p>
      </dgm:t>
    </dgm:pt>
    <dgm:pt modelId="{909782EA-94B9-44C5-A1D1-811585D40CBB}" type="sibTrans" cxnId="{F299B384-70E9-47C9-B36E-FC357F2DE26A}">
      <dgm:prSet/>
      <dgm:spPr/>
      <dgm:t>
        <a:bodyPr/>
        <a:lstStyle/>
        <a:p>
          <a:endParaRPr lang="ru-UA"/>
        </a:p>
      </dgm:t>
    </dgm:pt>
    <dgm:pt modelId="{EB6768BC-8A65-4017-AFAC-BBDDD51EC191}">
      <dgm:prSet custT="1"/>
      <dgm:spPr/>
      <dgm:t>
        <a:bodyPr/>
        <a:lstStyle/>
        <a:p>
          <a:pPr algn="ctr"/>
          <a:r>
            <a:rPr lang="uk-UA" sz="2000" b="1" dirty="0">
              <a:latin typeface="Times New Roman" panose="02020603050405020304" pitchFamily="18" charset="0"/>
              <a:cs typeface="Times New Roman" panose="02020603050405020304" pitchFamily="18" charset="0"/>
            </a:rPr>
            <a:t>Контроль спостереження:</a:t>
          </a:r>
          <a:endParaRPr lang="ru-UA" sz="2000" dirty="0">
            <a:latin typeface="Times New Roman" panose="02020603050405020304" pitchFamily="18" charset="0"/>
            <a:cs typeface="Times New Roman" panose="02020603050405020304" pitchFamily="18" charset="0"/>
          </a:endParaRPr>
        </a:p>
      </dgm:t>
    </dgm:pt>
    <dgm:pt modelId="{91A31C58-CE6B-4EC9-980F-38172897BAFC}" type="parTrans" cxnId="{00060A83-FB25-4A5D-AD5A-7E4C67184463}">
      <dgm:prSet/>
      <dgm:spPr/>
      <dgm:t>
        <a:bodyPr/>
        <a:lstStyle/>
        <a:p>
          <a:endParaRPr lang="ru-UA"/>
        </a:p>
      </dgm:t>
    </dgm:pt>
    <dgm:pt modelId="{BC96DEAE-1833-4A26-9E6E-B1BD1EBCE650}" type="sibTrans" cxnId="{00060A83-FB25-4A5D-AD5A-7E4C67184463}">
      <dgm:prSet/>
      <dgm:spPr/>
      <dgm:t>
        <a:bodyPr/>
        <a:lstStyle/>
        <a:p>
          <a:endParaRPr lang="ru-UA"/>
        </a:p>
      </dgm:t>
    </dgm:pt>
    <dgm:pt modelId="{18D52C17-E649-45D0-A684-47E209D4B442}">
      <dgm:prSet custT="1"/>
      <dgm:spPr/>
      <dgm:t>
        <a:bodyPr/>
        <a:lstStyle/>
        <a:p>
          <a:pPr algn="just"/>
          <a:r>
            <a:rPr lang="uk-UA" sz="1600" b="1" dirty="0">
              <a:latin typeface="Times New Roman" panose="02020603050405020304" pitchFamily="18" charset="0"/>
              <a:cs typeface="Times New Roman" panose="02020603050405020304" pitchFamily="18" charset="0"/>
            </a:rPr>
            <a:t>- коефіцієнт згоди спостерігачів (та сама подія спостерігається одночасно різними спостерігачами);</a:t>
          </a:r>
          <a:endParaRPr lang="ru-UA" sz="1600" b="1" dirty="0">
            <a:latin typeface="Times New Roman" panose="02020603050405020304" pitchFamily="18" charset="0"/>
            <a:cs typeface="Times New Roman" panose="02020603050405020304" pitchFamily="18" charset="0"/>
          </a:endParaRPr>
        </a:p>
      </dgm:t>
    </dgm:pt>
    <dgm:pt modelId="{C0EB419C-B3EA-43CD-84E9-4076CFBCF271}" type="parTrans" cxnId="{FB988C4F-FF0D-4C94-845B-72A7F5CCA573}">
      <dgm:prSet/>
      <dgm:spPr/>
      <dgm:t>
        <a:bodyPr/>
        <a:lstStyle/>
        <a:p>
          <a:endParaRPr lang="ru-UA"/>
        </a:p>
      </dgm:t>
    </dgm:pt>
    <dgm:pt modelId="{EFFA6DF9-E8AA-4CF6-843E-E4C3898F85BC}" type="sibTrans" cxnId="{FB988C4F-FF0D-4C94-845B-72A7F5CCA573}">
      <dgm:prSet/>
      <dgm:spPr/>
      <dgm:t>
        <a:bodyPr/>
        <a:lstStyle/>
        <a:p>
          <a:endParaRPr lang="ru-UA"/>
        </a:p>
      </dgm:t>
    </dgm:pt>
    <dgm:pt modelId="{F2B2A872-D2AE-42F3-B513-1EDB89901A28}">
      <dgm:prSet custT="1"/>
      <dgm:spPr/>
      <dgm:t>
        <a:bodyPr/>
        <a:lstStyle/>
        <a:p>
          <a:r>
            <a:rPr lang="uk-UA" sz="1600" b="1">
              <a:latin typeface="Times New Roman" panose="02020603050405020304" pitchFamily="18" charset="0"/>
              <a:cs typeface="Times New Roman" panose="02020603050405020304" pitchFamily="18" charset="0"/>
            </a:rPr>
            <a:t>- коефіцієнт стійкості (той самий спостерігач робить спостереження в різний час);</a:t>
          </a:r>
          <a:endParaRPr lang="ru-UA" sz="1600" b="1">
            <a:latin typeface="Times New Roman" panose="02020603050405020304" pitchFamily="18" charset="0"/>
            <a:cs typeface="Times New Roman" panose="02020603050405020304" pitchFamily="18" charset="0"/>
          </a:endParaRPr>
        </a:p>
      </dgm:t>
    </dgm:pt>
    <dgm:pt modelId="{5ED98A94-CA8B-4AF3-8635-4FAC7C2312EA}" type="parTrans" cxnId="{CE4D3294-6372-4DA7-BABC-584EB09129CD}">
      <dgm:prSet/>
      <dgm:spPr/>
      <dgm:t>
        <a:bodyPr/>
        <a:lstStyle/>
        <a:p>
          <a:endParaRPr lang="ru-UA"/>
        </a:p>
      </dgm:t>
    </dgm:pt>
    <dgm:pt modelId="{D564C0EC-CECA-44A6-8765-57AF72F0A38E}" type="sibTrans" cxnId="{CE4D3294-6372-4DA7-BABC-584EB09129CD}">
      <dgm:prSet/>
      <dgm:spPr/>
      <dgm:t>
        <a:bodyPr/>
        <a:lstStyle/>
        <a:p>
          <a:endParaRPr lang="ru-UA"/>
        </a:p>
      </dgm:t>
    </dgm:pt>
    <dgm:pt modelId="{C2F14432-BE5A-4A88-A426-CC8978B0262B}">
      <dgm:prSet custT="1"/>
      <dgm:spPr/>
      <dgm:t>
        <a:bodyPr/>
        <a:lstStyle/>
        <a:p>
          <a:r>
            <a:rPr lang="uk-UA" sz="1600" b="1" dirty="0">
              <a:latin typeface="Times New Roman" panose="02020603050405020304" pitchFamily="18" charset="0"/>
              <a:cs typeface="Times New Roman" panose="02020603050405020304" pitchFamily="18" charset="0"/>
            </a:rPr>
            <a:t>- коефіцієнт надійності (різні спостерігачі проводять спостереження в різний час).</a:t>
          </a:r>
          <a:endParaRPr lang="ru-UA" sz="1600" b="1" dirty="0">
            <a:latin typeface="Times New Roman" panose="02020603050405020304" pitchFamily="18" charset="0"/>
            <a:cs typeface="Times New Roman" panose="02020603050405020304" pitchFamily="18" charset="0"/>
          </a:endParaRPr>
        </a:p>
      </dgm:t>
    </dgm:pt>
    <dgm:pt modelId="{0E70C48A-D647-40D2-A9B9-7D1F9C39196C}" type="parTrans" cxnId="{C7A53E61-8C7D-4694-B85E-F739E2F3B57C}">
      <dgm:prSet/>
      <dgm:spPr/>
      <dgm:t>
        <a:bodyPr/>
        <a:lstStyle/>
        <a:p>
          <a:endParaRPr lang="ru-UA"/>
        </a:p>
      </dgm:t>
    </dgm:pt>
    <dgm:pt modelId="{947DDBB0-0A79-4EDB-BF1B-95F9693C85DA}" type="sibTrans" cxnId="{C7A53E61-8C7D-4694-B85E-F739E2F3B57C}">
      <dgm:prSet/>
      <dgm:spPr/>
      <dgm:t>
        <a:bodyPr/>
        <a:lstStyle/>
        <a:p>
          <a:endParaRPr lang="ru-UA"/>
        </a:p>
      </dgm:t>
    </dgm:pt>
    <dgm:pt modelId="{941CB9CF-3BF1-4569-93C5-12200DB0AD11}" type="pres">
      <dgm:prSet presAssocID="{12193B2B-7444-4066-9F95-DA334025C5A5}" presName="linear" presStyleCnt="0">
        <dgm:presLayoutVars>
          <dgm:animLvl val="lvl"/>
          <dgm:resizeHandles val="exact"/>
        </dgm:presLayoutVars>
      </dgm:prSet>
      <dgm:spPr/>
    </dgm:pt>
    <dgm:pt modelId="{5A416C60-705A-47B9-AFDF-CAAB6DC5D173}" type="pres">
      <dgm:prSet presAssocID="{3EE2DCEC-8BE7-492E-9503-66C7975FBE8F}" presName="parentText" presStyleLbl="node1" presStyleIdx="0" presStyleCnt="9">
        <dgm:presLayoutVars>
          <dgm:chMax val="0"/>
          <dgm:bulletEnabled val="1"/>
        </dgm:presLayoutVars>
      </dgm:prSet>
      <dgm:spPr/>
    </dgm:pt>
    <dgm:pt modelId="{57D78E29-F4E0-4E9D-BC07-199B6B46C5DE}" type="pres">
      <dgm:prSet presAssocID="{C2AAEED8-1B2A-4FCB-8698-01FE6DAE526D}" presName="spacer" presStyleCnt="0"/>
      <dgm:spPr/>
    </dgm:pt>
    <dgm:pt modelId="{E7061D31-4E11-4D6B-A2B2-AE98418DAE72}" type="pres">
      <dgm:prSet presAssocID="{7678F1C9-5AA2-4F7A-8903-D0AF15B99740}" presName="parentText" presStyleLbl="node1" presStyleIdx="1" presStyleCnt="9">
        <dgm:presLayoutVars>
          <dgm:chMax val="0"/>
          <dgm:bulletEnabled val="1"/>
        </dgm:presLayoutVars>
      </dgm:prSet>
      <dgm:spPr/>
    </dgm:pt>
    <dgm:pt modelId="{3D15EB97-E8D9-4864-8903-66AF3C8C2442}" type="pres">
      <dgm:prSet presAssocID="{8A5F784E-7DB4-43FC-9CAA-E0E055CF7A67}" presName="spacer" presStyleCnt="0"/>
      <dgm:spPr/>
    </dgm:pt>
    <dgm:pt modelId="{61DABDBA-D9AA-4BA5-8E20-5571FB478DE2}" type="pres">
      <dgm:prSet presAssocID="{913EACC4-A033-4FE9-A426-593AE91CF4F1}" presName="parentText" presStyleLbl="node1" presStyleIdx="2" presStyleCnt="9">
        <dgm:presLayoutVars>
          <dgm:chMax val="0"/>
          <dgm:bulletEnabled val="1"/>
        </dgm:presLayoutVars>
      </dgm:prSet>
      <dgm:spPr/>
    </dgm:pt>
    <dgm:pt modelId="{390C3384-168E-4869-B59A-625DE702E54A}" type="pres">
      <dgm:prSet presAssocID="{A8EE8D0A-A874-42CF-9F13-D3C1E7189B04}" presName="spacer" presStyleCnt="0"/>
      <dgm:spPr/>
    </dgm:pt>
    <dgm:pt modelId="{F96352F5-F5B9-487D-8512-18AE29E3B37F}" type="pres">
      <dgm:prSet presAssocID="{1DD4132E-1648-4A51-8042-6397F77C1F74}" presName="parentText" presStyleLbl="node1" presStyleIdx="3" presStyleCnt="9">
        <dgm:presLayoutVars>
          <dgm:chMax val="0"/>
          <dgm:bulletEnabled val="1"/>
        </dgm:presLayoutVars>
      </dgm:prSet>
      <dgm:spPr/>
    </dgm:pt>
    <dgm:pt modelId="{6B2958E8-ED34-4755-8224-096D6EF13A82}" type="pres">
      <dgm:prSet presAssocID="{E7E2E05D-DED3-4197-B74D-F153071CC3E8}" presName="spacer" presStyleCnt="0"/>
      <dgm:spPr/>
    </dgm:pt>
    <dgm:pt modelId="{E776A4EB-E367-4465-B823-DA7DABCEFB04}" type="pres">
      <dgm:prSet presAssocID="{3404DB1D-9DFE-412D-B2DD-3069DF23EF13}" presName="parentText" presStyleLbl="node1" presStyleIdx="4" presStyleCnt="9">
        <dgm:presLayoutVars>
          <dgm:chMax val="0"/>
          <dgm:bulletEnabled val="1"/>
        </dgm:presLayoutVars>
      </dgm:prSet>
      <dgm:spPr/>
    </dgm:pt>
    <dgm:pt modelId="{6A465CDE-0F45-45C2-8601-6BB9F90BF334}" type="pres">
      <dgm:prSet presAssocID="{909782EA-94B9-44C5-A1D1-811585D40CBB}" presName="spacer" presStyleCnt="0"/>
      <dgm:spPr/>
    </dgm:pt>
    <dgm:pt modelId="{BBD4A0C8-7021-4E97-B96A-47795F9571C7}" type="pres">
      <dgm:prSet presAssocID="{EB6768BC-8A65-4017-AFAC-BBDDD51EC191}" presName="parentText" presStyleLbl="node1" presStyleIdx="5" presStyleCnt="9">
        <dgm:presLayoutVars>
          <dgm:chMax val="0"/>
          <dgm:bulletEnabled val="1"/>
        </dgm:presLayoutVars>
      </dgm:prSet>
      <dgm:spPr/>
    </dgm:pt>
    <dgm:pt modelId="{349018D6-5819-4731-99E2-4592B3F09250}" type="pres">
      <dgm:prSet presAssocID="{BC96DEAE-1833-4A26-9E6E-B1BD1EBCE650}" presName="spacer" presStyleCnt="0"/>
      <dgm:spPr/>
    </dgm:pt>
    <dgm:pt modelId="{15D46A89-1BA8-4918-AC71-254B3FDADB3D}" type="pres">
      <dgm:prSet presAssocID="{18D52C17-E649-45D0-A684-47E209D4B442}" presName="parentText" presStyleLbl="node1" presStyleIdx="6" presStyleCnt="9">
        <dgm:presLayoutVars>
          <dgm:chMax val="0"/>
          <dgm:bulletEnabled val="1"/>
        </dgm:presLayoutVars>
      </dgm:prSet>
      <dgm:spPr/>
    </dgm:pt>
    <dgm:pt modelId="{04D931CB-C79A-4DF7-B775-070AEF5F54CE}" type="pres">
      <dgm:prSet presAssocID="{EFFA6DF9-E8AA-4CF6-843E-E4C3898F85BC}" presName="spacer" presStyleCnt="0"/>
      <dgm:spPr/>
    </dgm:pt>
    <dgm:pt modelId="{E940074D-5011-499B-ACF0-3122A0B468E1}" type="pres">
      <dgm:prSet presAssocID="{F2B2A872-D2AE-42F3-B513-1EDB89901A28}" presName="parentText" presStyleLbl="node1" presStyleIdx="7" presStyleCnt="9">
        <dgm:presLayoutVars>
          <dgm:chMax val="0"/>
          <dgm:bulletEnabled val="1"/>
        </dgm:presLayoutVars>
      </dgm:prSet>
      <dgm:spPr/>
    </dgm:pt>
    <dgm:pt modelId="{C1B6A2A9-5A82-441C-9D11-A0B913FDC36C}" type="pres">
      <dgm:prSet presAssocID="{D564C0EC-CECA-44A6-8765-57AF72F0A38E}" presName="spacer" presStyleCnt="0"/>
      <dgm:spPr/>
    </dgm:pt>
    <dgm:pt modelId="{B80FA5EE-3E66-4E13-8DD2-82656819078D}" type="pres">
      <dgm:prSet presAssocID="{C2F14432-BE5A-4A88-A426-CC8978B0262B}" presName="parentText" presStyleLbl="node1" presStyleIdx="8" presStyleCnt="9">
        <dgm:presLayoutVars>
          <dgm:chMax val="0"/>
          <dgm:bulletEnabled val="1"/>
        </dgm:presLayoutVars>
      </dgm:prSet>
      <dgm:spPr/>
    </dgm:pt>
  </dgm:ptLst>
  <dgm:cxnLst>
    <dgm:cxn modelId="{8F9F9705-722D-4017-A065-BB14AD33C357}" type="presOf" srcId="{C2F14432-BE5A-4A88-A426-CC8978B0262B}" destId="{B80FA5EE-3E66-4E13-8DD2-82656819078D}" srcOrd="0" destOrd="0" presId="urn:microsoft.com/office/officeart/2005/8/layout/vList2"/>
    <dgm:cxn modelId="{A243FD0B-2A51-4FB6-9F6C-9AF14582C828}" type="presOf" srcId="{913EACC4-A033-4FE9-A426-593AE91CF4F1}" destId="{61DABDBA-D9AA-4BA5-8E20-5571FB478DE2}" srcOrd="0" destOrd="0" presId="urn:microsoft.com/office/officeart/2005/8/layout/vList2"/>
    <dgm:cxn modelId="{1F925212-D41E-450C-8FB7-C9B4344DE0B1}" type="presOf" srcId="{12193B2B-7444-4066-9F95-DA334025C5A5}" destId="{941CB9CF-3BF1-4569-93C5-12200DB0AD11}" srcOrd="0" destOrd="0" presId="urn:microsoft.com/office/officeart/2005/8/layout/vList2"/>
    <dgm:cxn modelId="{267DD417-0EE3-4A01-9DDC-948EEEA58A84}" type="presOf" srcId="{1DD4132E-1648-4A51-8042-6397F77C1F74}" destId="{F96352F5-F5B9-487D-8512-18AE29E3B37F}" srcOrd="0" destOrd="0" presId="urn:microsoft.com/office/officeart/2005/8/layout/vList2"/>
    <dgm:cxn modelId="{FFE1EB1D-3FFD-4A90-AA7C-6400A53C0A93}" type="presOf" srcId="{F2B2A872-D2AE-42F3-B513-1EDB89901A28}" destId="{E940074D-5011-499B-ACF0-3122A0B468E1}" srcOrd="0" destOrd="0" presId="urn:microsoft.com/office/officeart/2005/8/layout/vList2"/>
    <dgm:cxn modelId="{9D434322-CD53-4089-8175-45E28F63DC6C}" type="presOf" srcId="{EB6768BC-8A65-4017-AFAC-BBDDD51EC191}" destId="{BBD4A0C8-7021-4E97-B96A-47795F9571C7}" srcOrd="0" destOrd="0" presId="urn:microsoft.com/office/officeart/2005/8/layout/vList2"/>
    <dgm:cxn modelId="{C7A53E61-8C7D-4694-B85E-F739E2F3B57C}" srcId="{12193B2B-7444-4066-9F95-DA334025C5A5}" destId="{C2F14432-BE5A-4A88-A426-CC8978B0262B}" srcOrd="8" destOrd="0" parTransId="{0E70C48A-D647-40D2-A9B9-7D1F9C39196C}" sibTransId="{947DDBB0-0A79-4EDB-BF1B-95F9693C85DA}"/>
    <dgm:cxn modelId="{9258324F-0D64-4CFB-8363-1D6DAD8AF30F}" srcId="{12193B2B-7444-4066-9F95-DA334025C5A5}" destId="{913EACC4-A033-4FE9-A426-593AE91CF4F1}" srcOrd="2" destOrd="0" parTransId="{4BE9A5E3-62B2-441F-936A-3E2BD91B2A10}" sibTransId="{A8EE8D0A-A874-42CF-9F13-D3C1E7189B04}"/>
    <dgm:cxn modelId="{FB988C4F-FF0D-4C94-845B-72A7F5CCA573}" srcId="{12193B2B-7444-4066-9F95-DA334025C5A5}" destId="{18D52C17-E649-45D0-A684-47E209D4B442}" srcOrd="6" destOrd="0" parTransId="{C0EB419C-B3EA-43CD-84E9-4076CFBCF271}" sibTransId="{EFFA6DF9-E8AA-4CF6-843E-E4C3898F85BC}"/>
    <dgm:cxn modelId="{9CCDFE79-F478-4917-8F61-C430589DE4FC}" srcId="{12193B2B-7444-4066-9F95-DA334025C5A5}" destId="{1DD4132E-1648-4A51-8042-6397F77C1F74}" srcOrd="3" destOrd="0" parTransId="{F5880604-E0E9-491A-953B-673CBEDC2390}" sibTransId="{E7E2E05D-DED3-4197-B74D-F153071CC3E8}"/>
    <dgm:cxn modelId="{034B077E-1B70-4C0C-A437-E817A44ECDD0}" type="presOf" srcId="{3404DB1D-9DFE-412D-B2DD-3069DF23EF13}" destId="{E776A4EB-E367-4465-B823-DA7DABCEFB04}" srcOrd="0" destOrd="0" presId="urn:microsoft.com/office/officeart/2005/8/layout/vList2"/>
    <dgm:cxn modelId="{00060A83-FB25-4A5D-AD5A-7E4C67184463}" srcId="{12193B2B-7444-4066-9F95-DA334025C5A5}" destId="{EB6768BC-8A65-4017-AFAC-BBDDD51EC191}" srcOrd="5" destOrd="0" parTransId="{91A31C58-CE6B-4EC9-980F-38172897BAFC}" sibTransId="{BC96DEAE-1833-4A26-9E6E-B1BD1EBCE650}"/>
    <dgm:cxn modelId="{F299B384-70E9-47C9-B36E-FC357F2DE26A}" srcId="{12193B2B-7444-4066-9F95-DA334025C5A5}" destId="{3404DB1D-9DFE-412D-B2DD-3069DF23EF13}" srcOrd="4" destOrd="0" parTransId="{3E0F80FC-2589-4F38-9AF2-038897204AE4}" sibTransId="{909782EA-94B9-44C5-A1D1-811585D40CBB}"/>
    <dgm:cxn modelId="{CE4D3294-6372-4DA7-BABC-584EB09129CD}" srcId="{12193B2B-7444-4066-9F95-DA334025C5A5}" destId="{F2B2A872-D2AE-42F3-B513-1EDB89901A28}" srcOrd="7" destOrd="0" parTransId="{5ED98A94-CA8B-4AF3-8635-4FAC7C2312EA}" sibTransId="{D564C0EC-CECA-44A6-8765-57AF72F0A38E}"/>
    <dgm:cxn modelId="{FE2E01AB-53E7-4C02-A58B-2B1F40773FF4}" srcId="{12193B2B-7444-4066-9F95-DA334025C5A5}" destId="{7678F1C9-5AA2-4F7A-8903-D0AF15B99740}" srcOrd="1" destOrd="0" parTransId="{378C78E2-AC80-4971-9926-924E353A8469}" sibTransId="{8A5F784E-7DB4-43FC-9CAA-E0E055CF7A67}"/>
    <dgm:cxn modelId="{1BE5BCB7-544F-483A-99CF-E3888EE6F931}" type="presOf" srcId="{7678F1C9-5AA2-4F7A-8903-D0AF15B99740}" destId="{E7061D31-4E11-4D6B-A2B2-AE98418DAE72}" srcOrd="0" destOrd="0" presId="urn:microsoft.com/office/officeart/2005/8/layout/vList2"/>
    <dgm:cxn modelId="{D9B1C0C7-8111-4DBB-97F9-CA26F9C56A1D}" srcId="{12193B2B-7444-4066-9F95-DA334025C5A5}" destId="{3EE2DCEC-8BE7-492E-9503-66C7975FBE8F}" srcOrd="0" destOrd="0" parTransId="{D39528F0-D9C9-404A-8A4A-C09C1EEEA93D}" sibTransId="{C2AAEED8-1B2A-4FCB-8698-01FE6DAE526D}"/>
    <dgm:cxn modelId="{8E1122DF-8625-47E5-A49D-FEBE968AE311}" type="presOf" srcId="{18D52C17-E649-45D0-A684-47E209D4B442}" destId="{15D46A89-1BA8-4918-AC71-254B3FDADB3D}" srcOrd="0" destOrd="0" presId="urn:microsoft.com/office/officeart/2005/8/layout/vList2"/>
    <dgm:cxn modelId="{A63D4CE3-00D3-4BE7-80A5-16D0C6F5B90D}" type="presOf" srcId="{3EE2DCEC-8BE7-492E-9503-66C7975FBE8F}" destId="{5A416C60-705A-47B9-AFDF-CAAB6DC5D173}" srcOrd="0" destOrd="0" presId="urn:microsoft.com/office/officeart/2005/8/layout/vList2"/>
    <dgm:cxn modelId="{CB39F122-BF32-4B0E-889B-DB6306F3B776}" type="presParOf" srcId="{941CB9CF-3BF1-4569-93C5-12200DB0AD11}" destId="{5A416C60-705A-47B9-AFDF-CAAB6DC5D173}" srcOrd="0" destOrd="0" presId="urn:microsoft.com/office/officeart/2005/8/layout/vList2"/>
    <dgm:cxn modelId="{DB8DD5B4-DC5F-49FD-9CA1-35EB8055A042}" type="presParOf" srcId="{941CB9CF-3BF1-4569-93C5-12200DB0AD11}" destId="{57D78E29-F4E0-4E9D-BC07-199B6B46C5DE}" srcOrd="1" destOrd="0" presId="urn:microsoft.com/office/officeart/2005/8/layout/vList2"/>
    <dgm:cxn modelId="{0EE18A9F-AB41-49A4-A855-9B2116469BB8}" type="presParOf" srcId="{941CB9CF-3BF1-4569-93C5-12200DB0AD11}" destId="{E7061D31-4E11-4D6B-A2B2-AE98418DAE72}" srcOrd="2" destOrd="0" presId="urn:microsoft.com/office/officeart/2005/8/layout/vList2"/>
    <dgm:cxn modelId="{C3ED3F65-9CBF-48DD-B563-0CAA58ECE335}" type="presParOf" srcId="{941CB9CF-3BF1-4569-93C5-12200DB0AD11}" destId="{3D15EB97-E8D9-4864-8903-66AF3C8C2442}" srcOrd="3" destOrd="0" presId="urn:microsoft.com/office/officeart/2005/8/layout/vList2"/>
    <dgm:cxn modelId="{C65BC411-ED90-40C7-8FD0-EA0868DAB4E0}" type="presParOf" srcId="{941CB9CF-3BF1-4569-93C5-12200DB0AD11}" destId="{61DABDBA-D9AA-4BA5-8E20-5571FB478DE2}" srcOrd="4" destOrd="0" presId="urn:microsoft.com/office/officeart/2005/8/layout/vList2"/>
    <dgm:cxn modelId="{2F80F0CD-CBCD-48DD-9789-DFCBD7788158}" type="presParOf" srcId="{941CB9CF-3BF1-4569-93C5-12200DB0AD11}" destId="{390C3384-168E-4869-B59A-625DE702E54A}" srcOrd="5" destOrd="0" presId="urn:microsoft.com/office/officeart/2005/8/layout/vList2"/>
    <dgm:cxn modelId="{21B03076-B76D-47BD-BB6F-6796DAF85393}" type="presParOf" srcId="{941CB9CF-3BF1-4569-93C5-12200DB0AD11}" destId="{F96352F5-F5B9-487D-8512-18AE29E3B37F}" srcOrd="6" destOrd="0" presId="urn:microsoft.com/office/officeart/2005/8/layout/vList2"/>
    <dgm:cxn modelId="{F05FFE6D-2077-4DD0-89F3-3766E5DD6B4F}" type="presParOf" srcId="{941CB9CF-3BF1-4569-93C5-12200DB0AD11}" destId="{6B2958E8-ED34-4755-8224-096D6EF13A82}" srcOrd="7" destOrd="0" presId="urn:microsoft.com/office/officeart/2005/8/layout/vList2"/>
    <dgm:cxn modelId="{F6E8CFDF-4468-4E69-9DD5-A240E1231CDE}" type="presParOf" srcId="{941CB9CF-3BF1-4569-93C5-12200DB0AD11}" destId="{E776A4EB-E367-4465-B823-DA7DABCEFB04}" srcOrd="8" destOrd="0" presId="urn:microsoft.com/office/officeart/2005/8/layout/vList2"/>
    <dgm:cxn modelId="{0AA508E5-5AF1-4AFE-B847-B5D79D0E464C}" type="presParOf" srcId="{941CB9CF-3BF1-4569-93C5-12200DB0AD11}" destId="{6A465CDE-0F45-45C2-8601-6BB9F90BF334}" srcOrd="9" destOrd="0" presId="urn:microsoft.com/office/officeart/2005/8/layout/vList2"/>
    <dgm:cxn modelId="{2C3B5F05-F4A0-48D4-9930-E041EDD266D0}" type="presParOf" srcId="{941CB9CF-3BF1-4569-93C5-12200DB0AD11}" destId="{BBD4A0C8-7021-4E97-B96A-47795F9571C7}" srcOrd="10" destOrd="0" presId="urn:microsoft.com/office/officeart/2005/8/layout/vList2"/>
    <dgm:cxn modelId="{DA94DAC4-05B3-4C26-AD7C-E795C95C58AC}" type="presParOf" srcId="{941CB9CF-3BF1-4569-93C5-12200DB0AD11}" destId="{349018D6-5819-4731-99E2-4592B3F09250}" srcOrd="11" destOrd="0" presId="urn:microsoft.com/office/officeart/2005/8/layout/vList2"/>
    <dgm:cxn modelId="{53C569D4-AFBC-475B-8B02-888B5A7E3613}" type="presParOf" srcId="{941CB9CF-3BF1-4569-93C5-12200DB0AD11}" destId="{15D46A89-1BA8-4918-AC71-254B3FDADB3D}" srcOrd="12" destOrd="0" presId="urn:microsoft.com/office/officeart/2005/8/layout/vList2"/>
    <dgm:cxn modelId="{782BD4BA-4A0A-44C4-905A-310DF4C3F968}" type="presParOf" srcId="{941CB9CF-3BF1-4569-93C5-12200DB0AD11}" destId="{04D931CB-C79A-4DF7-B775-070AEF5F54CE}" srcOrd="13" destOrd="0" presId="urn:microsoft.com/office/officeart/2005/8/layout/vList2"/>
    <dgm:cxn modelId="{84EDD7FE-6E2A-4226-9980-D09F9438AB6D}" type="presParOf" srcId="{941CB9CF-3BF1-4569-93C5-12200DB0AD11}" destId="{E940074D-5011-499B-ACF0-3122A0B468E1}" srcOrd="14" destOrd="0" presId="urn:microsoft.com/office/officeart/2005/8/layout/vList2"/>
    <dgm:cxn modelId="{30B58B51-29B7-4CE8-ACF5-2D86ADC504F0}" type="presParOf" srcId="{941CB9CF-3BF1-4569-93C5-12200DB0AD11}" destId="{C1B6A2A9-5A82-441C-9D11-A0B913FDC36C}" srcOrd="15" destOrd="0" presId="urn:microsoft.com/office/officeart/2005/8/layout/vList2"/>
    <dgm:cxn modelId="{1EABC0EA-2501-48D1-BBFA-B211AE20969D}" type="presParOf" srcId="{941CB9CF-3BF1-4569-93C5-12200DB0AD11}" destId="{B80FA5EE-3E66-4E13-8DD2-82656819078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D845DF-649C-4928-A1D9-814771A81934}" type="doc">
      <dgm:prSet loTypeId="urn:microsoft.com/office/officeart/2005/8/layout/hProcess9" loCatId="process" qsTypeId="urn:microsoft.com/office/officeart/2005/8/quickstyle/simple1" qsCatId="simple" csTypeId="urn:microsoft.com/office/officeart/2005/8/colors/accent1_2" csCatId="accent1" phldr="1"/>
      <dgm:spPr/>
    </dgm:pt>
    <dgm:pt modelId="{2F89CF7D-E6E7-4179-BEAE-AD45762F3D2F}">
      <dgm:prSet phldrT="[Текст]" custT="1"/>
      <dgm:spPr/>
      <dgm:t>
        <a:bodyPr/>
        <a:lstStyle/>
        <a:p>
          <a:r>
            <a:rPr lang="uk-UA" sz="2800" b="1" dirty="0">
              <a:latin typeface="Times New Roman" panose="02020603050405020304" pitchFamily="18" charset="0"/>
              <a:cs typeface="Times New Roman" panose="02020603050405020304" pitchFamily="18" charset="0"/>
            </a:rPr>
            <a:t>1. Вступна частина</a:t>
          </a:r>
          <a:endParaRPr lang="ru-UA" sz="2800" b="1" dirty="0">
            <a:latin typeface="Times New Roman" panose="02020603050405020304" pitchFamily="18" charset="0"/>
            <a:cs typeface="Times New Roman" panose="02020603050405020304" pitchFamily="18" charset="0"/>
          </a:endParaRPr>
        </a:p>
      </dgm:t>
    </dgm:pt>
    <dgm:pt modelId="{B01CA35D-94B5-45AA-BF58-4DB0BEF26F36}" type="parTrans" cxnId="{F4D64535-F26B-42B2-B13B-0AF017FB2816}">
      <dgm:prSet/>
      <dgm:spPr/>
      <dgm:t>
        <a:bodyPr/>
        <a:lstStyle/>
        <a:p>
          <a:endParaRPr lang="ru-UA"/>
        </a:p>
      </dgm:t>
    </dgm:pt>
    <dgm:pt modelId="{97F83DCD-1AA0-4C42-9C4D-DA3EDB094B71}" type="sibTrans" cxnId="{F4D64535-F26B-42B2-B13B-0AF017FB2816}">
      <dgm:prSet/>
      <dgm:spPr/>
      <dgm:t>
        <a:bodyPr/>
        <a:lstStyle/>
        <a:p>
          <a:endParaRPr lang="ru-UA"/>
        </a:p>
      </dgm:t>
    </dgm:pt>
    <dgm:pt modelId="{86AE2B48-F52D-4B86-9E29-ABF3E4E92F3B}">
      <dgm:prSet phldrT="[Текст]" custT="1"/>
      <dgm:spPr/>
      <dgm:t>
        <a:bodyPr/>
        <a:lstStyle/>
        <a:p>
          <a:r>
            <a:rPr lang="uk-UA" sz="2800" b="1" dirty="0">
              <a:latin typeface="Times New Roman" panose="02020603050405020304" pitchFamily="18" charset="0"/>
              <a:cs typeface="Times New Roman" panose="02020603050405020304" pitchFamily="18" charset="0"/>
            </a:rPr>
            <a:t>2. Основна частина</a:t>
          </a:r>
          <a:endParaRPr lang="ru-UA" sz="2800" b="1" dirty="0">
            <a:latin typeface="Times New Roman" panose="02020603050405020304" pitchFamily="18" charset="0"/>
            <a:cs typeface="Times New Roman" panose="02020603050405020304" pitchFamily="18" charset="0"/>
          </a:endParaRPr>
        </a:p>
      </dgm:t>
    </dgm:pt>
    <dgm:pt modelId="{81C9E108-E698-473D-AC69-C9343B022888}" type="parTrans" cxnId="{CD8D3B27-F797-4F99-BC2D-7B0FD54A6D07}">
      <dgm:prSet/>
      <dgm:spPr/>
      <dgm:t>
        <a:bodyPr/>
        <a:lstStyle/>
        <a:p>
          <a:endParaRPr lang="ru-UA"/>
        </a:p>
      </dgm:t>
    </dgm:pt>
    <dgm:pt modelId="{651FD383-53AF-433D-B16D-9C616D4C794B}" type="sibTrans" cxnId="{CD8D3B27-F797-4F99-BC2D-7B0FD54A6D07}">
      <dgm:prSet/>
      <dgm:spPr/>
      <dgm:t>
        <a:bodyPr/>
        <a:lstStyle/>
        <a:p>
          <a:endParaRPr lang="ru-UA"/>
        </a:p>
      </dgm:t>
    </dgm:pt>
    <dgm:pt modelId="{C87681D8-73E7-4B1B-9CE8-1B71855578EC}">
      <dgm:prSet phldrT="[Текст]" custT="1"/>
      <dgm:spPr/>
      <dgm:t>
        <a:bodyPr/>
        <a:lstStyle/>
        <a:p>
          <a:r>
            <a:rPr lang="uk-UA" sz="2800" b="1" dirty="0">
              <a:latin typeface="Times New Roman" panose="02020603050405020304" pitchFamily="18" charset="0"/>
              <a:cs typeface="Times New Roman" panose="02020603050405020304" pitchFamily="18" charset="0"/>
            </a:rPr>
            <a:t>3. Реквізитна частина</a:t>
          </a:r>
          <a:endParaRPr lang="ru-UA" sz="2800" b="1" dirty="0">
            <a:latin typeface="Times New Roman" panose="02020603050405020304" pitchFamily="18" charset="0"/>
            <a:cs typeface="Times New Roman" panose="02020603050405020304" pitchFamily="18" charset="0"/>
          </a:endParaRPr>
        </a:p>
      </dgm:t>
    </dgm:pt>
    <dgm:pt modelId="{060EAF00-027F-4932-A6AC-58033DF83246}" type="parTrans" cxnId="{2D631F4C-46BD-4016-A7EC-B04FBFA8D82F}">
      <dgm:prSet/>
      <dgm:spPr/>
      <dgm:t>
        <a:bodyPr/>
        <a:lstStyle/>
        <a:p>
          <a:endParaRPr lang="ru-UA"/>
        </a:p>
      </dgm:t>
    </dgm:pt>
    <dgm:pt modelId="{4F4AF7C5-9116-44AF-854E-9CC62F053829}" type="sibTrans" cxnId="{2D631F4C-46BD-4016-A7EC-B04FBFA8D82F}">
      <dgm:prSet/>
      <dgm:spPr/>
      <dgm:t>
        <a:bodyPr/>
        <a:lstStyle/>
        <a:p>
          <a:endParaRPr lang="ru-UA"/>
        </a:p>
      </dgm:t>
    </dgm:pt>
    <dgm:pt modelId="{9D1101DB-1265-4339-BDEE-C98939A9E898}" type="pres">
      <dgm:prSet presAssocID="{9ED845DF-649C-4928-A1D9-814771A81934}" presName="CompostProcess" presStyleCnt="0">
        <dgm:presLayoutVars>
          <dgm:dir/>
          <dgm:resizeHandles val="exact"/>
        </dgm:presLayoutVars>
      </dgm:prSet>
      <dgm:spPr/>
    </dgm:pt>
    <dgm:pt modelId="{6A1D5E0F-C6D6-4FD6-B5D6-B2554505F225}" type="pres">
      <dgm:prSet presAssocID="{9ED845DF-649C-4928-A1D9-814771A81934}" presName="arrow" presStyleLbl="bgShp" presStyleIdx="0" presStyleCnt="1"/>
      <dgm:spPr/>
    </dgm:pt>
    <dgm:pt modelId="{AAB4C0DB-EBA4-4250-8267-97F1B08FA5A9}" type="pres">
      <dgm:prSet presAssocID="{9ED845DF-649C-4928-A1D9-814771A81934}" presName="linearProcess" presStyleCnt="0"/>
      <dgm:spPr/>
    </dgm:pt>
    <dgm:pt modelId="{8C7576B7-6219-4761-B63F-873B2C93E8A4}" type="pres">
      <dgm:prSet presAssocID="{2F89CF7D-E6E7-4179-BEAE-AD45762F3D2F}" presName="textNode" presStyleLbl="node1" presStyleIdx="0" presStyleCnt="3">
        <dgm:presLayoutVars>
          <dgm:bulletEnabled val="1"/>
        </dgm:presLayoutVars>
      </dgm:prSet>
      <dgm:spPr/>
    </dgm:pt>
    <dgm:pt modelId="{0DDA8BE4-A607-46C8-AAF1-D3B8E44CDFDE}" type="pres">
      <dgm:prSet presAssocID="{97F83DCD-1AA0-4C42-9C4D-DA3EDB094B71}" presName="sibTrans" presStyleCnt="0"/>
      <dgm:spPr/>
    </dgm:pt>
    <dgm:pt modelId="{5CAFC3E9-F1C9-4DA6-A780-6EE22A895DBD}" type="pres">
      <dgm:prSet presAssocID="{86AE2B48-F52D-4B86-9E29-ABF3E4E92F3B}" presName="textNode" presStyleLbl="node1" presStyleIdx="1" presStyleCnt="3">
        <dgm:presLayoutVars>
          <dgm:bulletEnabled val="1"/>
        </dgm:presLayoutVars>
      </dgm:prSet>
      <dgm:spPr/>
    </dgm:pt>
    <dgm:pt modelId="{C26233E4-5B6A-496B-91B8-A79B328930C0}" type="pres">
      <dgm:prSet presAssocID="{651FD383-53AF-433D-B16D-9C616D4C794B}" presName="sibTrans" presStyleCnt="0"/>
      <dgm:spPr/>
    </dgm:pt>
    <dgm:pt modelId="{93233B1A-1D73-4ED8-B332-95C353EAABF4}" type="pres">
      <dgm:prSet presAssocID="{C87681D8-73E7-4B1B-9CE8-1B71855578EC}" presName="textNode" presStyleLbl="node1" presStyleIdx="2" presStyleCnt="3">
        <dgm:presLayoutVars>
          <dgm:bulletEnabled val="1"/>
        </dgm:presLayoutVars>
      </dgm:prSet>
      <dgm:spPr/>
    </dgm:pt>
  </dgm:ptLst>
  <dgm:cxnLst>
    <dgm:cxn modelId="{CD8D3B27-F797-4F99-BC2D-7B0FD54A6D07}" srcId="{9ED845DF-649C-4928-A1D9-814771A81934}" destId="{86AE2B48-F52D-4B86-9E29-ABF3E4E92F3B}" srcOrd="1" destOrd="0" parTransId="{81C9E108-E698-473D-AC69-C9343B022888}" sibTransId="{651FD383-53AF-433D-B16D-9C616D4C794B}"/>
    <dgm:cxn modelId="{BB099D29-133D-4110-97C2-F7F4B37E759F}" type="presOf" srcId="{86AE2B48-F52D-4B86-9E29-ABF3E4E92F3B}" destId="{5CAFC3E9-F1C9-4DA6-A780-6EE22A895DBD}" srcOrd="0" destOrd="0" presId="urn:microsoft.com/office/officeart/2005/8/layout/hProcess9"/>
    <dgm:cxn modelId="{F4D64535-F26B-42B2-B13B-0AF017FB2816}" srcId="{9ED845DF-649C-4928-A1D9-814771A81934}" destId="{2F89CF7D-E6E7-4179-BEAE-AD45762F3D2F}" srcOrd="0" destOrd="0" parTransId="{B01CA35D-94B5-45AA-BF58-4DB0BEF26F36}" sibTransId="{97F83DCD-1AA0-4C42-9C4D-DA3EDB094B71}"/>
    <dgm:cxn modelId="{2D631F4C-46BD-4016-A7EC-B04FBFA8D82F}" srcId="{9ED845DF-649C-4928-A1D9-814771A81934}" destId="{C87681D8-73E7-4B1B-9CE8-1B71855578EC}" srcOrd="2" destOrd="0" parTransId="{060EAF00-027F-4932-A6AC-58033DF83246}" sibTransId="{4F4AF7C5-9116-44AF-854E-9CC62F053829}"/>
    <dgm:cxn modelId="{012A098E-D029-4A5F-AD2A-CF968A0FF012}" type="presOf" srcId="{C87681D8-73E7-4B1B-9CE8-1B71855578EC}" destId="{93233B1A-1D73-4ED8-B332-95C353EAABF4}" srcOrd="0" destOrd="0" presId="urn:microsoft.com/office/officeart/2005/8/layout/hProcess9"/>
    <dgm:cxn modelId="{240B1595-DBF6-4864-AC76-771450EA7DB6}" type="presOf" srcId="{9ED845DF-649C-4928-A1D9-814771A81934}" destId="{9D1101DB-1265-4339-BDEE-C98939A9E898}" srcOrd="0" destOrd="0" presId="urn:microsoft.com/office/officeart/2005/8/layout/hProcess9"/>
    <dgm:cxn modelId="{617E53E6-2A6C-4DC1-95B3-FD5754C2D4F7}" type="presOf" srcId="{2F89CF7D-E6E7-4179-BEAE-AD45762F3D2F}" destId="{8C7576B7-6219-4761-B63F-873B2C93E8A4}" srcOrd="0" destOrd="0" presId="urn:microsoft.com/office/officeart/2005/8/layout/hProcess9"/>
    <dgm:cxn modelId="{3BDE39B8-8C96-44BA-82A0-2F2C9E9EC1F3}" type="presParOf" srcId="{9D1101DB-1265-4339-BDEE-C98939A9E898}" destId="{6A1D5E0F-C6D6-4FD6-B5D6-B2554505F225}" srcOrd="0" destOrd="0" presId="urn:microsoft.com/office/officeart/2005/8/layout/hProcess9"/>
    <dgm:cxn modelId="{9831E72E-82AC-42EA-9CBE-5230944A34E5}" type="presParOf" srcId="{9D1101DB-1265-4339-BDEE-C98939A9E898}" destId="{AAB4C0DB-EBA4-4250-8267-97F1B08FA5A9}" srcOrd="1" destOrd="0" presId="urn:microsoft.com/office/officeart/2005/8/layout/hProcess9"/>
    <dgm:cxn modelId="{D3C729D5-E323-4948-8C57-2E80C7350E21}" type="presParOf" srcId="{AAB4C0DB-EBA4-4250-8267-97F1B08FA5A9}" destId="{8C7576B7-6219-4761-B63F-873B2C93E8A4}" srcOrd="0" destOrd="0" presId="urn:microsoft.com/office/officeart/2005/8/layout/hProcess9"/>
    <dgm:cxn modelId="{ADBC3AE8-D5CF-4761-B99E-C1A3D07DB2CA}" type="presParOf" srcId="{AAB4C0DB-EBA4-4250-8267-97F1B08FA5A9}" destId="{0DDA8BE4-A607-46C8-AAF1-D3B8E44CDFDE}" srcOrd="1" destOrd="0" presId="urn:microsoft.com/office/officeart/2005/8/layout/hProcess9"/>
    <dgm:cxn modelId="{10DD1306-EC12-49FC-9194-0D15739F571A}" type="presParOf" srcId="{AAB4C0DB-EBA4-4250-8267-97F1B08FA5A9}" destId="{5CAFC3E9-F1C9-4DA6-A780-6EE22A895DBD}" srcOrd="2" destOrd="0" presId="urn:microsoft.com/office/officeart/2005/8/layout/hProcess9"/>
    <dgm:cxn modelId="{F0D8A86F-D576-45BA-90D3-A93AF5CD7236}" type="presParOf" srcId="{AAB4C0DB-EBA4-4250-8267-97F1B08FA5A9}" destId="{C26233E4-5B6A-496B-91B8-A79B328930C0}" srcOrd="3" destOrd="0" presId="urn:microsoft.com/office/officeart/2005/8/layout/hProcess9"/>
    <dgm:cxn modelId="{ADA703AD-65BF-4F40-BB37-9DCAF80B35FD}" type="presParOf" srcId="{AAB4C0DB-EBA4-4250-8267-97F1B08FA5A9}" destId="{93233B1A-1D73-4ED8-B332-95C353EAABF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DA18-67B0-47BF-B4BC-502E7C5E20EC}">
      <dsp:nvSpPr>
        <dsp:cNvPr id="0" name=""/>
        <dsp:cNvSpPr/>
      </dsp:nvSpPr>
      <dsp:spPr>
        <a:xfrm>
          <a:off x="0" y="291076"/>
          <a:ext cx="880207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2DD92-7111-4536-8F37-30AD402A04AA}">
      <dsp:nvSpPr>
        <dsp:cNvPr id="0" name=""/>
        <dsp:cNvSpPr/>
      </dsp:nvSpPr>
      <dsp:spPr>
        <a:xfrm>
          <a:off x="440103" y="40156"/>
          <a:ext cx="616144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1. Визначення проблеми</a:t>
          </a:r>
        </a:p>
      </dsp:txBody>
      <dsp:txXfrm>
        <a:off x="464601" y="64654"/>
        <a:ext cx="6112453" cy="452844"/>
      </dsp:txXfrm>
    </dsp:sp>
    <dsp:sp modelId="{529A05F1-DC52-4433-A71A-0C4405AFD299}">
      <dsp:nvSpPr>
        <dsp:cNvPr id="0" name=""/>
        <dsp:cNvSpPr/>
      </dsp:nvSpPr>
      <dsp:spPr>
        <a:xfrm>
          <a:off x="0" y="1062196"/>
          <a:ext cx="880207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46EE6-9630-49D4-8B0B-02A7947C3DD6}">
      <dsp:nvSpPr>
        <dsp:cNvPr id="0" name=""/>
        <dsp:cNvSpPr/>
      </dsp:nvSpPr>
      <dsp:spPr>
        <a:xfrm>
          <a:off x="440103" y="811276"/>
          <a:ext cx="616144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2. Формулювання цілей дослідження</a:t>
          </a:r>
          <a:endParaRPr lang="ru-UA" sz="2000" b="1" kern="1200" dirty="0">
            <a:latin typeface="Times New Roman" panose="02020603050405020304" pitchFamily="18" charset="0"/>
            <a:cs typeface="Times New Roman" panose="02020603050405020304" pitchFamily="18" charset="0"/>
          </a:endParaRPr>
        </a:p>
      </dsp:txBody>
      <dsp:txXfrm>
        <a:off x="464601" y="835774"/>
        <a:ext cx="6112453" cy="452844"/>
      </dsp:txXfrm>
    </dsp:sp>
    <dsp:sp modelId="{71826E30-A3EF-4423-A2AA-645A23F4E6F3}">
      <dsp:nvSpPr>
        <dsp:cNvPr id="0" name=""/>
        <dsp:cNvSpPr/>
      </dsp:nvSpPr>
      <dsp:spPr>
        <a:xfrm>
          <a:off x="0" y="2149766"/>
          <a:ext cx="880207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D7412-9D95-457D-8AA8-B738273669DE}">
      <dsp:nvSpPr>
        <dsp:cNvPr id="0" name=""/>
        <dsp:cNvSpPr/>
      </dsp:nvSpPr>
      <dsp:spPr>
        <a:xfrm>
          <a:off x="440103" y="1520710"/>
          <a:ext cx="6161449" cy="8182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effectLst/>
              <a:latin typeface="Times New Roman" panose="02020603050405020304" pitchFamily="18" charset="0"/>
            </a:rPr>
            <a:t>3. Визначення типу необхідної інформації та джерел її одержання</a:t>
          </a:r>
          <a:endParaRPr lang="uk-UA" sz="2000" b="1" kern="1200" noProof="0" dirty="0"/>
        </a:p>
      </dsp:txBody>
      <dsp:txXfrm>
        <a:off x="480049" y="1560656"/>
        <a:ext cx="6081557" cy="738398"/>
      </dsp:txXfrm>
    </dsp:sp>
    <dsp:sp modelId="{B9E11B98-8CDF-4E2A-8C7E-7219A8432F53}">
      <dsp:nvSpPr>
        <dsp:cNvPr id="0" name=""/>
        <dsp:cNvSpPr/>
      </dsp:nvSpPr>
      <dsp:spPr>
        <a:xfrm>
          <a:off x="0" y="2920886"/>
          <a:ext cx="880207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A147F-56C8-4E30-88C1-66E9AB59A7F8}">
      <dsp:nvSpPr>
        <dsp:cNvPr id="0" name=""/>
        <dsp:cNvSpPr/>
      </dsp:nvSpPr>
      <dsp:spPr>
        <a:xfrm>
          <a:off x="440103" y="2669966"/>
          <a:ext cx="616144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effectLst/>
              <a:latin typeface="Times New Roman" panose="02020603050405020304" pitchFamily="18" charset="0"/>
            </a:rPr>
            <a:t>4. Визначення методу збору даних</a:t>
          </a:r>
          <a:endParaRPr lang="uk-UA" sz="2000" b="1" kern="1200" noProof="0" dirty="0"/>
        </a:p>
      </dsp:txBody>
      <dsp:txXfrm>
        <a:off x="464601" y="2694464"/>
        <a:ext cx="6112453" cy="452844"/>
      </dsp:txXfrm>
    </dsp:sp>
    <dsp:sp modelId="{8D5BCE90-D62A-430E-8379-57423C1D0B34}">
      <dsp:nvSpPr>
        <dsp:cNvPr id="0" name=""/>
        <dsp:cNvSpPr/>
      </dsp:nvSpPr>
      <dsp:spPr>
        <a:xfrm>
          <a:off x="0" y="3692006"/>
          <a:ext cx="880207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74BFD-E750-4BB6-AA8A-DBF9AA0A4D74}">
      <dsp:nvSpPr>
        <dsp:cNvPr id="0" name=""/>
        <dsp:cNvSpPr/>
      </dsp:nvSpPr>
      <dsp:spPr>
        <a:xfrm>
          <a:off x="440103" y="3441086"/>
          <a:ext cx="616144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5. Збір даних</a:t>
          </a:r>
        </a:p>
      </dsp:txBody>
      <dsp:txXfrm>
        <a:off x="464601" y="3465584"/>
        <a:ext cx="6112453" cy="452844"/>
      </dsp:txXfrm>
    </dsp:sp>
    <dsp:sp modelId="{E388284E-E499-41E7-9F27-E095D2DA8D0E}">
      <dsp:nvSpPr>
        <dsp:cNvPr id="0" name=""/>
        <dsp:cNvSpPr/>
      </dsp:nvSpPr>
      <dsp:spPr>
        <a:xfrm>
          <a:off x="0" y="4463126"/>
          <a:ext cx="880207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13B68-00E8-4892-A6FD-F0C6B8D1CDB1}">
      <dsp:nvSpPr>
        <dsp:cNvPr id="0" name=""/>
        <dsp:cNvSpPr/>
      </dsp:nvSpPr>
      <dsp:spPr>
        <a:xfrm>
          <a:off x="440103" y="4212206"/>
          <a:ext cx="6161449"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6. Аналіз та інтерпретація даних</a:t>
          </a:r>
        </a:p>
      </dsp:txBody>
      <dsp:txXfrm>
        <a:off x="464601" y="4236704"/>
        <a:ext cx="6112453"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5C99-EA89-49A3-B4F3-186D5FEA111C}">
      <dsp:nvSpPr>
        <dsp:cNvPr id="0" name=""/>
        <dsp:cNvSpPr/>
      </dsp:nvSpPr>
      <dsp:spPr>
        <a:xfrm>
          <a:off x="0" y="214675"/>
          <a:ext cx="8681646" cy="5829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Вступна частина</a:t>
          </a:r>
          <a:endParaRPr lang="ru-UA" sz="2800" b="1" kern="1200" dirty="0">
            <a:latin typeface="Times New Roman" panose="02020603050405020304" pitchFamily="18" charset="0"/>
            <a:cs typeface="Times New Roman" panose="02020603050405020304" pitchFamily="18" charset="0"/>
          </a:endParaRPr>
        </a:p>
      </dsp:txBody>
      <dsp:txXfrm>
        <a:off x="28458" y="243133"/>
        <a:ext cx="8624730" cy="526051"/>
      </dsp:txXfrm>
    </dsp:sp>
    <dsp:sp modelId="{1A8DDFA1-86A4-4F9D-ABD0-AB7E4FC4CEFD}">
      <dsp:nvSpPr>
        <dsp:cNvPr id="0" name=""/>
        <dsp:cNvSpPr/>
      </dsp:nvSpPr>
      <dsp:spPr>
        <a:xfrm>
          <a:off x="0" y="586881"/>
          <a:ext cx="8681646" cy="419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642" tIns="25400" rIns="142240" bIns="25400" numCol="1" spcCol="1270" anchor="t" anchorCtr="0">
          <a:noAutofit/>
        </a:bodyPr>
        <a:lstStyle/>
        <a:p>
          <a:pPr marL="228600" lvl="1" indent="-228600" algn="just" defTabSz="889000">
            <a:lnSpc>
              <a:spcPct val="90000"/>
            </a:lnSpc>
            <a:spcBef>
              <a:spcPct val="0"/>
            </a:spcBef>
            <a:spcAft>
              <a:spcPct val="20000"/>
            </a:spcAft>
            <a:buChar char="•"/>
          </a:pPr>
          <a:endPar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найменування організації, фірми, компанії, яка проводить маркетингове дослідження;</a:t>
          </a:r>
        </a:p>
        <a:p>
          <a:pPr marL="228600" lvl="1" indent="-228600" algn="just"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цілі дослідження;</a:t>
          </a:r>
        </a:p>
        <a:p>
          <a:pPr marL="228600" lvl="1" indent="-228600" algn="just"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підкреслюється значущість особистої участі людини в опитуванні, яку користь одержить респондент, прийнявши участь в опитуванні;</a:t>
          </a:r>
        </a:p>
        <a:p>
          <a:pPr marL="228600" lvl="1" indent="-228600" algn="just"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гарантується анонімність відповідей;</a:t>
          </a:r>
        </a:p>
        <a:p>
          <a:pPr marL="228600" lvl="1" indent="-228600" algn="just"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дається чіткий виклад правил заповнення анкети тощо.</a:t>
          </a:r>
        </a:p>
        <a:p>
          <a:pPr marL="228600" lvl="1" indent="-228600" algn="l" defTabSz="889000">
            <a:lnSpc>
              <a:spcPct val="90000"/>
            </a:lnSpc>
            <a:spcBef>
              <a:spcPct val="0"/>
            </a:spcBef>
            <a:spcAft>
              <a:spcPct val="20000"/>
            </a:spcAft>
            <a:buChar char="•"/>
          </a:pPr>
          <a:endParaRPr lang="ru-UA" sz="2000" b="1" kern="1200" dirty="0">
            <a:solidFill>
              <a:schemeClr val="accent3">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ru-UA" sz="2000" b="1" kern="1200" dirty="0">
            <a:solidFill>
              <a:schemeClr val="accent3">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вік; </a:t>
          </a:r>
          <a:endParaRPr lang="ru-UA" sz="2000" b="1" kern="1200" dirty="0">
            <a:solidFill>
              <a:schemeClr val="accent3">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стать; </a:t>
          </a:r>
        </a:p>
        <a:p>
          <a:pPr marL="228600" lvl="1" indent="-228600" algn="l"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род занять; </a:t>
          </a:r>
        </a:p>
        <a:p>
          <a:pPr marL="228600" lvl="1" indent="-228600" algn="l"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сімейний стан; </a:t>
          </a:r>
        </a:p>
        <a:p>
          <a:pPr marL="228600" lvl="1" indent="-228600" algn="l" defTabSz="889000">
            <a:lnSpc>
              <a:spcPct val="90000"/>
            </a:lnSpc>
            <a:spcBef>
              <a:spcPct val="0"/>
            </a:spcBef>
            <a:spcAft>
              <a:spcPct val="20000"/>
            </a:spcAft>
            <a:buChar char="•"/>
          </a:pPr>
          <a:r>
            <a:rPr lang="uk-UA" sz="2000" b="1" kern="1200" noProof="0" dirty="0">
              <a:solidFill>
                <a:schemeClr val="accent3">
                  <a:lumMod val="75000"/>
                </a:schemeClr>
              </a:solidFill>
              <a:latin typeface="Times New Roman" panose="02020603050405020304" pitchFamily="18" charset="0"/>
              <a:cs typeface="Times New Roman" panose="02020603050405020304" pitchFamily="18" charset="0"/>
            </a:rPr>
            <a:t>рівень доходу тощо</a:t>
          </a:r>
          <a:r>
            <a:rPr lang="ru-RU" sz="2000" b="1" kern="1200" dirty="0">
              <a:solidFill>
                <a:schemeClr val="accent3">
                  <a:lumMod val="75000"/>
                </a:schemeClr>
              </a:solidFill>
              <a:latin typeface="Times New Roman" panose="02020603050405020304" pitchFamily="18" charset="0"/>
              <a:cs typeface="Times New Roman" panose="02020603050405020304" pitchFamily="18" charset="0"/>
            </a:rPr>
            <a:t>.</a:t>
          </a:r>
          <a:endParaRPr lang="ru-UA" sz="2000" b="1" kern="1200" dirty="0">
            <a:solidFill>
              <a:schemeClr val="accent3">
                <a:lumMod val="75000"/>
              </a:schemeClr>
            </a:solidFill>
            <a:latin typeface="Times New Roman" panose="02020603050405020304" pitchFamily="18" charset="0"/>
            <a:cs typeface="Times New Roman" panose="02020603050405020304" pitchFamily="18" charset="0"/>
          </a:endParaRPr>
        </a:p>
      </dsp:txBody>
      <dsp:txXfrm>
        <a:off x="0" y="586881"/>
        <a:ext cx="8681646" cy="4199288"/>
      </dsp:txXfrm>
    </dsp:sp>
    <dsp:sp modelId="{353AF70F-05E5-4636-9A92-4A9A370797EA}">
      <dsp:nvSpPr>
        <dsp:cNvPr id="0" name=""/>
        <dsp:cNvSpPr/>
      </dsp:nvSpPr>
      <dsp:spPr>
        <a:xfrm>
          <a:off x="0" y="3105298"/>
          <a:ext cx="8681646" cy="5829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Реквізитна частина</a:t>
          </a:r>
          <a:endParaRPr lang="ru-UA" sz="2800" b="1" kern="1200" dirty="0">
            <a:latin typeface="Times New Roman" panose="02020603050405020304" pitchFamily="18" charset="0"/>
            <a:cs typeface="Times New Roman" panose="02020603050405020304" pitchFamily="18" charset="0"/>
          </a:endParaRPr>
        </a:p>
      </dsp:txBody>
      <dsp:txXfrm>
        <a:off x="28458" y="3133756"/>
        <a:ext cx="8624730" cy="526051"/>
      </dsp:txXfrm>
    </dsp:sp>
    <dsp:sp modelId="{202F73EC-4E36-4C76-AE1D-8796B23BBF37}">
      <dsp:nvSpPr>
        <dsp:cNvPr id="0" name=""/>
        <dsp:cNvSpPr/>
      </dsp:nvSpPr>
      <dsp:spPr>
        <a:xfrm>
          <a:off x="0" y="5369137"/>
          <a:ext cx="8681646" cy="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64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ru-UA" sz="400" kern="1200" dirty="0"/>
        </a:p>
      </dsp:txBody>
      <dsp:txXfrm>
        <a:off x="0" y="5369137"/>
        <a:ext cx="8681646" cy="736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8A51-BE27-4002-BCF3-532CA1F80779}">
      <dsp:nvSpPr>
        <dsp:cNvPr id="0" name=""/>
        <dsp:cNvSpPr/>
      </dsp:nvSpPr>
      <dsp:spPr>
        <a:xfrm>
          <a:off x="0" y="0"/>
          <a:ext cx="8596668" cy="692640"/>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тип питань;</a:t>
          </a:r>
          <a:endParaRPr lang="ru-UA" sz="2400" b="1" kern="1200" dirty="0">
            <a:latin typeface="Times New Roman" panose="02020603050405020304" pitchFamily="18" charset="0"/>
            <a:cs typeface="Times New Roman" panose="02020603050405020304" pitchFamily="18" charset="0"/>
          </a:endParaRPr>
        </a:p>
      </dsp:txBody>
      <dsp:txXfrm>
        <a:off x="33812" y="33812"/>
        <a:ext cx="8529044" cy="625016"/>
      </dsp:txXfrm>
    </dsp:sp>
    <dsp:sp modelId="{9186826E-5491-4E1B-B720-51E4FCC71BD6}">
      <dsp:nvSpPr>
        <dsp:cNvPr id="0" name=""/>
        <dsp:cNvSpPr/>
      </dsp:nvSpPr>
      <dsp:spPr>
        <a:xfrm>
          <a:off x="0" y="819871"/>
          <a:ext cx="8596668" cy="692640"/>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зміст питань та їх кількість;</a:t>
          </a:r>
          <a:endParaRPr lang="ru-UA" sz="2400" b="1" kern="1200" dirty="0">
            <a:latin typeface="Times New Roman" panose="02020603050405020304" pitchFamily="18" charset="0"/>
            <a:cs typeface="Times New Roman" panose="02020603050405020304" pitchFamily="18" charset="0"/>
          </a:endParaRPr>
        </a:p>
      </dsp:txBody>
      <dsp:txXfrm>
        <a:off x="33812" y="853683"/>
        <a:ext cx="8529044" cy="625016"/>
      </dsp:txXfrm>
    </dsp:sp>
    <dsp:sp modelId="{80331964-9309-47AE-87BB-3D2D4685B44A}">
      <dsp:nvSpPr>
        <dsp:cNvPr id="0" name=""/>
        <dsp:cNvSpPr/>
      </dsp:nvSpPr>
      <dsp:spPr>
        <a:xfrm>
          <a:off x="0" y="1619071"/>
          <a:ext cx="8596668" cy="692640"/>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послідовність подання питань в анкеті</a:t>
          </a:r>
          <a:endParaRPr lang="ru-UA" sz="2400" b="1" kern="1200" dirty="0">
            <a:latin typeface="Times New Roman" panose="02020603050405020304" pitchFamily="18" charset="0"/>
            <a:cs typeface="Times New Roman" panose="02020603050405020304" pitchFamily="18" charset="0"/>
          </a:endParaRPr>
        </a:p>
      </dsp:txBody>
      <dsp:txXfrm>
        <a:off x="33812" y="1652883"/>
        <a:ext cx="8529044" cy="625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19E71-8A40-4905-9EEA-C4EEA9E3FF76}">
      <dsp:nvSpPr>
        <dsp:cNvPr id="0" name=""/>
        <dsp:cNvSpPr/>
      </dsp:nvSpPr>
      <dsp:spPr>
        <a:xfrm>
          <a:off x="0" y="0"/>
          <a:ext cx="8596668" cy="78817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Тип питань</a:t>
          </a:r>
          <a:endParaRPr lang="ru-UA" sz="2800" b="1" kern="1200" dirty="0">
            <a:latin typeface="Times New Roman" panose="02020603050405020304" pitchFamily="18" charset="0"/>
            <a:cs typeface="Times New Roman" panose="02020603050405020304" pitchFamily="18" charset="0"/>
          </a:endParaRPr>
        </a:p>
      </dsp:txBody>
      <dsp:txXfrm>
        <a:off x="0" y="0"/>
        <a:ext cx="8596668" cy="788172"/>
      </dsp:txXfrm>
    </dsp:sp>
    <dsp:sp modelId="{4E818793-D8FA-4DFD-AC59-8393D7FDA3D3}">
      <dsp:nvSpPr>
        <dsp:cNvPr id="0" name=""/>
        <dsp:cNvSpPr/>
      </dsp:nvSpPr>
      <dsp:spPr>
        <a:xfrm>
          <a:off x="732" y="788172"/>
          <a:ext cx="2056819" cy="16551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Відкриті</a:t>
          </a:r>
          <a:endParaRPr lang="ru-UA" sz="2400" b="1" kern="1200" dirty="0">
            <a:latin typeface="Times New Roman" panose="02020603050405020304" pitchFamily="18" charset="0"/>
            <a:cs typeface="Times New Roman" panose="02020603050405020304" pitchFamily="18" charset="0"/>
          </a:endParaRPr>
        </a:p>
      </dsp:txBody>
      <dsp:txXfrm>
        <a:off x="732" y="788172"/>
        <a:ext cx="2056819" cy="1655163"/>
      </dsp:txXfrm>
    </dsp:sp>
    <dsp:sp modelId="{D64104C8-5954-4DFC-A323-06C24562FFD7}">
      <dsp:nvSpPr>
        <dsp:cNvPr id="0" name=""/>
        <dsp:cNvSpPr/>
      </dsp:nvSpPr>
      <dsp:spPr>
        <a:xfrm>
          <a:off x="2057552" y="788172"/>
          <a:ext cx="1800231" cy="16551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Закриті</a:t>
          </a:r>
          <a:endParaRPr lang="ru-UA" sz="2400" b="1" kern="1200" dirty="0">
            <a:latin typeface="Times New Roman" panose="02020603050405020304" pitchFamily="18" charset="0"/>
            <a:cs typeface="Times New Roman" panose="02020603050405020304" pitchFamily="18" charset="0"/>
          </a:endParaRPr>
        </a:p>
      </dsp:txBody>
      <dsp:txXfrm>
        <a:off x="2057552" y="788172"/>
        <a:ext cx="1800231" cy="1655163"/>
      </dsp:txXfrm>
    </dsp:sp>
    <dsp:sp modelId="{CA4129E5-1CA2-4799-A53F-2B9F49E0A940}">
      <dsp:nvSpPr>
        <dsp:cNvPr id="0" name=""/>
        <dsp:cNvSpPr/>
      </dsp:nvSpPr>
      <dsp:spPr>
        <a:xfrm>
          <a:off x="3857783" y="788172"/>
          <a:ext cx="2681332" cy="16551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Напівзакриті</a:t>
          </a:r>
          <a:r>
            <a:rPr lang="uk-UA" sz="2800" b="1" kern="1200" dirty="0">
              <a:latin typeface="Times New Roman" panose="02020603050405020304" pitchFamily="18" charset="0"/>
              <a:cs typeface="Times New Roman" panose="02020603050405020304" pitchFamily="18" charset="0"/>
            </a:rPr>
            <a:t> (припускають «інше»)</a:t>
          </a:r>
          <a:endParaRPr lang="ru-UA" sz="2800" b="1" kern="1200" dirty="0">
            <a:latin typeface="Times New Roman" panose="02020603050405020304" pitchFamily="18" charset="0"/>
            <a:cs typeface="Times New Roman" panose="02020603050405020304" pitchFamily="18" charset="0"/>
          </a:endParaRPr>
        </a:p>
      </dsp:txBody>
      <dsp:txXfrm>
        <a:off x="3857783" y="788172"/>
        <a:ext cx="2681332" cy="1655163"/>
      </dsp:txXfrm>
    </dsp:sp>
    <dsp:sp modelId="{693FCD1B-6AF6-4BC4-9886-AAD130237785}">
      <dsp:nvSpPr>
        <dsp:cNvPr id="0" name=""/>
        <dsp:cNvSpPr/>
      </dsp:nvSpPr>
      <dsp:spPr>
        <a:xfrm>
          <a:off x="6539848" y="788172"/>
          <a:ext cx="2056819" cy="16551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Зі шкалами відповідей</a:t>
          </a:r>
          <a:endParaRPr lang="ru-UA" sz="2400" b="1" kern="1200" dirty="0">
            <a:latin typeface="Times New Roman" panose="02020603050405020304" pitchFamily="18" charset="0"/>
            <a:cs typeface="Times New Roman" panose="02020603050405020304" pitchFamily="18" charset="0"/>
          </a:endParaRPr>
        </a:p>
      </dsp:txBody>
      <dsp:txXfrm>
        <a:off x="6539848" y="788172"/>
        <a:ext cx="2056819" cy="1655163"/>
      </dsp:txXfrm>
    </dsp:sp>
    <dsp:sp modelId="{1F051CD6-02D4-4344-8635-38DBDD70F1B4}">
      <dsp:nvSpPr>
        <dsp:cNvPr id="0" name=""/>
        <dsp:cNvSpPr/>
      </dsp:nvSpPr>
      <dsp:spPr>
        <a:xfrm>
          <a:off x="0" y="2443335"/>
          <a:ext cx="8596668" cy="1839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8606F-A241-41ED-B58E-F46CE4E625F8}">
      <dsp:nvSpPr>
        <dsp:cNvPr id="0" name=""/>
        <dsp:cNvSpPr/>
      </dsp:nvSpPr>
      <dsp:spPr>
        <a:xfrm>
          <a:off x="0" y="541893"/>
          <a:ext cx="9963633" cy="88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9BD0E-78F6-47A7-BA2D-17950924FF13}">
      <dsp:nvSpPr>
        <dsp:cNvPr id="0" name=""/>
        <dsp:cNvSpPr/>
      </dsp:nvSpPr>
      <dsp:spPr>
        <a:xfrm>
          <a:off x="498181" y="25293"/>
          <a:ext cx="6974543" cy="1033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621" tIns="0" rIns="263621" bIns="0" numCol="1" spcCol="1270" anchor="ctr" anchorCtr="0">
          <a:noAutofit/>
        </a:bodyPr>
        <a:lstStyle/>
        <a:p>
          <a:pPr marL="0" lvl="0" indent="0" algn="l"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Методика </a:t>
          </a:r>
          <a:r>
            <a:rPr lang="en-US" sz="2800" b="1" kern="1200" dirty="0">
              <a:latin typeface="Times New Roman" panose="02020603050405020304" pitchFamily="18" charset="0"/>
              <a:cs typeface="Times New Roman" panose="02020603050405020304" pitchFamily="18" charset="0"/>
            </a:rPr>
            <a:t>SERVQUAL (Service Quality – </a:t>
          </a:r>
          <a:r>
            <a:rPr lang="uk-UA" sz="2800" b="1" kern="1200" noProof="0" dirty="0">
              <a:latin typeface="Times New Roman" panose="02020603050405020304" pitchFamily="18" charset="0"/>
              <a:cs typeface="Times New Roman" panose="02020603050405020304" pitchFamily="18" charset="0"/>
            </a:rPr>
            <a:t>якість сервісу</a:t>
          </a:r>
          <a:r>
            <a:rPr lang="ru-RU" sz="2800" b="1" kern="1200" dirty="0">
              <a:latin typeface="Times New Roman" panose="02020603050405020304" pitchFamily="18" charset="0"/>
              <a:cs typeface="Times New Roman" panose="02020603050405020304" pitchFamily="18" charset="0"/>
            </a:rPr>
            <a:t>)</a:t>
          </a:r>
          <a:endParaRPr lang="ru-UA" sz="2800" b="1" kern="1200" dirty="0">
            <a:latin typeface="Times New Roman" panose="02020603050405020304" pitchFamily="18" charset="0"/>
            <a:cs typeface="Times New Roman" panose="02020603050405020304" pitchFamily="18" charset="0"/>
          </a:endParaRPr>
        </a:p>
      </dsp:txBody>
      <dsp:txXfrm>
        <a:off x="548618" y="75730"/>
        <a:ext cx="6873669" cy="932326"/>
      </dsp:txXfrm>
    </dsp:sp>
    <dsp:sp modelId="{60421942-9F02-4B52-99A4-55A579E6C4D4}">
      <dsp:nvSpPr>
        <dsp:cNvPr id="0" name=""/>
        <dsp:cNvSpPr/>
      </dsp:nvSpPr>
      <dsp:spPr>
        <a:xfrm>
          <a:off x="0" y="2129493"/>
          <a:ext cx="9963633" cy="88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07384-FF15-4EF9-9C1A-DA0EDA408290}">
      <dsp:nvSpPr>
        <dsp:cNvPr id="0" name=""/>
        <dsp:cNvSpPr/>
      </dsp:nvSpPr>
      <dsp:spPr>
        <a:xfrm>
          <a:off x="498181" y="1612893"/>
          <a:ext cx="6974543" cy="1033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621" tIns="0" rIns="263621" bIns="0" numCol="1" spcCol="1270" anchor="ctr" anchorCtr="0">
          <a:noAutofit/>
        </a:bodyPr>
        <a:lstStyle/>
        <a:p>
          <a:pPr marL="0" lvl="0" indent="0" algn="l"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Методика «Словник»</a:t>
          </a:r>
          <a:endParaRPr lang="ru-UA" sz="2800" b="1" kern="1200" dirty="0">
            <a:latin typeface="Times New Roman" panose="02020603050405020304" pitchFamily="18" charset="0"/>
            <a:cs typeface="Times New Roman" panose="02020603050405020304" pitchFamily="18" charset="0"/>
          </a:endParaRPr>
        </a:p>
      </dsp:txBody>
      <dsp:txXfrm>
        <a:off x="548618" y="1663330"/>
        <a:ext cx="6873669" cy="932326"/>
      </dsp:txXfrm>
    </dsp:sp>
    <dsp:sp modelId="{11A10368-1363-4512-B38E-A666827E2BC8}">
      <dsp:nvSpPr>
        <dsp:cNvPr id="0" name=""/>
        <dsp:cNvSpPr/>
      </dsp:nvSpPr>
      <dsp:spPr>
        <a:xfrm>
          <a:off x="0" y="3717093"/>
          <a:ext cx="9963633" cy="88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5A95C-1108-418D-923C-779D875CA74E}">
      <dsp:nvSpPr>
        <dsp:cNvPr id="0" name=""/>
        <dsp:cNvSpPr/>
      </dsp:nvSpPr>
      <dsp:spPr>
        <a:xfrm>
          <a:off x="471678" y="3134234"/>
          <a:ext cx="6974543" cy="1033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621" tIns="0" rIns="263621" bIns="0" numCol="1" spcCol="1270" anchor="ctr" anchorCtr="0">
          <a:noAutofit/>
        </a:bodyPr>
        <a:lstStyle/>
        <a:p>
          <a:pPr marL="0" lvl="0" indent="0" algn="l"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Методика </a:t>
          </a:r>
          <a:r>
            <a:rPr lang="ru-RU" sz="2800" b="1" kern="1200" dirty="0" err="1">
              <a:latin typeface="Times New Roman" panose="02020603050405020304" pitchFamily="18" charset="0"/>
              <a:cs typeface="Times New Roman" panose="02020603050405020304" pitchFamily="18" charset="0"/>
            </a:rPr>
            <a:t>Норіакі</a:t>
          </a:r>
          <a:r>
            <a:rPr lang="ru-RU" sz="2800" b="1" kern="1200" dirty="0">
              <a:latin typeface="Times New Roman" panose="02020603050405020304" pitchFamily="18" charset="0"/>
              <a:cs typeface="Times New Roman" panose="02020603050405020304" pitchFamily="18" charset="0"/>
            </a:rPr>
            <a:t> Кано</a:t>
          </a:r>
          <a:endParaRPr lang="ru-UA" sz="2800" b="1" kern="1200" dirty="0">
            <a:latin typeface="Times New Roman" panose="02020603050405020304" pitchFamily="18" charset="0"/>
            <a:cs typeface="Times New Roman" panose="02020603050405020304" pitchFamily="18" charset="0"/>
          </a:endParaRPr>
        </a:p>
      </dsp:txBody>
      <dsp:txXfrm>
        <a:off x="522115" y="3184671"/>
        <a:ext cx="6873669"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B109-9769-418E-9009-1E32EC49ED1A}">
      <dsp:nvSpPr>
        <dsp:cNvPr id="0" name=""/>
        <dsp:cNvSpPr/>
      </dsp:nvSpPr>
      <dsp:spPr>
        <a:xfrm>
          <a:off x="0" y="408670"/>
          <a:ext cx="2686843" cy="35065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1" kern="1200" noProof="0" dirty="0">
              <a:latin typeface="Times New Roman" panose="02020603050405020304" pitchFamily="18" charset="0"/>
              <a:cs typeface="Times New Roman" panose="02020603050405020304" pitchFamily="18" charset="0"/>
            </a:rPr>
            <a:t>Розвідувальне дослідження </a:t>
          </a:r>
          <a:r>
            <a:rPr lang="uk-UA" sz="2400" b="1" kern="1200" noProof="0" dirty="0">
              <a:latin typeface="Times New Roman" panose="02020603050405020304" pitchFamily="18" charset="0"/>
              <a:cs typeface="Times New Roman" panose="02020603050405020304" pitchFamily="18" charset="0"/>
            </a:rPr>
            <a:t>застосовується для вивчення будь-якої проблеми, стосовно якої недостатньо інформації</a:t>
          </a:r>
        </a:p>
      </dsp:txBody>
      <dsp:txXfrm>
        <a:off x="0" y="408670"/>
        <a:ext cx="2686843" cy="3506556"/>
      </dsp:txXfrm>
    </dsp:sp>
    <dsp:sp modelId="{BA1B48B9-1CCF-44B1-8730-96B16F084C7E}">
      <dsp:nvSpPr>
        <dsp:cNvPr id="0" name=""/>
        <dsp:cNvSpPr/>
      </dsp:nvSpPr>
      <dsp:spPr>
        <a:xfrm>
          <a:off x="2955528" y="452213"/>
          <a:ext cx="2686843" cy="34194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i="1" kern="1200" noProof="0" dirty="0">
              <a:latin typeface="Times New Roman" panose="02020603050405020304" pitchFamily="18" charset="0"/>
              <a:cs typeface="Times New Roman" panose="02020603050405020304" pitchFamily="18" charset="0"/>
            </a:rPr>
            <a:t>Описове (дескриптивне) дослідження </a:t>
          </a:r>
          <a:r>
            <a:rPr lang="uk-UA" sz="2200" b="1" kern="1200" noProof="0" dirty="0">
              <a:latin typeface="Times New Roman" panose="02020603050405020304" pitchFamily="18" charset="0"/>
              <a:cs typeface="Times New Roman" panose="02020603050405020304" pitchFamily="18" charset="0"/>
            </a:rPr>
            <a:t>– </a:t>
          </a:r>
          <a:br>
            <a:rPr lang="uk-UA" sz="2200" b="1" kern="1200" noProof="0" dirty="0">
              <a:latin typeface="Times New Roman" panose="02020603050405020304" pitchFamily="18" charset="0"/>
              <a:cs typeface="Times New Roman" panose="02020603050405020304" pitchFamily="18" charset="0"/>
            </a:rPr>
          </a:br>
          <a:r>
            <a:rPr lang="uk-UA" sz="2200" b="1" kern="1200" noProof="0" dirty="0">
              <a:latin typeface="Times New Roman" panose="02020603050405020304" pitchFamily="18" charset="0"/>
              <a:cs typeface="Times New Roman" panose="02020603050405020304" pitchFamily="18" charset="0"/>
            </a:rPr>
            <a:t>проект досліджень, в якому основна увага приділяється повному та достовірному опису аспектів реальної ринкової ситуації</a:t>
          </a:r>
        </a:p>
      </dsp:txBody>
      <dsp:txXfrm>
        <a:off x="2955528" y="452213"/>
        <a:ext cx="2686843" cy="3419470"/>
      </dsp:txXfrm>
    </dsp:sp>
    <dsp:sp modelId="{3CF99FA3-9F9D-493F-9700-E5AE2DDEFF6D}">
      <dsp:nvSpPr>
        <dsp:cNvPr id="0" name=""/>
        <dsp:cNvSpPr/>
      </dsp:nvSpPr>
      <dsp:spPr>
        <a:xfrm>
          <a:off x="5911056" y="466730"/>
          <a:ext cx="2686843" cy="33904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i="1" kern="1200" noProof="0" dirty="0">
              <a:latin typeface="Times New Roman" panose="02020603050405020304" pitchFamily="18" charset="0"/>
              <a:cs typeface="Times New Roman" panose="02020603050405020304" pitchFamily="18" charset="0"/>
            </a:rPr>
            <a:t>Каузальне дослідження</a:t>
          </a:r>
          <a:br>
            <a:rPr lang="uk-UA" sz="2200" b="1" kern="1200" noProof="0" dirty="0">
              <a:latin typeface="Times New Roman" panose="02020603050405020304" pitchFamily="18" charset="0"/>
              <a:cs typeface="Times New Roman" panose="02020603050405020304" pitchFamily="18" charset="0"/>
            </a:rPr>
          </a:br>
          <a:r>
            <a:rPr lang="uk-UA" sz="2200" b="1" kern="1200" noProof="0" dirty="0">
              <a:latin typeface="Times New Roman" panose="02020603050405020304" pitchFamily="18" charset="0"/>
              <a:cs typeface="Times New Roman" panose="02020603050405020304" pitchFamily="18" charset="0"/>
            </a:rPr>
            <a:t> – проект досліджень, в якому основна увага приділяється встановленню причинно-наслідкових </a:t>
          </a:r>
          <a:r>
            <a:rPr lang="uk-UA" sz="2200" b="1" kern="1200" noProof="0" dirty="0" err="1">
              <a:latin typeface="Times New Roman" panose="02020603050405020304" pitchFamily="18" charset="0"/>
              <a:cs typeface="Times New Roman" panose="02020603050405020304" pitchFamily="18" charset="0"/>
            </a:rPr>
            <a:t>зв’язків</a:t>
          </a:r>
          <a:endParaRPr lang="uk-UA" sz="2200" b="1" kern="1200" noProof="0" dirty="0">
            <a:latin typeface="Times New Roman" panose="02020603050405020304" pitchFamily="18" charset="0"/>
            <a:cs typeface="Times New Roman" panose="02020603050405020304" pitchFamily="18" charset="0"/>
          </a:endParaRPr>
        </a:p>
      </dsp:txBody>
      <dsp:txXfrm>
        <a:off x="5911056" y="466730"/>
        <a:ext cx="2686843" cy="3390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B109-9769-418E-9009-1E32EC49ED1A}">
      <dsp:nvSpPr>
        <dsp:cNvPr id="0" name=""/>
        <dsp:cNvSpPr/>
      </dsp:nvSpPr>
      <dsp:spPr>
        <a:xfrm>
          <a:off x="1049" y="287032"/>
          <a:ext cx="4093238" cy="37498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1" kern="1200" dirty="0">
              <a:effectLst/>
              <a:latin typeface="Times New Roman" panose="02020603050405020304" pitchFamily="18" charset="0"/>
              <a:ea typeface="Calibri" panose="020F0502020204030204" pitchFamily="34" charset="0"/>
            </a:rPr>
            <a:t>Первинна інформація </a:t>
          </a:r>
          <a:r>
            <a:rPr lang="uk-UA" sz="2400" b="1" kern="1200" dirty="0">
              <a:effectLst/>
              <a:latin typeface="Times New Roman" panose="02020603050405020304" pitchFamily="18" charset="0"/>
              <a:ea typeface="Calibri" panose="020F0502020204030204" pitchFamily="34" charset="0"/>
            </a:rPr>
            <a:t>– інформація, яка отримана спеціально для вирішення конкретної проблеми, спеціально зібрана для цілей конкретного дослідження</a:t>
          </a:r>
          <a:endParaRPr lang="uk-UA" sz="2400" b="1" kern="1200" noProof="0" dirty="0">
            <a:latin typeface="Times New Roman" panose="02020603050405020304" pitchFamily="18" charset="0"/>
            <a:cs typeface="Times New Roman" panose="02020603050405020304" pitchFamily="18" charset="0"/>
          </a:endParaRPr>
        </a:p>
      </dsp:txBody>
      <dsp:txXfrm>
        <a:off x="1049" y="287032"/>
        <a:ext cx="4093238" cy="3749832"/>
      </dsp:txXfrm>
    </dsp:sp>
    <dsp:sp modelId="{BA1B48B9-1CCF-44B1-8730-96B16F084C7E}">
      <dsp:nvSpPr>
        <dsp:cNvPr id="0" name=""/>
        <dsp:cNvSpPr/>
      </dsp:nvSpPr>
      <dsp:spPr>
        <a:xfrm>
          <a:off x="4281922" y="300282"/>
          <a:ext cx="4093238" cy="37650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1" kern="1200" dirty="0">
              <a:effectLst/>
              <a:latin typeface="Times New Roman" panose="02020603050405020304" pitchFamily="18" charset="0"/>
              <a:ea typeface="Calibri" panose="020F0502020204030204" pitchFamily="34" charset="0"/>
            </a:rPr>
            <a:t>Вторинна інформація</a:t>
          </a:r>
          <a:r>
            <a:rPr lang="uk-UA" sz="2400" i="1" kern="1200" dirty="0">
              <a:effectLst/>
              <a:latin typeface="Times New Roman" panose="02020603050405020304" pitchFamily="18" charset="0"/>
              <a:ea typeface="Calibri" panose="020F0502020204030204" pitchFamily="34" charset="0"/>
            </a:rPr>
            <a:t> </a:t>
          </a:r>
          <a:r>
            <a:rPr lang="uk-UA" sz="2400" kern="1200" dirty="0">
              <a:effectLst/>
              <a:latin typeface="Times New Roman" panose="02020603050405020304" pitchFamily="18" charset="0"/>
              <a:ea typeface="Calibri" panose="020F0502020204030204" pitchFamily="34" charset="0"/>
            </a:rPr>
            <a:t>– </a:t>
          </a:r>
          <a:r>
            <a:rPr lang="uk-UA" sz="2400" b="1" kern="1200" dirty="0">
              <a:effectLst/>
              <a:latin typeface="Times New Roman" panose="02020603050405020304" pitchFamily="18" charset="0"/>
              <a:ea typeface="Calibri" panose="020F0502020204030204" pitchFamily="34" charset="0"/>
            </a:rPr>
            <a:t>інформація, яка зібрана раніше для цілей, відмінних від цілей проведеного ринкового дослідження</a:t>
          </a:r>
          <a:endParaRPr lang="uk-UA" sz="2400" b="1" kern="1200" noProof="0" dirty="0">
            <a:latin typeface="Times New Roman" panose="02020603050405020304" pitchFamily="18" charset="0"/>
            <a:cs typeface="Times New Roman" panose="02020603050405020304" pitchFamily="18" charset="0"/>
          </a:endParaRPr>
        </a:p>
      </dsp:txBody>
      <dsp:txXfrm>
        <a:off x="4281922" y="300282"/>
        <a:ext cx="4093238" cy="3765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B109-9769-418E-9009-1E32EC49ED1A}">
      <dsp:nvSpPr>
        <dsp:cNvPr id="0" name=""/>
        <dsp:cNvSpPr/>
      </dsp:nvSpPr>
      <dsp:spPr>
        <a:xfrm>
          <a:off x="93802" y="210277"/>
          <a:ext cx="4093238" cy="25642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1" kern="1200" noProof="0" dirty="0">
              <a:effectLst/>
              <a:latin typeface="Times New Roman" panose="02020603050405020304" pitchFamily="18" charset="0"/>
            </a:rPr>
            <a:t>Внутрішня інформація – </a:t>
          </a:r>
          <a:r>
            <a:rPr lang="uk-UA" sz="2400" b="1" i="0" kern="1200" noProof="0" dirty="0">
              <a:effectLst/>
              <a:latin typeface="Times New Roman" panose="02020603050405020304" pitchFamily="18" charset="0"/>
            </a:rPr>
            <a:t>дані, які одержують у рамках тієї самої організації, для якої проводиться дослідження ринку</a:t>
          </a:r>
          <a:endParaRPr lang="uk-UA" sz="2400" b="1" i="0" kern="1200" noProof="0" dirty="0">
            <a:latin typeface="Times New Roman" panose="02020603050405020304" pitchFamily="18" charset="0"/>
            <a:cs typeface="Times New Roman" panose="02020603050405020304" pitchFamily="18" charset="0"/>
          </a:endParaRPr>
        </a:p>
      </dsp:txBody>
      <dsp:txXfrm>
        <a:off x="93802" y="210277"/>
        <a:ext cx="4093238" cy="2564299"/>
      </dsp:txXfrm>
    </dsp:sp>
    <dsp:sp modelId="{BA1B48B9-1CCF-44B1-8730-96B16F084C7E}">
      <dsp:nvSpPr>
        <dsp:cNvPr id="0" name=""/>
        <dsp:cNvSpPr/>
      </dsp:nvSpPr>
      <dsp:spPr>
        <a:xfrm>
          <a:off x="4374674" y="223527"/>
          <a:ext cx="4093238" cy="25377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1" kern="1200" noProof="0" dirty="0">
              <a:effectLst/>
              <a:latin typeface="Times New Roman" panose="02020603050405020304" pitchFamily="18" charset="0"/>
            </a:rPr>
            <a:t>Зовнішня інформація – </a:t>
          </a:r>
          <a:r>
            <a:rPr lang="uk-UA" sz="2400" b="1" i="0" kern="1200" noProof="0" dirty="0">
              <a:effectLst/>
              <a:latin typeface="Times New Roman" panose="02020603050405020304" pitchFamily="18" charset="0"/>
            </a:rPr>
            <a:t>дані, які одержують із джерел, що знаходяться поза організацією, для якої проводиться дослідження ринку</a:t>
          </a:r>
          <a:endParaRPr lang="uk-UA" sz="2400" b="1" i="0" kern="1200" noProof="0" dirty="0">
            <a:latin typeface="Times New Roman" panose="02020603050405020304" pitchFamily="18" charset="0"/>
            <a:cs typeface="Times New Roman" panose="02020603050405020304" pitchFamily="18" charset="0"/>
          </a:endParaRPr>
        </a:p>
      </dsp:txBody>
      <dsp:txXfrm>
        <a:off x="4374674" y="223527"/>
        <a:ext cx="4093238" cy="2537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DA18-67B0-47BF-B4BC-502E7C5E20EC}">
      <dsp:nvSpPr>
        <dsp:cNvPr id="0" name=""/>
        <dsp:cNvSpPr/>
      </dsp:nvSpPr>
      <dsp:spPr>
        <a:xfrm>
          <a:off x="0" y="340004"/>
          <a:ext cx="749872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2DD92-7111-4536-8F37-30AD402A04AA}">
      <dsp:nvSpPr>
        <dsp:cNvPr id="0" name=""/>
        <dsp:cNvSpPr/>
      </dsp:nvSpPr>
      <dsp:spPr>
        <a:xfrm>
          <a:off x="374936" y="74324"/>
          <a:ext cx="524910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04" tIns="0" rIns="198404"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Закони, укази, постанови державних органів</a:t>
          </a:r>
        </a:p>
      </dsp:txBody>
      <dsp:txXfrm>
        <a:off x="400875" y="100263"/>
        <a:ext cx="5197230" cy="479482"/>
      </dsp:txXfrm>
    </dsp:sp>
    <dsp:sp modelId="{529A05F1-DC52-4433-A71A-0C4405AFD299}">
      <dsp:nvSpPr>
        <dsp:cNvPr id="0" name=""/>
        <dsp:cNvSpPr/>
      </dsp:nvSpPr>
      <dsp:spPr>
        <a:xfrm>
          <a:off x="0" y="1156484"/>
          <a:ext cx="749872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46EE6-9630-49D4-8B0B-02A7947C3DD6}">
      <dsp:nvSpPr>
        <dsp:cNvPr id="0" name=""/>
        <dsp:cNvSpPr/>
      </dsp:nvSpPr>
      <dsp:spPr>
        <a:xfrm>
          <a:off x="374936" y="890804"/>
          <a:ext cx="524910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04" tIns="0" rIns="198404"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Дані офіційної статистики</a:t>
          </a:r>
        </a:p>
      </dsp:txBody>
      <dsp:txXfrm>
        <a:off x="400875" y="916743"/>
        <a:ext cx="5197230" cy="479482"/>
      </dsp:txXfrm>
    </dsp:sp>
    <dsp:sp modelId="{71826E30-A3EF-4423-A2AA-645A23F4E6F3}">
      <dsp:nvSpPr>
        <dsp:cNvPr id="0" name=""/>
        <dsp:cNvSpPr/>
      </dsp:nvSpPr>
      <dsp:spPr>
        <a:xfrm>
          <a:off x="0" y="1954318"/>
          <a:ext cx="749872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D7412-9D95-457D-8AA8-B738273669DE}">
      <dsp:nvSpPr>
        <dsp:cNvPr id="0" name=""/>
        <dsp:cNvSpPr/>
      </dsp:nvSpPr>
      <dsp:spPr>
        <a:xfrm>
          <a:off x="374936" y="1641969"/>
          <a:ext cx="5249108" cy="5127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04" tIns="0" rIns="198404"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effectLst/>
              <a:latin typeface="Times New Roman" panose="02020603050405020304" pitchFamily="18" charset="0"/>
            </a:rPr>
            <a:t>Мережа Інтернет</a:t>
          </a:r>
          <a:endParaRPr lang="uk-UA" sz="2000" b="1" kern="1200" noProof="0" dirty="0"/>
        </a:p>
      </dsp:txBody>
      <dsp:txXfrm>
        <a:off x="399965" y="1666998"/>
        <a:ext cx="5199050" cy="462656"/>
      </dsp:txXfrm>
    </dsp:sp>
    <dsp:sp modelId="{B9E11B98-8CDF-4E2A-8C7E-7219A8432F53}">
      <dsp:nvSpPr>
        <dsp:cNvPr id="0" name=""/>
        <dsp:cNvSpPr/>
      </dsp:nvSpPr>
      <dsp:spPr>
        <a:xfrm>
          <a:off x="0" y="2770798"/>
          <a:ext cx="749872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A147F-56C8-4E30-88C1-66E9AB59A7F8}">
      <dsp:nvSpPr>
        <dsp:cNvPr id="0" name=""/>
        <dsp:cNvSpPr/>
      </dsp:nvSpPr>
      <dsp:spPr>
        <a:xfrm>
          <a:off x="374936" y="2505118"/>
          <a:ext cx="524910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04" tIns="0" rIns="198404"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effectLst/>
              <a:latin typeface="Times New Roman" panose="02020603050405020304" pitchFamily="18" charset="0"/>
            </a:rPr>
            <a:t>Комерційні бази даних </a:t>
          </a:r>
          <a:endParaRPr lang="uk-UA" sz="2000" b="1" kern="1200" noProof="0" dirty="0"/>
        </a:p>
      </dsp:txBody>
      <dsp:txXfrm>
        <a:off x="400875" y="2531057"/>
        <a:ext cx="5197230" cy="479482"/>
      </dsp:txXfrm>
    </dsp:sp>
    <dsp:sp modelId="{8D5BCE90-D62A-430E-8379-57423C1D0B34}">
      <dsp:nvSpPr>
        <dsp:cNvPr id="0" name=""/>
        <dsp:cNvSpPr/>
      </dsp:nvSpPr>
      <dsp:spPr>
        <a:xfrm>
          <a:off x="0" y="3587278"/>
          <a:ext cx="749872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74BFD-E750-4BB6-AA8A-DBF9AA0A4D74}">
      <dsp:nvSpPr>
        <dsp:cNvPr id="0" name=""/>
        <dsp:cNvSpPr/>
      </dsp:nvSpPr>
      <dsp:spPr>
        <a:xfrm>
          <a:off x="374936" y="3321598"/>
          <a:ext cx="524910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04" tIns="0" rIns="198404"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Торгово-промислові палати</a:t>
          </a:r>
        </a:p>
      </dsp:txBody>
      <dsp:txXfrm>
        <a:off x="400875" y="3347537"/>
        <a:ext cx="5197230" cy="479482"/>
      </dsp:txXfrm>
    </dsp:sp>
    <dsp:sp modelId="{E388284E-E499-41E7-9F27-E095D2DA8D0E}">
      <dsp:nvSpPr>
        <dsp:cNvPr id="0" name=""/>
        <dsp:cNvSpPr/>
      </dsp:nvSpPr>
      <dsp:spPr>
        <a:xfrm>
          <a:off x="0" y="4403758"/>
          <a:ext cx="7498727"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13B68-00E8-4892-A6FD-F0C6B8D1CDB1}">
      <dsp:nvSpPr>
        <dsp:cNvPr id="0" name=""/>
        <dsp:cNvSpPr/>
      </dsp:nvSpPr>
      <dsp:spPr>
        <a:xfrm>
          <a:off x="374936" y="4138078"/>
          <a:ext cx="5249108"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04" tIns="0" rIns="198404"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Виставки, ярмарки</a:t>
          </a:r>
        </a:p>
      </dsp:txBody>
      <dsp:txXfrm>
        <a:off x="400875" y="4164017"/>
        <a:ext cx="5197230"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DA18-67B0-47BF-B4BC-502E7C5E20EC}">
      <dsp:nvSpPr>
        <dsp:cNvPr id="0" name=""/>
        <dsp:cNvSpPr/>
      </dsp:nvSpPr>
      <dsp:spPr>
        <a:xfrm>
          <a:off x="0" y="336218"/>
          <a:ext cx="8802071"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2DD92-7111-4536-8F37-30AD402A04AA}">
      <dsp:nvSpPr>
        <dsp:cNvPr id="0" name=""/>
        <dsp:cNvSpPr/>
      </dsp:nvSpPr>
      <dsp:spPr>
        <a:xfrm>
          <a:off x="440103" y="70538"/>
          <a:ext cx="6161449"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Аналіз документів </a:t>
          </a:r>
        </a:p>
      </dsp:txBody>
      <dsp:txXfrm>
        <a:off x="466042" y="96477"/>
        <a:ext cx="6109571" cy="479482"/>
      </dsp:txXfrm>
    </dsp:sp>
    <dsp:sp modelId="{529A05F1-DC52-4433-A71A-0C4405AFD299}">
      <dsp:nvSpPr>
        <dsp:cNvPr id="0" name=""/>
        <dsp:cNvSpPr/>
      </dsp:nvSpPr>
      <dsp:spPr>
        <a:xfrm>
          <a:off x="0" y="1152698"/>
          <a:ext cx="8802071"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46EE6-9630-49D4-8B0B-02A7947C3DD6}">
      <dsp:nvSpPr>
        <dsp:cNvPr id="0" name=""/>
        <dsp:cNvSpPr/>
      </dsp:nvSpPr>
      <dsp:spPr>
        <a:xfrm>
          <a:off x="440103" y="887018"/>
          <a:ext cx="6161449"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Спостереження</a:t>
          </a:r>
        </a:p>
      </dsp:txBody>
      <dsp:txXfrm>
        <a:off x="466042" y="912957"/>
        <a:ext cx="6109571" cy="479482"/>
      </dsp:txXfrm>
    </dsp:sp>
    <dsp:sp modelId="{71826E30-A3EF-4423-A2AA-645A23F4E6F3}">
      <dsp:nvSpPr>
        <dsp:cNvPr id="0" name=""/>
        <dsp:cNvSpPr/>
      </dsp:nvSpPr>
      <dsp:spPr>
        <a:xfrm>
          <a:off x="0" y="1958104"/>
          <a:ext cx="8802071"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D7412-9D95-457D-8AA8-B738273669DE}">
      <dsp:nvSpPr>
        <dsp:cNvPr id="0" name=""/>
        <dsp:cNvSpPr/>
      </dsp:nvSpPr>
      <dsp:spPr>
        <a:xfrm>
          <a:off x="440103" y="1638183"/>
          <a:ext cx="6161449" cy="5202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effectLst/>
              <a:latin typeface="Times New Roman" panose="02020603050405020304" pitchFamily="18" charset="0"/>
            </a:rPr>
            <a:t>Опитування</a:t>
          </a:r>
          <a:endParaRPr lang="uk-UA" sz="2000" b="1" kern="1200" noProof="0" dirty="0"/>
        </a:p>
      </dsp:txBody>
      <dsp:txXfrm>
        <a:off x="465501" y="1663581"/>
        <a:ext cx="6110653" cy="469490"/>
      </dsp:txXfrm>
    </dsp:sp>
    <dsp:sp modelId="{B9E11B98-8CDF-4E2A-8C7E-7219A8432F53}">
      <dsp:nvSpPr>
        <dsp:cNvPr id="0" name=""/>
        <dsp:cNvSpPr/>
      </dsp:nvSpPr>
      <dsp:spPr>
        <a:xfrm>
          <a:off x="0" y="2774584"/>
          <a:ext cx="8802071"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A147F-56C8-4E30-88C1-66E9AB59A7F8}">
      <dsp:nvSpPr>
        <dsp:cNvPr id="0" name=""/>
        <dsp:cNvSpPr/>
      </dsp:nvSpPr>
      <dsp:spPr>
        <a:xfrm>
          <a:off x="440103" y="2508904"/>
          <a:ext cx="6161449"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effectLst/>
              <a:latin typeface="Times New Roman" panose="02020603050405020304" pitchFamily="18" charset="0"/>
            </a:rPr>
            <a:t>Тести</a:t>
          </a:r>
          <a:endParaRPr lang="uk-UA" sz="2000" b="1" kern="1200" noProof="0" dirty="0"/>
        </a:p>
      </dsp:txBody>
      <dsp:txXfrm>
        <a:off x="466042" y="2534843"/>
        <a:ext cx="6109571" cy="479482"/>
      </dsp:txXfrm>
    </dsp:sp>
    <dsp:sp modelId="{8D5BCE90-D62A-430E-8379-57423C1D0B34}">
      <dsp:nvSpPr>
        <dsp:cNvPr id="0" name=""/>
        <dsp:cNvSpPr/>
      </dsp:nvSpPr>
      <dsp:spPr>
        <a:xfrm>
          <a:off x="0" y="3591064"/>
          <a:ext cx="8802071"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74BFD-E750-4BB6-AA8A-DBF9AA0A4D74}">
      <dsp:nvSpPr>
        <dsp:cNvPr id="0" name=""/>
        <dsp:cNvSpPr/>
      </dsp:nvSpPr>
      <dsp:spPr>
        <a:xfrm>
          <a:off x="440103" y="3325384"/>
          <a:ext cx="6161449"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Методи експертних оцінок </a:t>
          </a:r>
        </a:p>
      </dsp:txBody>
      <dsp:txXfrm>
        <a:off x="466042" y="3351323"/>
        <a:ext cx="6109571" cy="479482"/>
      </dsp:txXfrm>
    </dsp:sp>
    <dsp:sp modelId="{E388284E-E499-41E7-9F27-E095D2DA8D0E}">
      <dsp:nvSpPr>
        <dsp:cNvPr id="0" name=""/>
        <dsp:cNvSpPr/>
      </dsp:nvSpPr>
      <dsp:spPr>
        <a:xfrm>
          <a:off x="0" y="4407544"/>
          <a:ext cx="8802071"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13B68-00E8-4892-A6FD-F0C6B8D1CDB1}">
      <dsp:nvSpPr>
        <dsp:cNvPr id="0" name=""/>
        <dsp:cNvSpPr/>
      </dsp:nvSpPr>
      <dsp:spPr>
        <a:xfrm>
          <a:off x="440103" y="4141864"/>
          <a:ext cx="6161449"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88" tIns="0" rIns="232888" bIns="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Експеримент</a:t>
          </a:r>
        </a:p>
      </dsp:txBody>
      <dsp:txXfrm>
        <a:off x="466042" y="4167803"/>
        <a:ext cx="6109571"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4AB3D-9394-4235-BB56-35E0D64D10CC}">
      <dsp:nvSpPr>
        <dsp:cNvPr id="0" name=""/>
        <dsp:cNvSpPr/>
      </dsp:nvSpPr>
      <dsp:spPr>
        <a:xfrm>
          <a:off x="562919" y="580167"/>
          <a:ext cx="2737572" cy="21576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0" kern="1200" dirty="0">
              <a:latin typeface="Times New Roman" panose="02020603050405020304" pitchFamily="18" charset="0"/>
              <a:cs typeface="Times New Roman" panose="02020603050405020304" pitchFamily="18" charset="0"/>
            </a:rPr>
            <a:t>-</a:t>
          </a:r>
          <a:r>
            <a:rPr lang="uk-UA" sz="2400" b="1" kern="1200" dirty="0">
              <a:latin typeface="Times New Roman" panose="02020603050405020304" pitchFamily="18" charset="0"/>
              <a:cs typeface="Times New Roman" panose="02020603050405020304" pitchFamily="18" charset="0"/>
            </a:rPr>
            <a:t> приховане;</a:t>
          </a:r>
        </a:p>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a:t>
          </a:r>
          <a:r>
            <a:rPr lang="uk-UA" sz="2400" b="0" kern="1200" dirty="0">
              <a:latin typeface="Times New Roman" panose="02020603050405020304" pitchFamily="18" charset="0"/>
              <a:cs typeface="Times New Roman" panose="02020603050405020304" pitchFamily="18" charset="0"/>
            </a:rPr>
            <a:t>-</a:t>
          </a:r>
          <a:r>
            <a:rPr lang="uk-UA" sz="2400" b="1" kern="1200" dirty="0">
              <a:latin typeface="Times New Roman" panose="02020603050405020304" pitchFamily="18" charset="0"/>
              <a:cs typeface="Times New Roman" panose="02020603050405020304" pitchFamily="18" charset="0"/>
            </a:rPr>
            <a:t> відкрите</a:t>
          </a:r>
          <a:endParaRPr lang="ru-UA" sz="2400" b="1" kern="1200" dirty="0">
            <a:latin typeface="Times New Roman" panose="02020603050405020304" pitchFamily="18" charset="0"/>
            <a:cs typeface="Times New Roman" panose="02020603050405020304" pitchFamily="18" charset="0"/>
          </a:endParaRPr>
        </a:p>
      </dsp:txBody>
      <dsp:txXfrm>
        <a:off x="562919" y="580167"/>
        <a:ext cx="2737572" cy="2157622"/>
      </dsp:txXfrm>
    </dsp:sp>
    <dsp:sp modelId="{4A429D8D-28FD-4372-AFE9-6E7F28D66532}">
      <dsp:nvSpPr>
        <dsp:cNvPr id="0" name=""/>
        <dsp:cNvSpPr/>
      </dsp:nvSpPr>
      <dsp:spPr>
        <a:xfrm>
          <a:off x="3550141" y="187199"/>
          <a:ext cx="2136545" cy="22018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пряме;</a:t>
          </a:r>
        </a:p>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непряме</a:t>
          </a:r>
          <a:endParaRPr lang="ru-UA" sz="2400" b="1" kern="1200" dirty="0">
            <a:latin typeface="Times New Roman" panose="02020603050405020304" pitchFamily="18" charset="0"/>
            <a:cs typeface="Times New Roman" panose="02020603050405020304" pitchFamily="18" charset="0"/>
          </a:endParaRPr>
        </a:p>
      </dsp:txBody>
      <dsp:txXfrm>
        <a:off x="3550141" y="187199"/>
        <a:ext cx="2136545" cy="2201836"/>
      </dsp:txXfrm>
    </dsp:sp>
    <dsp:sp modelId="{13BFDBAA-0351-4704-9C3B-D9D5FAD1D8DA}">
      <dsp:nvSpPr>
        <dsp:cNvPr id="0" name=""/>
        <dsp:cNvSpPr/>
      </dsp:nvSpPr>
      <dsp:spPr>
        <a:xfrm>
          <a:off x="5950175" y="558402"/>
          <a:ext cx="2852002" cy="22276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структуроване;</a:t>
          </a:r>
        </a:p>
        <a:p>
          <a:pPr marL="0" lvl="0" indent="0" algn="ctr"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 неструктуроване</a:t>
          </a:r>
          <a:endParaRPr lang="ru-UA" sz="2400" b="1" kern="1200" dirty="0">
            <a:latin typeface="Times New Roman" panose="02020603050405020304" pitchFamily="18" charset="0"/>
            <a:cs typeface="Times New Roman" panose="02020603050405020304" pitchFamily="18" charset="0"/>
          </a:endParaRPr>
        </a:p>
      </dsp:txBody>
      <dsp:txXfrm>
        <a:off x="5950175" y="558402"/>
        <a:ext cx="2852002" cy="22276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6C60-705A-47B9-AFDF-CAAB6DC5D173}">
      <dsp:nvSpPr>
        <dsp:cNvPr id="0" name=""/>
        <dsp:cNvSpPr/>
      </dsp:nvSpPr>
      <dsp:spPr>
        <a:xfrm>
          <a:off x="0" y="301"/>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Фіксація результатів спостереження виконується у вигляді:</a:t>
          </a:r>
          <a:endParaRPr lang="ru-UA" sz="2000" kern="1200" dirty="0">
            <a:latin typeface="Times New Roman" panose="02020603050405020304" pitchFamily="18" charset="0"/>
            <a:cs typeface="Times New Roman" panose="02020603050405020304" pitchFamily="18" charset="0"/>
          </a:endParaRPr>
        </a:p>
      </dsp:txBody>
      <dsp:txXfrm>
        <a:off x="28501" y="28802"/>
        <a:ext cx="8873490" cy="526837"/>
      </dsp:txXfrm>
    </dsp:sp>
    <dsp:sp modelId="{E7061D31-4E11-4D6B-A2B2-AE98418DAE72}">
      <dsp:nvSpPr>
        <dsp:cNvPr id="0" name=""/>
        <dsp:cNvSpPr/>
      </dsp:nvSpPr>
      <dsp:spPr>
        <a:xfrm>
          <a:off x="0" y="598076"/>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dirty="0">
              <a:latin typeface="Times New Roman" panose="02020603050405020304" pitchFamily="18" charset="0"/>
              <a:cs typeface="Times New Roman" panose="02020603050405020304" pitchFamily="18" charset="0"/>
            </a:rPr>
            <a:t>- короткого запису, проведеного «по гарячому сліду», наскільки дозволяє місце й час;</a:t>
          </a:r>
          <a:endParaRPr lang="ru-UA" sz="1600" kern="1200" dirty="0">
            <a:latin typeface="Times New Roman" panose="02020603050405020304" pitchFamily="18" charset="0"/>
            <a:cs typeface="Times New Roman" panose="02020603050405020304" pitchFamily="18" charset="0"/>
          </a:endParaRPr>
        </a:p>
      </dsp:txBody>
      <dsp:txXfrm>
        <a:off x="28501" y="626577"/>
        <a:ext cx="8873490" cy="526837"/>
      </dsp:txXfrm>
    </dsp:sp>
    <dsp:sp modelId="{61DABDBA-D9AA-4BA5-8E20-5571FB478DE2}">
      <dsp:nvSpPr>
        <dsp:cNvPr id="0" name=""/>
        <dsp:cNvSpPr/>
      </dsp:nvSpPr>
      <dsp:spPr>
        <a:xfrm>
          <a:off x="0" y="1195852"/>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dirty="0">
              <a:latin typeface="Times New Roman" panose="02020603050405020304" pitchFamily="18" charset="0"/>
              <a:cs typeface="Times New Roman" panose="02020603050405020304" pitchFamily="18" charset="0"/>
            </a:rPr>
            <a:t>- карток для реєстрації інформації;</a:t>
          </a:r>
          <a:endParaRPr lang="ru-UA" sz="1600" kern="1200" dirty="0">
            <a:latin typeface="Times New Roman" panose="02020603050405020304" pitchFamily="18" charset="0"/>
            <a:cs typeface="Times New Roman" panose="02020603050405020304" pitchFamily="18" charset="0"/>
          </a:endParaRPr>
        </a:p>
      </dsp:txBody>
      <dsp:txXfrm>
        <a:off x="28501" y="1224353"/>
        <a:ext cx="8873490" cy="526837"/>
      </dsp:txXfrm>
    </dsp:sp>
    <dsp:sp modelId="{F96352F5-F5B9-487D-8512-18AE29E3B37F}">
      <dsp:nvSpPr>
        <dsp:cNvPr id="0" name=""/>
        <dsp:cNvSpPr/>
      </dsp:nvSpPr>
      <dsp:spPr>
        <a:xfrm>
          <a:off x="0" y="1793627"/>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uk-UA" sz="1400" b="1" kern="1200" dirty="0"/>
            <a:t>- </a:t>
          </a:r>
          <a:r>
            <a:rPr lang="uk-UA" sz="1600" b="1" kern="1200" dirty="0">
              <a:latin typeface="Times New Roman" panose="02020603050405020304" pitchFamily="18" charset="0"/>
              <a:cs typeface="Times New Roman" panose="02020603050405020304" pitchFamily="18" charset="0"/>
            </a:rPr>
            <a:t>щоденника спостережень, в який систематично заносяться всі необхідні відомості, висловлення, власні міркування тощо;</a:t>
          </a:r>
          <a:endParaRPr lang="ru-UA" sz="1600" kern="1200" dirty="0">
            <a:latin typeface="Times New Roman" panose="02020603050405020304" pitchFamily="18" charset="0"/>
            <a:cs typeface="Times New Roman" panose="02020603050405020304" pitchFamily="18" charset="0"/>
          </a:endParaRPr>
        </a:p>
      </dsp:txBody>
      <dsp:txXfrm>
        <a:off x="28501" y="1822128"/>
        <a:ext cx="8873490" cy="526837"/>
      </dsp:txXfrm>
    </dsp:sp>
    <dsp:sp modelId="{E776A4EB-E367-4465-B823-DA7DABCEFB04}">
      <dsp:nvSpPr>
        <dsp:cNvPr id="0" name=""/>
        <dsp:cNvSpPr/>
      </dsp:nvSpPr>
      <dsp:spPr>
        <a:xfrm>
          <a:off x="0" y="2391403"/>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b="1" kern="1200" dirty="0"/>
            <a:t>- </a:t>
          </a:r>
          <a:r>
            <a:rPr lang="uk-UA" sz="1600" b="1" kern="1200" dirty="0">
              <a:latin typeface="Times New Roman" panose="02020603050405020304" pitchFamily="18" charset="0"/>
              <a:cs typeface="Times New Roman" panose="02020603050405020304" pitchFamily="18" charset="0"/>
            </a:rPr>
            <a:t>фото-, відео-, звукозаписів.</a:t>
          </a:r>
          <a:endParaRPr lang="ru-UA" sz="1600" kern="1200" dirty="0">
            <a:latin typeface="Times New Roman" panose="02020603050405020304" pitchFamily="18" charset="0"/>
            <a:cs typeface="Times New Roman" panose="02020603050405020304" pitchFamily="18" charset="0"/>
          </a:endParaRPr>
        </a:p>
      </dsp:txBody>
      <dsp:txXfrm>
        <a:off x="28501" y="2419904"/>
        <a:ext cx="8873490" cy="526837"/>
      </dsp:txXfrm>
    </dsp:sp>
    <dsp:sp modelId="{BBD4A0C8-7021-4E97-B96A-47795F9571C7}">
      <dsp:nvSpPr>
        <dsp:cNvPr id="0" name=""/>
        <dsp:cNvSpPr/>
      </dsp:nvSpPr>
      <dsp:spPr>
        <a:xfrm>
          <a:off x="0" y="2989178"/>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Контроль спостереження:</a:t>
          </a:r>
          <a:endParaRPr lang="ru-UA" sz="2000" kern="1200" dirty="0">
            <a:latin typeface="Times New Roman" panose="02020603050405020304" pitchFamily="18" charset="0"/>
            <a:cs typeface="Times New Roman" panose="02020603050405020304" pitchFamily="18" charset="0"/>
          </a:endParaRPr>
        </a:p>
      </dsp:txBody>
      <dsp:txXfrm>
        <a:off x="28501" y="3017679"/>
        <a:ext cx="8873490" cy="526837"/>
      </dsp:txXfrm>
    </dsp:sp>
    <dsp:sp modelId="{15D46A89-1BA8-4918-AC71-254B3FDADB3D}">
      <dsp:nvSpPr>
        <dsp:cNvPr id="0" name=""/>
        <dsp:cNvSpPr/>
      </dsp:nvSpPr>
      <dsp:spPr>
        <a:xfrm>
          <a:off x="0" y="3586954"/>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1" kern="1200" dirty="0">
              <a:latin typeface="Times New Roman" panose="02020603050405020304" pitchFamily="18" charset="0"/>
              <a:cs typeface="Times New Roman" panose="02020603050405020304" pitchFamily="18" charset="0"/>
            </a:rPr>
            <a:t>- коефіцієнт згоди спостерігачів (та сама подія спостерігається одночасно різними спостерігачами);</a:t>
          </a:r>
          <a:endParaRPr lang="ru-UA" sz="1600" b="1" kern="1200" dirty="0">
            <a:latin typeface="Times New Roman" panose="02020603050405020304" pitchFamily="18" charset="0"/>
            <a:cs typeface="Times New Roman" panose="02020603050405020304" pitchFamily="18" charset="0"/>
          </a:endParaRPr>
        </a:p>
      </dsp:txBody>
      <dsp:txXfrm>
        <a:off x="28501" y="3615455"/>
        <a:ext cx="8873490" cy="526837"/>
      </dsp:txXfrm>
    </dsp:sp>
    <dsp:sp modelId="{E940074D-5011-499B-ACF0-3122A0B468E1}">
      <dsp:nvSpPr>
        <dsp:cNvPr id="0" name=""/>
        <dsp:cNvSpPr/>
      </dsp:nvSpPr>
      <dsp:spPr>
        <a:xfrm>
          <a:off x="0" y="4184729"/>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a:latin typeface="Times New Roman" panose="02020603050405020304" pitchFamily="18" charset="0"/>
              <a:cs typeface="Times New Roman" panose="02020603050405020304" pitchFamily="18" charset="0"/>
            </a:rPr>
            <a:t>- коефіцієнт стійкості (той самий спостерігач робить спостереження в різний час);</a:t>
          </a:r>
          <a:endParaRPr lang="ru-UA" sz="1600" b="1" kern="1200">
            <a:latin typeface="Times New Roman" panose="02020603050405020304" pitchFamily="18" charset="0"/>
            <a:cs typeface="Times New Roman" panose="02020603050405020304" pitchFamily="18" charset="0"/>
          </a:endParaRPr>
        </a:p>
      </dsp:txBody>
      <dsp:txXfrm>
        <a:off x="28501" y="4213230"/>
        <a:ext cx="8873490" cy="526837"/>
      </dsp:txXfrm>
    </dsp:sp>
    <dsp:sp modelId="{B80FA5EE-3E66-4E13-8DD2-82656819078D}">
      <dsp:nvSpPr>
        <dsp:cNvPr id="0" name=""/>
        <dsp:cNvSpPr/>
      </dsp:nvSpPr>
      <dsp:spPr>
        <a:xfrm>
          <a:off x="0" y="4782505"/>
          <a:ext cx="8930492" cy="5838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dirty="0">
              <a:latin typeface="Times New Roman" panose="02020603050405020304" pitchFamily="18" charset="0"/>
              <a:cs typeface="Times New Roman" panose="02020603050405020304" pitchFamily="18" charset="0"/>
            </a:rPr>
            <a:t>- коефіцієнт надійності (різні спостерігачі проводять спостереження в різний час).</a:t>
          </a:r>
          <a:endParaRPr lang="ru-UA" sz="1600" b="1" kern="1200" dirty="0">
            <a:latin typeface="Times New Roman" panose="02020603050405020304" pitchFamily="18" charset="0"/>
            <a:cs typeface="Times New Roman" panose="02020603050405020304" pitchFamily="18" charset="0"/>
          </a:endParaRPr>
        </a:p>
      </dsp:txBody>
      <dsp:txXfrm>
        <a:off x="28501" y="4811006"/>
        <a:ext cx="8873490" cy="5268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D5E0F-C6D6-4FD6-B5D6-B2554505F225}">
      <dsp:nvSpPr>
        <dsp:cNvPr id="0" name=""/>
        <dsp:cNvSpPr/>
      </dsp:nvSpPr>
      <dsp:spPr>
        <a:xfrm>
          <a:off x="686633" y="0"/>
          <a:ext cx="7781845" cy="48498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576B7-6219-4761-B63F-873B2C93E8A4}">
      <dsp:nvSpPr>
        <dsp:cNvPr id="0" name=""/>
        <dsp:cNvSpPr/>
      </dsp:nvSpPr>
      <dsp:spPr>
        <a:xfrm>
          <a:off x="0" y="1454943"/>
          <a:ext cx="2746533" cy="19399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1. Вступна частина</a:t>
          </a:r>
          <a:endParaRPr lang="ru-UA" sz="2800" b="1" kern="1200" dirty="0">
            <a:latin typeface="Times New Roman" panose="02020603050405020304" pitchFamily="18" charset="0"/>
            <a:cs typeface="Times New Roman" panose="02020603050405020304" pitchFamily="18" charset="0"/>
          </a:endParaRPr>
        </a:p>
      </dsp:txBody>
      <dsp:txXfrm>
        <a:off x="94699" y="1549642"/>
        <a:ext cx="2557135" cy="1750526"/>
      </dsp:txXfrm>
    </dsp:sp>
    <dsp:sp modelId="{5CAFC3E9-F1C9-4DA6-A780-6EE22A895DBD}">
      <dsp:nvSpPr>
        <dsp:cNvPr id="0" name=""/>
        <dsp:cNvSpPr/>
      </dsp:nvSpPr>
      <dsp:spPr>
        <a:xfrm>
          <a:off x="3204289" y="1454943"/>
          <a:ext cx="2746533" cy="19399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2. Основна частина</a:t>
          </a:r>
          <a:endParaRPr lang="ru-UA" sz="2800" b="1" kern="1200" dirty="0">
            <a:latin typeface="Times New Roman" panose="02020603050405020304" pitchFamily="18" charset="0"/>
            <a:cs typeface="Times New Roman" panose="02020603050405020304" pitchFamily="18" charset="0"/>
          </a:endParaRPr>
        </a:p>
      </dsp:txBody>
      <dsp:txXfrm>
        <a:off x="3298988" y="1549642"/>
        <a:ext cx="2557135" cy="1750526"/>
      </dsp:txXfrm>
    </dsp:sp>
    <dsp:sp modelId="{93233B1A-1D73-4ED8-B332-95C353EAABF4}">
      <dsp:nvSpPr>
        <dsp:cNvPr id="0" name=""/>
        <dsp:cNvSpPr/>
      </dsp:nvSpPr>
      <dsp:spPr>
        <a:xfrm>
          <a:off x="6408578" y="1454943"/>
          <a:ext cx="2746533" cy="19399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latin typeface="Times New Roman" panose="02020603050405020304" pitchFamily="18" charset="0"/>
              <a:cs typeface="Times New Roman" panose="02020603050405020304" pitchFamily="18" charset="0"/>
            </a:rPr>
            <a:t>3. Реквізитна частина</a:t>
          </a:r>
          <a:endParaRPr lang="ru-UA" sz="2800" b="1" kern="1200" dirty="0">
            <a:latin typeface="Times New Roman" panose="02020603050405020304" pitchFamily="18" charset="0"/>
            <a:cs typeface="Times New Roman" panose="02020603050405020304" pitchFamily="18" charset="0"/>
          </a:endParaRPr>
        </a:p>
      </dsp:txBody>
      <dsp:txXfrm>
        <a:off x="6503277" y="1549642"/>
        <a:ext cx="2557135" cy="17505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49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3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667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5344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9448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546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607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265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0619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1648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86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0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879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10/28/2025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9572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10/28/2025</a:t>
            </a:fld>
            <a:endParaRPr lang="en-US" dirty="0"/>
          </a:p>
        </p:txBody>
      </p:sp>
    </p:spTree>
    <p:extLst>
      <p:ext uri="{BB962C8B-B14F-4D97-AF65-F5344CB8AC3E}">
        <p14:creationId xmlns:p14="http://schemas.microsoft.com/office/powerpoint/2010/main" val="222591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8875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4C8BD1-A317-465F-A061-3D11B435EAB0}"/>
              </a:ext>
            </a:extLst>
          </p:cNvPr>
          <p:cNvSpPr>
            <a:spLocks noGrp="1"/>
          </p:cNvSpPr>
          <p:nvPr>
            <p:ph type="ctrTitle"/>
          </p:nvPr>
        </p:nvSpPr>
        <p:spPr>
          <a:xfrm>
            <a:off x="856342" y="887117"/>
            <a:ext cx="9608457" cy="650135"/>
          </a:xfrm>
        </p:spPr>
        <p:txBody>
          <a:bodyPr/>
          <a:lstStyle/>
          <a:p>
            <a:pPr algn="ctr"/>
            <a:r>
              <a:rPr lang="uk-UA" sz="3200" b="1" dirty="0">
                <a:solidFill>
                  <a:schemeClr val="tx2">
                    <a:lumMod val="60000"/>
                    <a:lumOff val="40000"/>
                  </a:schemeClr>
                </a:solidFill>
                <a:latin typeface="Times New Roman" panose="02020603050405020304" pitchFamily="18" charset="0"/>
                <a:ea typeface="Calibri" panose="020F0502020204030204" pitchFamily="34" charset="0"/>
              </a:rPr>
              <a:t>ТЕМА 3. Дослідження споживачів</a:t>
            </a:r>
            <a:endParaRPr lang="ru-UA" sz="3200" dirty="0">
              <a:solidFill>
                <a:schemeClr val="tx2">
                  <a:lumMod val="60000"/>
                  <a:lumOff val="40000"/>
                </a:schemeClr>
              </a:solidFill>
            </a:endParaRPr>
          </a:p>
        </p:txBody>
      </p:sp>
      <p:sp>
        <p:nvSpPr>
          <p:cNvPr id="3" name="Подзаголовок 2">
            <a:extLst>
              <a:ext uri="{FF2B5EF4-FFF2-40B4-BE49-F238E27FC236}">
                <a16:creationId xmlns:a16="http://schemas.microsoft.com/office/drawing/2014/main" id="{0289273D-AE4C-40F7-8D8F-BF39595036C9}"/>
              </a:ext>
            </a:extLst>
          </p:cNvPr>
          <p:cNvSpPr>
            <a:spLocks noGrp="1"/>
          </p:cNvSpPr>
          <p:nvPr>
            <p:ph type="subTitle" idx="1"/>
          </p:nvPr>
        </p:nvSpPr>
        <p:spPr>
          <a:xfrm>
            <a:off x="1507066" y="2235201"/>
            <a:ext cx="9059333" cy="3381828"/>
          </a:xfrm>
        </p:spPr>
        <p:txBody>
          <a:bodyPr>
            <a:normAutofit lnSpcReduction="10000"/>
          </a:bodyPr>
          <a:lstStyle/>
          <a:p>
            <a:pPr algn="ctr">
              <a:spcBef>
                <a:spcPts val="0"/>
              </a:spcBef>
            </a:pPr>
            <a:r>
              <a:rPr lang="uk-UA" sz="2800" b="1" dirty="0">
                <a:solidFill>
                  <a:schemeClr val="bg2">
                    <a:lumMod val="50000"/>
                  </a:schemeClr>
                </a:solidFill>
                <a:latin typeface="Times New Roman" panose="02020603050405020304" pitchFamily="18" charset="0"/>
                <a:ea typeface="Calibri" panose="020F0502020204030204" pitchFamily="34" charset="0"/>
              </a:rPr>
              <a:t>ПЛАН</a:t>
            </a:r>
            <a:endParaRPr lang="ru-UA" sz="2800" b="1" dirty="0">
              <a:solidFill>
                <a:schemeClr val="bg2">
                  <a:lumMod val="50000"/>
                </a:schemeClr>
              </a:solidFill>
              <a:latin typeface="Times New Roman" panose="02020603050405020304" pitchFamily="18" charset="0"/>
              <a:ea typeface="Calibri" panose="020F0502020204030204" pitchFamily="34" charset="0"/>
            </a:endParaRPr>
          </a:p>
          <a:p>
            <a:pPr indent="457200" algn="just"/>
            <a:r>
              <a:rPr lang="uk-UA" sz="2800" b="1" dirty="0">
                <a:solidFill>
                  <a:schemeClr val="bg2">
                    <a:lumMod val="50000"/>
                  </a:schemeClr>
                </a:solidFill>
                <a:latin typeface="Times New Roman" panose="02020603050405020304" pitchFamily="18" charset="0"/>
                <a:ea typeface="Times New Roman" panose="02020603050405020304" pitchFamily="18" charset="0"/>
              </a:rPr>
              <a:t>1. Напрямки та основні етапи проведення досліджень покупців.</a:t>
            </a:r>
            <a:endParaRPr lang="ru-UA" sz="2800" b="1" dirty="0">
              <a:solidFill>
                <a:schemeClr val="bg2">
                  <a:lumMod val="50000"/>
                </a:schemeClr>
              </a:solidFill>
              <a:latin typeface="Times New Roman" panose="02020603050405020304" pitchFamily="18" charset="0"/>
              <a:ea typeface="Times New Roman" panose="02020603050405020304" pitchFamily="18" charset="0"/>
            </a:endParaRPr>
          </a:p>
          <a:p>
            <a:pPr indent="457200" algn="just"/>
            <a:r>
              <a:rPr lang="uk-UA" sz="2800" b="1" dirty="0">
                <a:solidFill>
                  <a:schemeClr val="bg2">
                    <a:lumMod val="50000"/>
                  </a:schemeClr>
                </a:solidFill>
                <a:latin typeface="Times New Roman" panose="02020603050405020304" pitchFamily="18" charset="0"/>
                <a:ea typeface="Times New Roman" panose="02020603050405020304" pitchFamily="18" charset="0"/>
              </a:rPr>
              <a:t>2. Сутність первинної та вторинної інформації. </a:t>
            </a:r>
            <a:endParaRPr lang="ru-UA" sz="2800" b="1" dirty="0">
              <a:solidFill>
                <a:schemeClr val="bg2">
                  <a:lumMod val="50000"/>
                </a:schemeClr>
              </a:solidFill>
              <a:latin typeface="Times New Roman" panose="02020603050405020304" pitchFamily="18" charset="0"/>
              <a:ea typeface="Times New Roman" panose="02020603050405020304" pitchFamily="18" charset="0"/>
            </a:endParaRPr>
          </a:p>
          <a:p>
            <a:pPr indent="457200" algn="just"/>
            <a:r>
              <a:rPr lang="uk-UA" sz="2800" b="1" dirty="0">
                <a:solidFill>
                  <a:schemeClr val="bg2">
                    <a:lumMod val="50000"/>
                  </a:schemeClr>
                </a:solidFill>
                <a:latin typeface="Times New Roman" panose="02020603050405020304" pitchFamily="18" charset="0"/>
                <a:ea typeface="Times New Roman" panose="02020603050405020304" pitchFamily="18" charset="0"/>
              </a:rPr>
              <a:t>3. Методи проведення досліджень клієнтів. </a:t>
            </a:r>
            <a:endParaRPr lang="ru-UA" sz="2800" b="1" dirty="0">
              <a:solidFill>
                <a:schemeClr val="bg2">
                  <a:lumMod val="50000"/>
                </a:schemeClr>
              </a:solidFill>
              <a:latin typeface="Times New Roman" panose="02020603050405020304" pitchFamily="18" charset="0"/>
              <a:ea typeface="Times New Roman" panose="02020603050405020304" pitchFamily="18" charset="0"/>
            </a:endParaRPr>
          </a:p>
          <a:p>
            <a:pPr indent="457200" algn="just"/>
            <a:r>
              <a:rPr lang="uk-UA" sz="2800" b="1" dirty="0">
                <a:solidFill>
                  <a:schemeClr val="bg2">
                    <a:lumMod val="50000"/>
                  </a:schemeClr>
                </a:solidFill>
                <a:latin typeface="Times New Roman" panose="02020603050405020304" pitchFamily="18" charset="0"/>
                <a:ea typeface="Calibri" panose="020F0502020204030204" pitchFamily="34" charset="0"/>
              </a:rPr>
              <a:t>4. Сутність методу опитування. Структура анкети. Види анкетних питань.</a:t>
            </a:r>
            <a:endParaRPr lang="ru-UA" sz="2800" b="1" dirty="0">
              <a:solidFill>
                <a:schemeClr val="bg2">
                  <a:lumMod val="50000"/>
                </a:schemeClr>
              </a:solidFill>
              <a:latin typeface="Times New Roman" panose="02020603050405020304" pitchFamily="18" charset="0"/>
              <a:ea typeface="Calibri" panose="020F0502020204030204" pitchFamily="34" charset="0"/>
            </a:endParaRPr>
          </a:p>
          <a:p>
            <a:endParaRPr lang="ru-UA" dirty="0"/>
          </a:p>
        </p:txBody>
      </p:sp>
    </p:spTree>
    <p:extLst>
      <p:ext uri="{BB962C8B-B14F-4D97-AF65-F5344CB8AC3E}">
        <p14:creationId xmlns:p14="http://schemas.microsoft.com/office/powerpoint/2010/main" val="68794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3169C-8F6D-4002-B817-ED6EE90B7093}"/>
              </a:ext>
            </a:extLst>
          </p:cNvPr>
          <p:cNvSpPr>
            <a:spLocks noGrp="1"/>
          </p:cNvSpPr>
          <p:nvPr>
            <p:ph type="title"/>
          </p:nvPr>
        </p:nvSpPr>
        <p:spPr>
          <a:xfrm>
            <a:off x="2241090" y="384314"/>
            <a:ext cx="5219883" cy="636104"/>
          </a:xfrm>
        </p:spPr>
        <p:txBody>
          <a:bodyPr>
            <a:normAutofit/>
          </a:bodyPr>
          <a:lstStyle/>
          <a:p>
            <a:pPr algn="ctr"/>
            <a:r>
              <a:rPr lang="uk-UA" sz="3200" b="1" dirty="0">
                <a:latin typeface="Times New Roman" panose="02020603050405020304" pitchFamily="18" charset="0"/>
                <a:cs typeface="Times New Roman" panose="02020603050405020304" pitchFamily="18" charset="0"/>
              </a:rPr>
              <a:t>Спостереження</a:t>
            </a:r>
            <a:endParaRPr lang="ru-UA"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6FD7705-C829-4E98-A2F6-17612069F3B0}"/>
              </a:ext>
            </a:extLst>
          </p:cNvPr>
          <p:cNvSpPr>
            <a:spLocks noGrp="1"/>
          </p:cNvSpPr>
          <p:nvPr>
            <p:ph idx="1"/>
          </p:nvPr>
        </p:nvSpPr>
        <p:spPr>
          <a:xfrm>
            <a:off x="596348" y="1243206"/>
            <a:ext cx="7977810" cy="4924432"/>
          </a:xfrm>
        </p:spPr>
        <p:txBody>
          <a:bodyPr>
            <a:normAutofit fontScale="92500" lnSpcReduction="10000"/>
          </a:bodyPr>
          <a:lstStyle/>
          <a:p>
            <a:pPr indent="0" algn="just">
              <a:buNone/>
            </a:pPr>
            <a:r>
              <a:rPr lang="uk-UA" sz="2400" b="1" i="1" dirty="0">
                <a:solidFill>
                  <a:schemeClr val="tx2">
                    <a:lumMod val="60000"/>
                    <a:lumOff val="40000"/>
                  </a:schemeClr>
                </a:solidFill>
                <a:latin typeface="Times New Roman" panose="02020603050405020304" pitchFamily="18" charset="0"/>
                <a:ea typeface="Calibri" panose="020F0502020204030204" pitchFamily="34" charset="0"/>
              </a:rPr>
              <a:t>Спостереження</a:t>
            </a:r>
            <a:r>
              <a:rPr lang="uk-UA" sz="2400" b="1" dirty="0">
                <a:solidFill>
                  <a:schemeClr val="tx2">
                    <a:lumMod val="60000"/>
                    <a:lumOff val="40000"/>
                  </a:schemeClr>
                </a:solidFill>
                <a:latin typeface="Times New Roman" panose="02020603050405020304" pitchFamily="18" charset="0"/>
                <a:ea typeface="Calibri" panose="020F0502020204030204" pitchFamily="34" charset="0"/>
              </a:rPr>
              <a:t> – </a:t>
            </a:r>
            <a:r>
              <a:rPr lang="uk-UA" sz="2400" b="1" dirty="0">
                <a:solidFill>
                  <a:schemeClr val="accent2">
                    <a:lumMod val="75000"/>
                  </a:schemeClr>
                </a:solidFill>
                <a:latin typeface="Times New Roman" panose="02020603050405020304" pitchFamily="18" charset="0"/>
                <a:ea typeface="Calibri" panose="020F0502020204030204" pitchFamily="34" charset="0"/>
              </a:rPr>
              <a:t>метод збору первинної ринкової інформації про досліджуваний об’єкт шляхом безпосереднього сприйняття і прямої реєстрації всіх фактів, що стосуються його, і що є значущими з погляду цілей дослідження.</a:t>
            </a:r>
          </a:p>
          <a:p>
            <a:pPr indent="0" algn="just">
              <a:buNone/>
            </a:pPr>
            <a:r>
              <a:rPr lang="uk-UA" sz="2400" b="1" dirty="0">
                <a:solidFill>
                  <a:schemeClr val="tx2">
                    <a:lumMod val="60000"/>
                    <a:lumOff val="40000"/>
                  </a:schemeClr>
                </a:solidFill>
                <a:latin typeface="Times New Roman" panose="02020603050405020304" pitchFamily="18" charset="0"/>
                <a:ea typeface="Calibri" panose="020F0502020204030204" pitchFamily="34" charset="0"/>
              </a:rPr>
              <a:t>Спостереження можуть бути використані при вивченні й аналізі таких важливих питань, як:</a:t>
            </a:r>
          </a:p>
          <a:p>
            <a:pPr indent="0" algn="just">
              <a:spcBef>
                <a:spcPts val="0"/>
              </a:spcBef>
              <a:buNone/>
            </a:pPr>
            <a:r>
              <a:rPr lang="uk-UA" sz="2400" b="1" dirty="0">
                <a:solidFill>
                  <a:schemeClr val="tx2">
                    <a:lumMod val="60000"/>
                    <a:lumOff val="40000"/>
                  </a:schemeClr>
                </a:solidFill>
                <a:latin typeface="Times New Roman" panose="02020603050405020304" pitchFamily="18" charset="0"/>
                <a:ea typeface="Calibri" panose="020F0502020204030204" pitchFamily="34" charset="0"/>
              </a:rPr>
              <a:t>– аналіз специфіки споживчої поведінки (наприклад, процесу формування мотивацій при покупці різних товарів);</a:t>
            </a:r>
          </a:p>
          <a:p>
            <a:pPr indent="0" algn="just">
              <a:spcBef>
                <a:spcPts val="0"/>
              </a:spcBef>
              <a:buNone/>
            </a:pPr>
            <a:r>
              <a:rPr lang="uk-UA" sz="2400" b="1" dirty="0">
                <a:solidFill>
                  <a:schemeClr val="tx2">
                    <a:lumMod val="60000"/>
                    <a:lumOff val="40000"/>
                  </a:schemeClr>
                </a:solidFill>
                <a:latin typeface="Times New Roman" panose="02020603050405020304" pitchFamily="18" charset="0"/>
                <a:ea typeface="Calibri" panose="020F0502020204030204" pitchFamily="34" charset="0"/>
              </a:rPr>
              <a:t>– аналіз особливостей особистісних контактів між продавцями й покупцями товарів;</a:t>
            </a:r>
          </a:p>
          <a:p>
            <a:pPr indent="0" algn="just">
              <a:spcBef>
                <a:spcPts val="0"/>
              </a:spcBef>
              <a:buNone/>
            </a:pPr>
            <a:r>
              <a:rPr lang="uk-UA" sz="2400" b="1" dirty="0">
                <a:solidFill>
                  <a:schemeClr val="tx2">
                    <a:lumMod val="60000"/>
                    <a:lumOff val="40000"/>
                  </a:schemeClr>
                </a:solidFill>
                <a:latin typeface="Times New Roman" panose="02020603050405020304" pitchFamily="18" charset="0"/>
                <a:ea typeface="Calibri" panose="020F0502020204030204" pitchFamily="34" charset="0"/>
              </a:rPr>
              <a:t>– дослідження ефективності впливу реклами на потенційних покупців товару;</a:t>
            </a:r>
          </a:p>
          <a:p>
            <a:pPr indent="0" algn="just">
              <a:spcBef>
                <a:spcPts val="0"/>
              </a:spcBef>
              <a:buNone/>
            </a:pPr>
            <a:r>
              <a:rPr lang="uk-UA" sz="2400" b="1" dirty="0">
                <a:solidFill>
                  <a:schemeClr val="tx2">
                    <a:lumMod val="60000"/>
                    <a:lumOff val="40000"/>
                  </a:schemeClr>
                </a:solidFill>
                <a:latin typeface="Times New Roman" panose="02020603050405020304" pitchFamily="18" charset="0"/>
                <a:ea typeface="Calibri" panose="020F0502020204030204" pitchFamily="34" charset="0"/>
              </a:rPr>
              <a:t>– вивчення ефективності презентацій та ін.</a:t>
            </a:r>
          </a:p>
          <a:p>
            <a:pPr indent="0" algn="just">
              <a:buNone/>
            </a:pPr>
            <a:endParaRPr lang="ru-UA" sz="2400" b="1" dirty="0">
              <a:solidFill>
                <a:schemeClr val="accent2">
                  <a:lumMod val="75000"/>
                </a:schemeClr>
              </a:solidFill>
              <a:latin typeface="Times New Roman" panose="02020603050405020304" pitchFamily="18" charset="0"/>
              <a:ea typeface="Calibri" panose="020F0502020204030204" pitchFamily="34" charset="0"/>
            </a:endParaRPr>
          </a:p>
          <a:p>
            <a:endParaRPr lang="ru-UA" dirty="0"/>
          </a:p>
        </p:txBody>
      </p:sp>
      <p:pic>
        <p:nvPicPr>
          <p:cNvPr id="4" name="Рисунок 3">
            <a:extLst>
              <a:ext uri="{FF2B5EF4-FFF2-40B4-BE49-F238E27FC236}">
                <a16:creationId xmlns:a16="http://schemas.microsoft.com/office/drawing/2014/main" id="{E9C1D2C9-96FA-4336-BB8C-F283165E6AAE}"/>
              </a:ext>
            </a:extLst>
          </p:cNvPr>
          <p:cNvPicPr>
            <a:picLocks noChangeAspect="1"/>
          </p:cNvPicPr>
          <p:nvPr/>
        </p:nvPicPr>
        <p:blipFill>
          <a:blip r:embed="rId2"/>
          <a:stretch>
            <a:fillRect/>
          </a:stretch>
        </p:blipFill>
        <p:spPr>
          <a:xfrm>
            <a:off x="8772940" y="384314"/>
            <a:ext cx="3273288" cy="2305879"/>
          </a:xfrm>
          <a:prstGeom prst="rect">
            <a:avLst/>
          </a:prstGeom>
        </p:spPr>
      </p:pic>
    </p:spTree>
    <p:extLst>
      <p:ext uri="{BB962C8B-B14F-4D97-AF65-F5344CB8AC3E}">
        <p14:creationId xmlns:p14="http://schemas.microsoft.com/office/powerpoint/2010/main" val="46701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7AE01-F7EC-4773-A9DA-BA050E0EB1CD}"/>
              </a:ext>
            </a:extLst>
          </p:cNvPr>
          <p:cNvSpPr>
            <a:spLocks noGrp="1"/>
          </p:cNvSpPr>
          <p:nvPr>
            <p:ph type="title"/>
          </p:nvPr>
        </p:nvSpPr>
        <p:spPr>
          <a:xfrm>
            <a:off x="3266659" y="662609"/>
            <a:ext cx="4863548" cy="715617"/>
          </a:xfrm>
        </p:spPr>
        <p:txBody>
          <a:bodyPr>
            <a:normAutofit/>
          </a:bodyPr>
          <a:lstStyle/>
          <a:p>
            <a:pPr algn="ctr"/>
            <a:r>
              <a:rPr lang="uk-UA" sz="3200" b="1" dirty="0">
                <a:latin typeface="Times New Roman" panose="02020603050405020304" pitchFamily="18" charset="0"/>
                <a:cs typeface="Times New Roman" panose="02020603050405020304" pitchFamily="18" charset="0"/>
              </a:rPr>
              <a:t>Види спостережень</a:t>
            </a:r>
            <a:endParaRPr lang="ru-UA" sz="3200"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7CCD72A4-5EBC-4282-9C9D-1E732C0D1CCD}"/>
              </a:ext>
            </a:extLst>
          </p:cNvPr>
          <p:cNvGraphicFramePr>
            <a:graphicFrameLocks noGrp="1"/>
          </p:cNvGraphicFramePr>
          <p:nvPr>
            <p:ph idx="1"/>
            <p:extLst>
              <p:ext uri="{D42A27DB-BD31-4B8C-83A1-F6EECF244321}">
                <p14:modId xmlns:p14="http://schemas.microsoft.com/office/powerpoint/2010/main" val="3605521379"/>
              </p:ext>
            </p:extLst>
          </p:nvPr>
        </p:nvGraphicFramePr>
        <p:xfrm>
          <a:off x="1088681" y="1484243"/>
          <a:ext cx="8929964" cy="324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id="{ECE5060A-F935-4475-9788-CE421E88188E}"/>
              </a:ext>
            </a:extLst>
          </p:cNvPr>
          <p:cNvPicPr>
            <a:picLocks noChangeAspect="1"/>
          </p:cNvPicPr>
          <p:nvPr/>
        </p:nvPicPr>
        <p:blipFill>
          <a:blip r:embed="rId7"/>
          <a:stretch>
            <a:fillRect/>
          </a:stretch>
        </p:blipFill>
        <p:spPr>
          <a:xfrm>
            <a:off x="2887109" y="4558748"/>
            <a:ext cx="5622649" cy="1855305"/>
          </a:xfrm>
          <a:prstGeom prst="rect">
            <a:avLst/>
          </a:prstGeom>
        </p:spPr>
      </p:pic>
    </p:spTree>
    <p:extLst>
      <p:ext uri="{BB962C8B-B14F-4D97-AF65-F5344CB8AC3E}">
        <p14:creationId xmlns:p14="http://schemas.microsoft.com/office/powerpoint/2010/main" val="358243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B2AA1CB-CE8C-4C7F-BB37-11C206437B00}"/>
              </a:ext>
            </a:extLst>
          </p:cNvPr>
          <p:cNvGraphicFramePr>
            <a:graphicFrameLocks noGrp="1"/>
          </p:cNvGraphicFramePr>
          <p:nvPr>
            <p:ph idx="1"/>
            <p:extLst>
              <p:ext uri="{D42A27DB-BD31-4B8C-83A1-F6EECF244321}">
                <p14:modId xmlns:p14="http://schemas.microsoft.com/office/powerpoint/2010/main" val="3289208134"/>
              </p:ext>
            </p:extLst>
          </p:nvPr>
        </p:nvGraphicFramePr>
        <p:xfrm>
          <a:off x="796604" y="610084"/>
          <a:ext cx="8930492" cy="536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69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A6EC6D-6C5D-482C-A889-62337145E11D}"/>
              </a:ext>
            </a:extLst>
          </p:cNvPr>
          <p:cNvSpPr>
            <a:spLocks noGrp="1"/>
          </p:cNvSpPr>
          <p:nvPr>
            <p:ph type="title"/>
          </p:nvPr>
        </p:nvSpPr>
        <p:spPr>
          <a:xfrm>
            <a:off x="1102664" y="390939"/>
            <a:ext cx="8596668" cy="675861"/>
          </a:xfrm>
        </p:spPr>
        <p:txBody>
          <a:bodyPr/>
          <a:lstStyle/>
          <a:p>
            <a:pPr algn="ctr"/>
            <a:r>
              <a:rPr lang="uk-UA" b="1" dirty="0">
                <a:latin typeface="Times New Roman" panose="02020603050405020304" pitchFamily="18" charset="0"/>
                <a:cs typeface="Times New Roman" panose="02020603050405020304" pitchFamily="18" charset="0"/>
              </a:rPr>
              <a:t>Опитування</a:t>
            </a: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1768602-7216-4856-99FD-C7BD6D7E89AB}"/>
              </a:ext>
            </a:extLst>
          </p:cNvPr>
          <p:cNvSpPr>
            <a:spLocks noGrp="1"/>
          </p:cNvSpPr>
          <p:nvPr>
            <p:ph idx="1"/>
          </p:nvPr>
        </p:nvSpPr>
        <p:spPr>
          <a:xfrm>
            <a:off x="677333" y="1192696"/>
            <a:ext cx="9155780" cy="4848667"/>
          </a:xfrm>
        </p:spPr>
        <p:txBody>
          <a:bodyPr>
            <a:normAutofit/>
          </a:bodyPr>
          <a:lstStyle/>
          <a:p>
            <a:pPr marL="0" indent="0" algn="just">
              <a:buNone/>
            </a:pPr>
            <a:r>
              <a:rPr lang="uk-UA" sz="2400" b="1" i="1" dirty="0">
                <a:solidFill>
                  <a:schemeClr val="accent1">
                    <a:lumMod val="75000"/>
                  </a:schemeClr>
                </a:solidFill>
                <a:latin typeface="Times New Roman" panose="02020603050405020304" pitchFamily="18" charset="0"/>
                <a:ea typeface="Calibri" panose="020F0502020204030204" pitchFamily="34" charset="0"/>
              </a:rPr>
              <a:t>Опитування</a:t>
            </a:r>
            <a:r>
              <a:rPr lang="uk-UA" sz="2400" b="1" dirty="0">
                <a:solidFill>
                  <a:schemeClr val="accent1">
                    <a:lumMod val="75000"/>
                  </a:schemeClr>
                </a:solidFill>
                <a:latin typeface="Times New Roman" panose="02020603050405020304" pitchFamily="18" charset="0"/>
                <a:ea typeface="Calibri" panose="020F0502020204030204" pitchFamily="34" charset="0"/>
              </a:rPr>
              <a:t> – </a:t>
            </a:r>
            <a:r>
              <a:rPr lang="uk-UA" sz="2400" b="1" dirty="0">
                <a:solidFill>
                  <a:schemeClr val="accent2">
                    <a:lumMod val="75000"/>
                  </a:schemeClr>
                </a:solidFill>
                <a:latin typeface="Times New Roman" panose="02020603050405020304" pitchFamily="18" charset="0"/>
                <a:ea typeface="Calibri" panose="020F0502020204030204" pitchFamily="34" charset="0"/>
              </a:rPr>
              <a:t>це метод збору первинної інформації, заснований на безпосередній (інтерв’ю) або непрямій (анкетне опитування) соціально-психологічній взаємодії між дослідником і опитуваним (респондентом).</a:t>
            </a:r>
          </a:p>
          <a:p>
            <a:pPr marL="0" indent="0" algn="just">
              <a:buNone/>
            </a:pPr>
            <a:endParaRPr lang="ru-UA" sz="2400" b="1" dirty="0">
              <a:solidFill>
                <a:schemeClr val="accent2">
                  <a:lumMod val="75000"/>
                </a:schemeClr>
              </a:solidFill>
            </a:endParaRPr>
          </a:p>
        </p:txBody>
      </p:sp>
      <p:sp>
        <p:nvSpPr>
          <p:cNvPr id="4" name="Прямоугольник: скругленные углы 3">
            <a:extLst>
              <a:ext uri="{FF2B5EF4-FFF2-40B4-BE49-F238E27FC236}">
                <a16:creationId xmlns:a16="http://schemas.microsoft.com/office/drawing/2014/main" id="{8C1B2C08-FB8A-442F-93E3-55B0A3FBC2E5}"/>
              </a:ext>
            </a:extLst>
          </p:cNvPr>
          <p:cNvSpPr/>
          <p:nvPr/>
        </p:nvSpPr>
        <p:spPr>
          <a:xfrm>
            <a:off x="3299424" y="2971800"/>
            <a:ext cx="40154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latin typeface="Times New Roman" panose="02020603050405020304" pitchFamily="18" charset="0"/>
                <a:cs typeface="Times New Roman" panose="02020603050405020304" pitchFamily="18" charset="0"/>
              </a:rPr>
              <a:t>Методи опитування</a:t>
            </a:r>
            <a:endParaRPr lang="ru-UA" sz="2400" b="1"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5B270DE5-BFAE-4268-9162-88C33CE45545}"/>
              </a:ext>
            </a:extLst>
          </p:cNvPr>
          <p:cNvSpPr/>
          <p:nvPr/>
        </p:nvSpPr>
        <p:spPr>
          <a:xfrm>
            <a:off x="848508" y="4684644"/>
            <a:ext cx="2450916" cy="1106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Times New Roman" panose="02020603050405020304" pitchFamily="18" charset="0"/>
                <a:cs typeface="Times New Roman" panose="02020603050405020304" pitchFamily="18" charset="0"/>
              </a:rPr>
              <a:t>Анкетне опитування</a:t>
            </a:r>
            <a:endParaRPr lang="ru-UA" sz="2000" b="1"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1E558058-1829-4EEB-B27E-62CC701D05D5}"/>
              </a:ext>
            </a:extLst>
          </p:cNvPr>
          <p:cNvSpPr/>
          <p:nvPr/>
        </p:nvSpPr>
        <p:spPr>
          <a:xfrm>
            <a:off x="3972155" y="4704522"/>
            <a:ext cx="2450916" cy="1106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Times New Roman" panose="02020603050405020304" pitchFamily="18" charset="0"/>
                <a:cs typeface="Times New Roman" panose="02020603050405020304" pitchFamily="18" charset="0"/>
              </a:rPr>
              <a:t>Інтерв’ю</a:t>
            </a:r>
            <a:endParaRPr lang="ru-UA" sz="2000" b="1" dirty="0">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A1BFCAC5-1F6E-490A-9EF1-737763037F47}"/>
              </a:ext>
            </a:extLst>
          </p:cNvPr>
          <p:cNvSpPr/>
          <p:nvPr/>
        </p:nvSpPr>
        <p:spPr>
          <a:xfrm>
            <a:off x="7095802" y="4724400"/>
            <a:ext cx="2450915"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Times New Roman" panose="02020603050405020304" pitchFamily="18" charset="0"/>
                <a:cs typeface="Times New Roman" panose="02020603050405020304" pitchFamily="18" charset="0"/>
              </a:rPr>
              <a:t>Спеціальні опитувальні методики </a:t>
            </a:r>
            <a:endParaRPr lang="ru-UA" sz="2000" b="1" dirty="0">
              <a:latin typeface="Times New Roman" panose="02020603050405020304" pitchFamily="18" charset="0"/>
              <a:cs typeface="Times New Roman" panose="02020603050405020304" pitchFamily="18" charset="0"/>
            </a:endParaRPr>
          </a:p>
        </p:txBody>
      </p:sp>
      <p:cxnSp>
        <p:nvCxnSpPr>
          <p:cNvPr id="9" name="Прямая со стрелкой 8">
            <a:extLst>
              <a:ext uri="{FF2B5EF4-FFF2-40B4-BE49-F238E27FC236}">
                <a16:creationId xmlns:a16="http://schemas.microsoft.com/office/drawing/2014/main" id="{948A9C79-7223-44BA-97D9-264BDE09CC87}"/>
              </a:ext>
            </a:extLst>
          </p:cNvPr>
          <p:cNvCxnSpPr>
            <a:stCxn id="4" idx="2"/>
          </p:cNvCxnSpPr>
          <p:nvPr/>
        </p:nvCxnSpPr>
        <p:spPr>
          <a:xfrm>
            <a:off x="5307128" y="3886200"/>
            <a:ext cx="0" cy="798444"/>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11383474-5A40-402F-BEE3-6AD645AC6241}"/>
              </a:ext>
            </a:extLst>
          </p:cNvPr>
          <p:cNvCxnSpPr>
            <a:cxnSpLocks/>
          </p:cNvCxnSpPr>
          <p:nvPr/>
        </p:nvCxnSpPr>
        <p:spPr>
          <a:xfrm flipH="1">
            <a:off x="2358887" y="3886200"/>
            <a:ext cx="1722784" cy="734681"/>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8B37EBC2-5370-4299-9BD2-C572D0C83E6D}"/>
              </a:ext>
            </a:extLst>
          </p:cNvPr>
          <p:cNvCxnSpPr/>
          <p:nvPr/>
        </p:nvCxnSpPr>
        <p:spPr>
          <a:xfrm>
            <a:off x="6629216" y="3886200"/>
            <a:ext cx="1494367" cy="798444"/>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57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A6EC6D-6C5D-482C-A889-62337145E11D}"/>
              </a:ext>
            </a:extLst>
          </p:cNvPr>
          <p:cNvSpPr>
            <a:spLocks noGrp="1"/>
          </p:cNvSpPr>
          <p:nvPr>
            <p:ph type="title"/>
          </p:nvPr>
        </p:nvSpPr>
        <p:spPr>
          <a:xfrm>
            <a:off x="1102664" y="390939"/>
            <a:ext cx="8596668" cy="675861"/>
          </a:xfrm>
        </p:spPr>
        <p:txBody>
          <a:bodyPr/>
          <a:lstStyle/>
          <a:p>
            <a:pPr algn="ctr"/>
            <a:r>
              <a:rPr lang="uk-UA" b="1" dirty="0">
                <a:solidFill>
                  <a:schemeClr val="accent1">
                    <a:lumMod val="75000"/>
                  </a:schemeClr>
                </a:solidFill>
                <a:latin typeface="Times New Roman" panose="02020603050405020304" pitchFamily="18" charset="0"/>
                <a:cs typeface="Times New Roman" panose="02020603050405020304" pitchFamily="18" charset="0"/>
              </a:rPr>
              <a:t>Структура листа опитування</a:t>
            </a:r>
            <a:endParaRPr lang="ru-UA"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8" name="Объект 7">
            <a:extLst>
              <a:ext uri="{FF2B5EF4-FFF2-40B4-BE49-F238E27FC236}">
                <a16:creationId xmlns:a16="http://schemas.microsoft.com/office/drawing/2014/main" id="{C7D95991-3445-4582-90FB-37D9472C70C1}"/>
              </a:ext>
            </a:extLst>
          </p:cNvPr>
          <p:cNvGraphicFramePr>
            <a:graphicFrameLocks noGrp="1"/>
          </p:cNvGraphicFramePr>
          <p:nvPr>
            <p:ph idx="1"/>
            <p:extLst>
              <p:ext uri="{D42A27DB-BD31-4B8C-83A1-F6EECF244321}">
                <p14:modId xmlns:p14="http://schemas.microsoft.com/office/powerpoint/2010/main" val="764675014"/>
              </p:ext>
            </p:extLst>
          </p:nvPr>
        </p:nvGraphicFramePr>
        <p:xfrm>
          <a:off x="677863" y="1192213"/>
          <a:ext cx="9155112" cy="484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43AEE1-4A82-4AC5-9E16-707394D6F865}"/>
              </a:ext>
            </a:extLst>
          </p:cNvPr>
          <p:cNvSpPr>
            <a:spLocks noGrp="1"/>
          </p:cNvSpPr>
          <p:nvPr>
            <p:ph idx="1"/>
          </p:nvPr>
        </p:nvSpPr>
        <p:spPr>
          <a:xfrm>
            <a:off x="677334" y="834887"/>
            <a:ext cx="9526840" cy="5206475"/>
          </a:xfrm>
        </p:spPr>
        <p:txBody>
          <a:bodyPr/>
          <a:lstStyle/>
          <a:p>
            <a:pPr marL="0" indent="0" algn="ctr">
              <a:buNone/>
            </a:pPr>
            <a:endParaRPr lang="uk-UA" dirty="0"/>
          </a:p>
          <a:p>
            <a:pPr marL="0" indent="0" algn="ctr">
              <a:buNone/>
            </a:pPr>
            <a:endParaRPr lang="uk-UA" dirty="0"/>
          </a:p>
          <a:p>
            <a:pPr marL="0" indent="0" algn="ctr">
              <a:buNone/>
            </a:pPr>
            <a:endParaRPr lang="uk-UA" dirty="0"/>
          </a:p>
          <a:p>
            <a:pPr marL="0" indent="0" algn="ctr">
              <a:buNone/>
            </a:pPr>
            <a:endParaRPr lang="uk-UA" dirty="0"/>
          </a:p>
          <a:p>
            <a:pPr marL="0" indent="0" algn="ctr">
              <a:buNone/>
            </a:pPr>
            <a:endParaRPr lang="uk-UA" dirty="0"/>
          </a:p>
          <a:p>
            <a:pPr marL="0" indent="0" algn="ctr">
              <a:buNone/>
            </a:pPr>
            <a:endParaRPr lang="uk-UA" dirty="0"/>
          </a:p>
        </p:txBody>
      </p:sp>
      <p:graphicFrame>
        <p:nvGraphicFramePr>
          <p:cNvPr id="5" name="Схема 4">
            <a:extLst>
              <a:ext uri="{FF2B5EF4-FFF2-40B4-BE49-F238E27FC236}">
                <a16:creationId xmlns:a16="http://schemas.microsoft.com/office/drawing/2014/main" id="{F73DBB1D-0ECB-4DF0-9465-3C1B987A146F}"/>
              </a:ext>
            </a:extLst>
          </p:cNvPr>
          <p:cNvGraphicFramePr/>
          <p:nvPr>
            <p:extLst>
              <p:ext uri="{D42A27DB-BD31-4B8C-83A1-F6EECF244321}">
                <p14:modId xmlns:p14="http://schemas.microsoft.com/office/powerpoint/2010/main" val="67879661"/>
              </p:ext>
            </p:extLst>
          </p:nvPr>
        </p:nvGraphicFramePr>
        <p:xfrm>
          <a:off x="1376754" y="728790"/>
          <a:ext cx="8681646" cy="544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95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40A0F6-C517-4DFF-A910-07E6A035B567}"/>
              </a:ext>
            </a:extLst>
          </p:cNvPr>
          <p:cNvSpPr>
            <a:spLocks noGrp="1"/>
          </p:cNvSpPr>
          <p:nvPr>
            <p:ph type="title"/>
          </p:nvPr>
        </p:nvSpPr>
        <p:spPr>
          <a:xfrm>
            <a:off x="823108" y="348606"/>
            <a:ext cx="8596668" cy="742122"/>
          </a:xfrm>
        </p:spPr>
        <p:txBody>
          <a:bodyPr>
            <a:normAutofit/>
          </a:bodyPr>
          <a:lstStyle/>
          <a:p>
            <a:pPr algn="ctr"/>
            <a:r>
              <a:rPr lang="uk-UA" sz="2800" b="1" dirty="0">
                <a:latin typeface="Times New Roman" panose="02020603050405020304" pitchFamily="18" charset="0"/>
                <a:cs typeface="Times New Roman" panose="02020603050405020304" pitchFamily="18" charset="0"/>
              </a:rPr>
              <a:t>Основна частина</a:t>
            </a:r>
            <a:endParaRPr lang="ru-UA" sz="2800"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71F875E8-F469-4652-8861-9761C88C8A35}"/>
              </a:ext>
            </a:extLst>
          </p:cNvPr>
          <p:cNvGraphicFramePr>
            <a:graphicFrameLocks noGrp="1"/>
          </p:cNvGraphicFramePr>
          <p:nvPr>
            <p:ph idx="1"/>
            <p:extLst>
              <p:ext uri="{D42A27DB-BD31-4B8C-83A1-F6EECF244321}">
                <p14:modId xmlns:p14="http://schemas.microsoft.com/office/powerpoint/2010/main" val="1591466442"/>
              </p:ext>
            </p:extLst>
          </p:nvPr>
        </p:nvGraphicFramePr>
        <p:xfrm>
          <a:off x="911668" y="927653"/>
          <a:ext cx="8596668" cy="2332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a:extLst>
              <a:ext uri="{FF2B5EF4-FFF2-40B4-BE49-F238E27FC236}">
                <a16:creationId xmlns:a16="http://schemas.microsoft.com/office/drawing/2014/main" id="{4E25889B-CEE1-4EEE-A6B4-9D4D660EA75C}"/>
              </a:ext>
            </a:extLst>
          </p:cNvPr>
          <p:cNvGraphicFramePr/>
          <p:nvPr>
            <p:extLst>
              <p:ext uri="{D42A27DB-BD31-4B8C-83A1-F6EECF244321}">
                <p14:modId xmlns:p14="http://schemas.microsoft.com/office/powerpoint/2010/main" val="3693558250"/>
              </p:ext>
            </p:extLst>
          </p:nvPr>
        </p:nvGraphicFramePr>
        <p:xfrm>
          <a:off x="911668" y="3597966"/>
          <a:ext cx="8596668" cy="26272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9573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90CB868-0D18-4C3C-904F-12C959AEBA67}"/>
              </a:ext>
            </a:extLst>
          </p:cNvPr>
          <p:cNvSpPr>
            <a:spLocks noGrp="1"/>
          </p:cNvSpPr>
          <p:nvPr>
            <p:ph idx="1"/>
          </p:nvPr>
        </p:nvSpPr>
        <p:spPr>
          <a:xfrm>
            <a:off x="677334" y="901149"/>
            <a:ext cx="9341310" cy="5140214"/>
          </a:xfrm>
        </p:spPr>
        <p:txBody>
          <a:bodyPr>
            <a:normAutofit/>
          </a:bodyPr>
          <a:lstStyle/>
          <a:p>
            <a:pPr marL="0" indent="0" algn="just">
              <a:spcBef>
                <a:spcPts val="600"/>
              </a:spcBef>
              <a:buNone/>
            </a:pPr>
            <a:r>
              <a:rPr lang="uk-UA" sz="2400" b="1" i="1" dirty="0">
                <a:solidFill>
                  <a:schemeClr val="accent1">
                    <a:lumMod val="75000"/>
                  </a:schemeClr>
                </a:solidFill>
                <a:latin typeface="Times New Roman" panose="02020603050405020304" pitchFamily="18" charset="0"/>
                <a:ea typeface="Times New Roman" panose="02020603050405020304" pitchFamily="18" charset="0"/>
              </a:rPr>
              <a:t>Відкритими</a:t>
            </a:r>
            <a:r>
              <a:rPr lang="uk-UA" sz="2400" dirty="0">
                <a:solidFill>
                  <a:schemeClr val="accent3">
                    <a:lumMod val="75000"/>
                  </a:schemeClr>
                </a:solidFill>
                <a:latin typeface="Times New Roman" panose="02020603050405020304" pitchFamily="18" charset="0"/>
                <a:ea typeface="Times New Roman" panose="02020603050405020304" pitchFamily="18" charset="0"/>
              </a:rPr>
              <a:t> </a:t>
            </a:r>
            <a:r>
              <a:rPr lang="uk-UA" sz="2400" b="1" dirty="0">
                <a:solidFill>
                  <a:schemeClr val="accent3">
                    <a:lumMod val="75000"/>
                  </a:schemeClr>
                </a:solidFill>
                <a:latin typeface="Times New Roman" panose="02020603050405020304" pitchFamily="18" charset="0"/>
                <a:ea typeface="Times New Roman" panose="02020603050405020304" pitchFamily="18" charset="0"/>
              </a:rPr>
              <a:t>називаються питання без заданої структури відповіді. Респонденту дається можливість висловити свою думку у вільній формі.</a:t>
            </a:r>
          </a:p>
          <a:p>
            <a:pPr marL="0" indent="0" algn="just">
              <a:spcBef>
                <a:spcPts val="600"/>
              </a:spcBef>
              <a:buNone/>
            </a:pPr>
            <a:r>
              <a:rPr lang="uk-UA" sz="2400" b="1" i="1" dirty="0">
                <a:solidFill>
                  <a:schemeClr val="accent1">
                    <a:lumMod val="75000"/>
                  </a:schemeClr>
                </a:solidFill>
                <a:latin typeface="Times New Roman" panose="02020603050405020304" pitchFamily="18" charset="0"/>
                <a:ea typeface="Times New Roman" panose="02020603050405020304" pitchFamily="18" charset="0"/>
              </a:rPr>
              <a:t>Закритими</a:t>
            </a:r>
            <a:r>
              <a:rPr lang="uk-UA" sz="2400" dirty="0">
                <a:latin typeface="Times New Roman" panose="02020603050405020304" pitchFamily="18" charset="0"/>
                <a:ea typeface="Times New Roman" panose="02020603050405020304" pitchFamily="18" charset="0"/>
              </a:rPr>
              <a:t> </a:t>
            </a:r>
            <a:r>
              <a:rPr lang="uk-UA" sz="2400" b="1" dirty="0">
                <a:solidFill>
                  <a:schemeClr val="bg2">
                    <a:lumMod val="50000"/>
                  </a:schemeClr>
                </a:solidFill>
                <a:latin typeface="Times New Roman" panose="02020603050405020304" pitchFamily="18" charset="0"/>
                <a:ea typeface="Times New Roman" panose="02020603050405020304" pitchFamily="18" charset="0"/>
              </a:rPr>
              <a:t>називаються питання, які припускають вибір одного або декількох із запропонованих варіантів відповіді. </a:t>
            </a:r>
          </a:p>
          <a:p>
            <a:pPr marL="0" indent="0" algn="just">
              <a:spcBef>
                <a:spcPts val="600"/>
              </a:spcBef>
              <a:buNone/>
            </a:pPr>
            <a:r>
              <a:rPr lang="uk-UA" sz="2400" b="1" dirty="0">
                <a:solidFill>
                  <a:schemeClr val="bg2">
                    <a:lumMod val="50000"/>
                  </a:schemeClr>
                </a:solidFill>
                <a:latin typeface="Times New Roman" panose="02020603050405020304" pitchFamily="18" charset="0"/>
                <a:ea typeface="Times New Roman" panose="02020603050405020304" pitchFamily="18" charset="0"/>
              </a:rPr>
              <a:t>До закритих питань відносять:</a:t>
            </a:r>
          </a:p>
          <a:p>
            <a:pPr marL="457200" indent="-457200" algn="just">
              <a:spcBef>
                <a:spcPts val="600"/>
              </a:spcBef>
              <a:buAutoNum type="arabicPeriod"/>
            </a:pPr>
            <a:r>
              <a:rPr lang="uk-UA" sz="2400" b="1" i="1" dirty="0">
                <a:solidFill>
                  <a:schemeClr val="accent1">
                    <a:lumMod val="75000"/>
                  </a:schemeClr>
                </a:solidFill>
                <a:latin typeface="Times New Roman" panose="02020603050405020304" pitchFamily="18" charset="0"/>
                <a:ea typeface="Times New Roman" panose="02020603050405020304" pitchFamily="18" charset="0"/>
              </a:rPr>
              <a:t>Альтернативні питання</a:t>
            </a:r>
            <a:r>
              <a:rPr lang="uk-UA" sz="2400" b="1" dirty="0">
                <a:solidFill>
                  <a:schemeClr val="bg2">
                    <a:lumMod val="50000"/>
                  </a:schemeClr>
                </a:solidFill>
                <a:latin typeface="Times New Roman" panose="02020603050405020304" pitchFamily="18" charset="0"/>
                <a:ea typeface="Times New Roman" panose="02020603050405020304" pitchFamily="18" charset="0"/>
              </a:rPr>
              <a:t>, які дозволяють зробити вибір з двох варіантів відповіді: «так» або «ні».</a:t>
            </a:r>
          </a:p>
          <a:p>
            <a:pPr marL="0" lvl="0" indent="0" algn="ctr">
              <a:lnSpc>
                <a:spcPct val="110000"/>
              </a:lnSpc>
              <a:spcBef>
                <a:spcPts val="0"/>
              </a:spcBef>
              <a:buClr>
                <a:srgbClr val="4A66AC"/>
              </a:buClr>
              <a:buNone/>
            </a:pPr>
            <a:r>
              <a:rPr lang="uk-UA" sz="2000" b="1" i="1" dirty="0">
                <a:solidFill>
                  <a:srgbClr val="FF0000"/>
                </a:solidFill>
                <a:latin typeface="Times New Roman" panose="02020603050405020304" pitchFamily="18" charset="0"/>
                <a:ea typeface="Times New Roman" panose="02020603050405020304" pitchFamily="18" charset="0"/>
              </a:rPr>
              <a:t>Чи споживаєте Ви каву щодня?</a:t>
            </a:r>
          </a:p>
          <a:p>
            <a:pPr lvl="7">
              <a:lnSpc>
                <a:spcPct val="110000"/>
              </a:lnSpc>
              <a:spcBef>
                <a:spcPts val="0"/>
              </a:spcBef>
              <a:buClr>
                <a:srgbClr val="4A66AC"/>
              </a:buClr>
            </a:pPr>
            <a:r>
              <a:rPr lang="uk-UA" sz="2000" b="1" i="1" dirty="0">
                <a:solidFill>
                  <a:srgbClr val="FF0000"/>
                </a:solidFill>
                <a:latin typeface="Times New Roman" panose="02020603050405020304" pitchFamily="18" charset="0"/>
                <a:ea typeface="Times New Roman" panose="02020603050405020304" pitchFamily="18" charset="0"/>
              </a:rPr>
              <a:t>Так</a:t>
            </a:r>
          </a:p>
          <a:p>
            <a:pPr lvl="7">
              <a:lnSpc>
                <a:spcPct val="110000"/>
              </a:lnSpc>
              <a:spcBef>
                <a:spcPts val="0"/>
              </a:spcBef>
              <a:buClr>
                <a:srgbClr val="4A66AC"/>
              </a:buClr>
            </a:pPr>
            <a:r>
              <a:rPr lang="uk-UA" sz="2000" b="1" i="1" dirty="0">
                <a:solidFill>
                  <a:srgbClr val="FF0000"/>
                </a:solidFill>
                <a:latin typeface="Times New Roman" panose="02020603050405020304" pitchFamily="18" charset="0"/>
                <a:ea typeface="Times New Roman" panose="02020603050405020304" pitchFamily="18" charset="0"/>
              </a:rPr>
              <a:t>Ні</a:t>
            </a:r>
          </a:p>
          <a:p>
            <a:pPr marL="0" indent="0" algn="just">
              <a:spcBef>
                <a:spcPts val="600"/>
              </a:spcBef>
              <a:buNone/>
            </a:pPr>
            <a:r>
              <a:rPr lang="uk-UA" sz="2400" b="1" dirty="0">
                <a:solidFill>
                  <a:schemeClr val="bg2">
                    <a:lumMod val="50000"/>
                  </a:schemeClr>
                </a:solidFill>
                <a:latin typeface="Times New Roman" panose="02020603050405020304" pitchFamily="18" charset="0"/>
                <a:ea typeface="Times New Roman" panose="02020603050405020304" pitchFamily="18" charset="0"/>
              </a:rPr>
              <a:t>2. </a:t>
            </a:r>
            <a:r>
              <a:rPr lang="uk-UA" sz="2400" b="1" i="1" dirty="0">
                <a:solidFill>
                  <a:schemeClr val="accent1">
                    <a:lumMod val="75000"/>
                  </a:schemeClr>
                </a:solidFill>
                <a:latin typeface="Times New Roman" panose="02020603050405020304" pitchFamily="18" charset="0"/>
                <a:ea typeface="Times New Roman" panose="02020603050405020304" pitchFamily="18" charset="0"/>
              </a:rPr>
              <a:t>Багатоваріантні питання</a:t>
            </a:r>
            <a:r>
              <a:rPr lang="uk-UA" sz="2400" b="1" i="1" dirty="0">
                <a:solidFill>
                  <a:schemeClr val="tx2">
                    <a:lumMod val="60000"/>
                    <a:lumOff val="40000"/>
                  </a:schemeClr>
                </a:solidFill>
                <a:latin typeface="Times New Roman" panose="02020603050405020304" pitchFamily="18" charset="0"/>
                <a:ea typeface="Times New Roman" panose="02020603050405020304" pitchFamily="18" charset="0"/>
              </a:rPr>
              <a:t>,</a:t>
            </a:r>
            <a:r>
              <a:rPr lang="uk-UA" sz="2400" b="1" i="1" dirty="0">
                <a:solidFill>
                  <a:schemeClr val="bg2">
                    <a:lumMod val="50000"/>
                  </a:schemeClr>
                </a:solidFill>
                <a:latin typeface="Times New Roman" panose="02020603050405020304" pitchFamily="18" charset="0"/>
                <a:ea typeface="Times New Roman" panose="02020603050405020304" pitchFamily="18" charset="0"/>
              </a:rPr>
              <a:t> </a:t>
            </a:r>
            <a:r>
              <a:rPr lang="uk-UA" sz="2400" b="1" dirty="0">
                <a:solidFill>
                  <a:schemeClr val="bg2">
                    <a:lumMod val="50000"/>
                  </a:schemeClr>
                </a:solidFill>
                <a:latin typeface="Times New Roman" panose="02020603050405020304" pitchFamily="18" charset="0"/>
                <a:ea typeface="Times New Roman" panose="02020603050405020304" pitchFamily="18" charset="0"/>
              </a:rPr>
              <a:t>коли вибір пропонується зробити з декількох відповідей.</a:t>
            </a:r>
          </a:p>
          <a:p>
            <a:pPr marL="0" indent="0" algn="just">
              <a:spcBef>
                <a:spcPts val="600"/>
              </a:spcBef>
              <a:buNone/>
            </a:pPr>
            <a:endParaRPr lang="uk-UA" sz="2400" dirty="0">
              <a:latin typeface="Times New Roman" panose="02020603050405020304" pitchFamily="18" charset="0"/>
              <a:ea typeface="Times New Roman" panose="02020603050405020304" pitchFamily="18" charset="0"/>
            </a:endParaRPr>
          </a:p>
          <a:p>
            <a:pPr indent="0" algn="just">
              <a:buNone/>
            </a:pPr>
            <a:endParaRPr lang="uk-UA" sz="1600" dirty="0">
              <a:latin typeface="Times New Roman" panose="02020603050405020304" pitchFamily="18" charset="0"/>
              <a:ea typeface="Times New Roman" panose="02020603050405020304" pitchFamily="18" charset="0"/>
            </a:endParaRPr>
          </a:p>
          <a:p>
            <a:pPr indent="0" algn="just">
              <a:buNone/>
            </a:pPr>
            <a:endParaRPr lang="ru-UA" sz="1600" dirty="0">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286097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A37A53-BFC2-4BCA-A4F7-D54C542D2BF3}"/>
              </a:ext>
            </a:extLst>
          </p:cNvPr>
          <p:cNvSpPr>
            <a:spLocks noGrp="1"/>
          </p:cNvSpPr>
          <p:nvPr>
            <p:ph idx="1"/>
          </p:nvPr>
        </p:nvSpPr>
        <p:spPr>
          <a:xfrm>
            <a:off x="677333" y="834887"/>
            <a:ext cx="9341309" cy="5206475"/>
          </a:xfrm>
        </p:spPr>
        <p:txBody>
          <a:bodyPr>
            <a:normAutofit lnSpcReduction="10000"/>
          </a:bodyPr>
          <a:lstStyle/>
          <a:p>
            <a:pPr marL="0" indent="0" algn="just">
              <a:spcBef>
                <a:spcPts val="600"/>
              </a:spcBef>
              <a:buNone/>
            </a:pP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Чи є Ви прихильником здорового способу життя?</a:t>
            </a:r>
            <a:endParaRPr lang="ru-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 Так.</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 Ні.</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uk-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Якщо на питання №1 Ви дали відповідь «Так», то в чому це проявляється?</a:t>
            </a:r>
            <a:endParaRPr lang="ru-U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2.1 Не вживаю фаст-фуд.</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 Вживаю натуральні продукти.</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2.3 Дотримуюся дієти.</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2.4 Займаюся спортом.</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2.5 Веду активний спосіб життя.</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None/>
            </a:pPr>
            <a:r>
              <a:rPr lang="uk-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2.6 Інше</a:t>
            </a:r>
            <a:endParaRPr lang="ru-UA"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ru-UA" dirty="0"/>
          </a:p>
        </p:txBody>
      </p:sp>
      <p:pic>
        <p:nvPicPr>
          <p:cNvPr id="6" name="Рисунок 5">
            <a:extLst>
              <a:ext uri="{FF2B5EF4-FFF2-40B4-BE49-F238E27FC236}">
                <a16:creationId xmlns:a16="http://schemas.microsoft.com/office/drawing/2014/main" id="{C266CB47-96D7-4ED0-9639-6AB4138DC27C}"/>
              </a:ext>
            </a:extLst>
          </p:cNvPr>
          <p:cNvPicPr>
            <a:picLocks noChangeAspect="1"/>
          </p:cNvPicPr>
          <p:nvPr/>
        </p:nvPicPr>
        <p:blipFill>
          <a:blip r:embed="rId2"/>
          <a:stretch>
            <a:fillRect/>
          </a:stretch>
        </p:blipFill>
        <p:spPr>
          <a:xfrm>
            <a:off x="6202018" y="3276600"/>
            <a:ext cx="2597426" cy="2746513"/>
          </a:xfrm>
          <a:prstGeom prst="rect">
            <a:avLst/>
          </a:prstGeom>
        </p:spPr>
      </p:pic>
    </p:spTree>
    <p:extLst>
      <p:ext uri="{BB962C8B-B14F-4D97-AF65-F5344CB8AC3E}">
        <p14:creationId xmlns:p14="http://schemas.microsoft.com/office/powerpoint/2010/main" val="89543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120C1C-50E8-455D-9F71-9503C6235B70}"/>
              </a:ext>
            </a:extLst>
          </p:cNvPr>
          <p:cNvSpPr>
            <a:spLocks noGrp="1"/>
          </p:cNvSpPr>
          <p:nvPr>
            <p:ph type="title"/>
          </p:nvPr>
        </p:nvSpPr>
        <p:spPr>
          <a:xfrm>
            <a:off x="1003272" y="525089"/>
            <a:ext cx="8596668" cy="583096"/>
          </a:xfrm>
        </p:spPr>
        <p:txBody>
          <a:bodyPr>
            <a:normAutofit/>
          </a:bodyPr>
          <a:lstStyle/>
          <a:p>
            <a:pPr algn="ctr"/>
            <a:r>
              <a:rPr lang="uk-UA" sz="3200" b="1" dirty="0">
                <a:latin typeface="Times New Roman" panose="02020603050405020304" pitchFamily="18" charset="0"/>
                <a:cs typeface="Times New Roman" panose="02020603050405020304" pitchFamily="18" charset="0"/>
              </a:rPr>
              <a:t>Питання зі шкалами відповідей</a:t>
            </a:r>
          </a:p>
        </p:txBody>
      </p:sp>
      <p:sp>
        <p:nvSpPr>
          <p:cNvPr id="3" name="Объект 2">
            <a:extLst>
              <a:ext uri="{FF2B5EF4-FFF2-40B4-BE49-F238E27FC236}">
                <a16:creationId xmlns:a16="http://schemas.microsoft.com/office/drawing/2014/main" id="{A02A93F3-34FE-4024-8A44-D1437C7ED7E9}"/>
              </a:ext>
            </a:extLst>
          </p:cNvPr>
          <p:cNvSpPr>
            <a:spLocks noGrp="1"/>
          </p:cNvSpPr>
          <p:nvPr>
            <p:ph idx="1"/>
          </p:nvPr>
        </p:nvSpPr>
        <p:spPr>
          <a:xfrm>
            <a:off x="677334" y="1338471"/>
            <a:ext cx="9248544" cy="4702892"/>
          </a:xfrm>
        </p:spPr>
        <p:txBody>
          <a:bodyPr>
            <a:normAutofit/>
          </a:bodyPr>
          <a:lstStyle/>
          <a:p>
            <a:pPr marL="0" indent="0" algn="just">
              <a:buNone/>
            </a:pPr>
            <a:r>
              <a:rPr lang="uk-UA" sz="2800" b="1" dirty="0">
                <a:solidFill>
                  <a:schemeClr val="accent1">
                    <a:lumMod val="75000"/>
                  </a:schemeClr>
                </a:solidFill>
                <a:latin typeface="Times New Roman" panose="02020603050405020304" pitchFamily="18" charset="0"/>
                <a:cs typeface="Times New Roman" panose="02020603050405020304" pitchFamily="18" charset="0"/>
              </a:rPr>
              <a:t>1.</a:t>
            </a:r>
            <a:r>
              <a:rPr lang="ru-RU" sz="2800" b="1" dirty="0">
                <a:solidFill>
                  <a:schemeClr val="accent1">
                    <a:lumMod val="75000"/>
                  </a:schemeClr>
                </a:solidFill>
                <a:latin typeface="Times New Roman" panose="02020603050405020304" pitchFamily="18" charset="0"/>
                <a:cs typeface="Times New Roman" panose="02020603050405020304" pitchFamily="18" charset="0"/>
              </a:rPr>
              <a:t> </a:t>
            </a:r>
            <a:r>
              <a:rPr lang="uk-UA" sz="2800" b="1" i="1" dirty="0">
                <a:solidFill>
                  <a:schemeClr val="accent1">
                    <a:lumMod val="75000"/>
                  </a:schemeClr>
                </a:solidFill>
                <a:latin typeface="Times New Roman" panose="02020603050405020304" pitchFamily="18" charset="0"/>
                <a:cs typeface="Times New Roman" panose="02020603050405020304" pitchFamily="18" charset="0"/>
              </a:rPr>
              <a:t>Питання зі шкалою </a:t>
            </a:r>
            <a:r>
              <a:rPr lang="uk-UA" sz="2800" b="1" i="1" dirty="0" err="1">
                <a:solidFill>
                  <a:schemeClr val="accent1">
                    <a:lumMod val="75000"/>
                  </a:schemeClr>
                </a:solidFill>
                <a:latin typeface="Times New Roman" panose="02020603050405020304" pitchFamily="18" charset="0"/>
                <a:cs typeface="Times New Roman" panose="02020603050405020304" pitchFamily="18" charset="0"/>
              </a:rPr>
              <a:t>Лайкерта</a:t>
            </a:r>
            <a:r>
              <a:rPr lang="uk-UA" sz="2800"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buNone/>
            </a:pPr>
            <a:r>
              <a:rPr lang="uk-UA" sz="2400" b="1" dirty="0">
                <a:solidFill>
                  <a:schemeClr val="accent2">
                    <a:lumMod val="75000"/>
                  </a:schemeClr>
                </a:solidFill>
                <a:latin typeface="Times New Roman" panose="02020603050405020304" pitchFamily="18" charset="0"/>
                <a:cs typeface="Times New Roman" panose="02020603050405020304" pitchFamily="18" charset="0"/>
              </a:rPr>
              <a:t>Цей тип питань дає можливість респонденту виразити ступінь згоди або незгоди з висловленим твердженням</a:t>
            </a:r>
            <a:r>
              <a:rPr lang="ru-RU" sz="2400" b="1" dirty="0">
                <a:solidFill>
                  <a:schemeClr val="accent2">
                    <a:lumMod val="75000"/>
                  </a:schemeClr>
                </a:solidFill>
                <a:latin typeface="Times New Roman" panose="02020603050405020304" pitchFamily="18" charset="0"/>
                <a:cs typeface="Times New Roman" panose="02020603050405020304" pitchFamily="18" charset="0"/>
              </a:rPr>
              <a:t>. </a:t>
            </a:r>
          </a:p>
          <a:p>
            <a:pPr marL="0" indent="0" algn="just">
              <a:buNone/>
            </a:pPr>
            <a:endParaRPr lang="ru-UA" sz="24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25D4DDF7-9F80-4828-A737-EE71B198A315}"/>
              </a:ext>
            </a:extLst>
          </p:cNvPr>
          <p:cNvGraphicFramePr>
            <a:graphicFrameLocks noGrp="1"/>
          </p:cNvGraphicFramePr>
          <p:nvPr>
            <p:extLst>
              <p:ext uri="{D42A27DB-BD31-4B8C-83A1-F6EECF244321}">
                <p14:modId xmlns:p14="http://schemas.microsoft.com/office/powerpoint/2010/main" val="1154402261"/>
              </p:ext>
            </p:extLst>
          </p:nvPr>
        </p:nvGraphicFramePr>
        <p:xfrm>
          <a:off x="530087" y="2782957"/>
          <a:ext cx="9248541" cy="3114261"/>
        </p:xfrm>
        <a:graphic>
          <a:graphicData uri="http://schemas.openxmlformats.org/drawingml/2006/table">
            <a:tbl>
              <a:tblPr firstRow="1" firstCol="1" lastRow="1" lastCol="1" bandRow="1" bandCol="1">
                <a:tableStyleId>{5C22544A-7EE6-4342-B048-85BDC9FD1C3A}</a:tableStyleId>
              </a:tblPr>
              <a:tblGrid>
                <a:gridCol w="533017">
                  <a:extLst>
                    <a:ext uri="{9D8B030D-6E8A-4147-A177-3AD203B41FA5}">
                      <a16:colId xmlns:a16="http://schemas.microsoft.com/office/drawing/2014/main" val="4133472739"/>
                    </a:ext>
                  </a:extLst>
                </a:gridCol>
                <a:gridCol w="5163969">
                  <a:extLst>
                    <a:ext uri="{9D8B030D-6E8A-4147-A177-3AD203B41FA5}">
                      <a16:colId xmlns:a16="http://schemas.microsoft.com/office/drawing/2014/main" val="1483418825"/>
                    </a:ext>
                  </a:extLst>
                </a:gridCol>
                <a:gridCol w="507365">
                  <a:extLst>
                    <a:ext uri="{9D8B030D-6E8A-4147-A177-3AD203B41FA5}">
                      <a16:colId xmlns:a16="http://schemas.microsoft.com/office/drawing/2014/main" val="3857653188"/>
                    </a:ext>
                  </a:extLst>
                </a:gridCol>
                <a:gridCol w="507365">
                  <a:extLst>
                    <a:ext uri="{9D8B030D-6E8A-4147-A177-3AD203B41FA5}">
                      <a16:colId xmlns:a16="http://schemas.microsoft.com/office/drawing/2014/main" val="2185848591"/>
                    </a:ext>
                  </a:extLst>
                </a:gridCol>
                <a:gridCol w="507365">
                  <a:extLst>
                    <a:ext uri="{9D8B030D-6E8A-4147-A177-3AD203B41FA5}">
                      <a16:colId xmlns:a16="http://schemas.microsoft.com/office/drawing/2014/main" val="2058484869"/>
                    </a:ext>
                  </a:extLst>
                </a:gridCol>
                <a:gridCol w="507365">
                  <a:extLst>
                    <a:ext uri="{9D8B030D-6E8A-4147-A177-3AD203B41FA5}">
                      <a16:colId xmlns:a16="http://schemas.microsoft.com/office/drawing/2014/main" val="1628904673"/>
                    </a:ext>
                  </a:extLst>
                </a:gridCol>
                <a:gridCol w="507365">
                  <a:extLst>
                    <a:ext uri="{9D8B030D-6E8A-4147-A177-3AD203B41FA5}">
                      <a16:colId xmlns:a16="http://schemas.microsoft.com/office/drawing/2014/main" val="1861130535"/>
                    </a:ext>
                  </a:extLst>
                </a:gridCol>
                <a:gridCol w="507365">
                  <a:extLst>
                    <a:ext uri="{9D8B030D-6E8A-4147-A177-3AD203B41FA5}">
                      <a16:colId xmlns:a16="http://schemas.microsoft.com/office/drawing/2014/main" val="2833134507"/>
                    </a:ext>
                  </a:extLst>
                </a:gridCol>
                <a:gridCol w="507365">
                  <a:extLst>
                    <a:ext uri="{9D8B030D-6E8A-4147-A177-3AD203B41FA5}">
                      <a16:colId xmlns:a16="http://schemas.microsoft.com/office/drawing/2014/main" val="4102428166"/>
                    </a:ext>
                  </a:extLst>
                </a:gridCol>
              </a:tblGrid>
              <a:tr h="410817">
                <a:tc gridSpan="9">
                  <a:txBody>
                    <a:bodyPr/>
                    <a:lstStyle/>
                    <a:p>
                      <a:pPr algn="ctr">
                        <a:spcAft>
                          <a:spcPts val="0"/>
                        </a:spcAft>
                      </a:pPr>
                      <a:endParaRPr lang="ru-UA"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392874088"/>
                  </a:ext>
                </a:extLst>
              </a:tr>
              <a:tr h="824962">
                <a:tc>
                  <a:txBody>
                    <a:bodyPr/>
                    <a:lstStyle/>
                    <a:p>
                      <a:pPr algn="ctr">
                        <a:spcAft>
                          <a:spcPts val="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Магазини мережі «Сільпо» пропонують товари високої якості з дотриманням термінів реалізації</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1</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2</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3</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4</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5</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solidFill>
                            <a:schemeClr val="tx2">
                              <a:lumMod val="75000"/>
                            </a:schemeClr>
                          </a:solidFill>
                          <a:effectLst/>
                          <a:latin typeface="Times New Roman" panose="02020603050405020304" pitchFamily="18" charset="0"/>
                          <a:cs typeface="Times New Roman" panose="02020603050405020304" pitchFamily="18" charset="0"/>
                        </a:rPr>
                        <a:t>6</a:t>
                      </a:r>
                      <a:endParaRPr lang="ru-UA" sz="18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effectLst/>
                          <a:latin typeface="Times New Roman" panose="02020603050405020304" pitchFamily="18" charset="0"/>
                          <a:cs typeface="Times New Roman" panose="02020603050405020304" pitchFamily="18" charset="0"/>
                        </a:rPr>
                        <a:t>7</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3917189"/>
                  </a:ext>
                </a:extLst>
              </a:tr>
              <a:tr h="824962">
                <a:tc>
                  <a:txBody>
                    <a:bodyPr/>
                    <a:lstStyle/>
                    <a:p>
                      <a:pPr algn="ctr">
                        <a:spcAft>
                          <a:spcPts val="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Магазини мережі «Сільпо» не вводять в оману покупців стосовно цін на товари та акцій, що діють в магазинах</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1</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2</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3</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4</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5</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6</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7</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125377"/>
                  </a:ext>
                </a:extLst>
              </a:tr>
              <a:tr h="1053520">
                <a:tc>
                  <a:txBody>
                    <a:bodyPr/>
                    <a:lstStyle/>
                    <a:p>
                      <a:pPr algn="ctr">
                        <a:spcAft>
                          <a:spcPts val="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Магазини мережі «Сільпо» дотримуються вимог до зберігання товарів</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solidFill>
                            <a:schemeClr val="tx2">
                              <a:lumMod val="75000"/>
                            </a:schemeClr>
                          </a:solidFill>
                          <a:effectLst/>
                          <a:latin typeface="Times New Roman" panose="02020603050405020304" pitchFamily="18" charset="0"/>
                          <a:cs typeface="Times New Roman" panose="02020603050405020304" pitchFamily="18" charset="0"/>
                        </a:rPr>
                        <a:t>1</a:t>
                      </a:r>
                      <a:endParaRPr lang="ru-UA" sz="18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solidFill>
                            <a:schemeClr val="tx2">
                              <a:lumMod val="75000"/>
                            </a:schemeClr>
                          </a:solidFill>
                          <a:effectLst/>
                          <a:latin typeface="Times New Roman" panose="02020603050405020304" pitchFamily="18" charset="0"/>
                          <a:cs typeface="Times New Roman" panose="02020603050405020304" pitchFamily="18" charset="0"/>
                        </a:rPr>
                        <a:t>2</a:t>
                      </a:r>
                      <a:endParaRPr lang="ru-UA" sz="18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solidFill>
                            <a:schemeClr val="tx2">
                              <a:lumMod val="75000"/>
                            </a:schemeClr>
                          </a:solidFill>
                          <a:effectLst/>
                          <a:latin typeface="Times New Roman" panose="02020603050405020304" pitchFamily="18" charset="0"/>
                          <a:cs typeface="Times New Roman" panose="02020603050405020304" pitchFamily="18" charset="0"/>
                        </a:rPr>
                        <a:t>3</a:t>
                      </a:r>
                      <a:endParaRPr lang="ru-UA" sz="18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solidFill>
                            <a:schemeClr val="tx2">
                              <a:lumMod val="75000"/>
                            </a:schemeClr>
                          </a:solidFill>
                          <a:effectLst/>
                          <a:latin typeface="Times New Roman" panose="02020603050405020304" pitchFamily="18" charset="0"/>
                          <a:cs typeface="Times New Roman" panose="02020603050405020304" pitchFamily="18" charset="0"/>
                        </a:rPr>
                        <a:t>4</a:t>
                      </a:r>
                      <a:endParaRPr lang="ru-UA" sz="1800" b="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5</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tx2">
                              <a:lumMod val="75000"/>
                            </a:schemeClr>
                          </a:solidFill>
                          <a:effectLst/>
                          <a:latin typeface="Times New Roman" panose="02020603050405020304" pitchFamily="18" charset="0"/>
                          <a:cs typeface="Times New Roman" panose="02020603050405020304" pitchFamily="18" charset="0"/>
                        </a:rPr>
                        <a:t>6</a:t>
                      </a:r>
                      <a:endParaRPr lang="ru-UA"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7</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6972991"/>
                  </a:ext>
                </a:extLst>
              </a:tr>
            </a:tbl>
          </a:graphicData>
        </a:graphic>
      </p:graphicFrame>
    </p:spTree>
    <p:extLst>
      <p:ext uri="{BB962C8B-B14F-4D97-AF65-F5344CB8AC3E}">
        <p14:creationId xmlns:p14="http://schemas.microsoft.com/office/powerpoint/2010/main" val="47161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46C47F-7BDD-4573-AB34-2AF4C90FB770}"/>
              </a:ext>
            </a:extLst>
          </p:cNvPr>
          <p:cNvSpPr>
            <a:spLocks noGrp="1"/>
          </p:cNvSpPr>
          <p:nvPr>
            <p:ph type="title"/>
          </p:nvPr>
        </p:nvSpPr>
        <p:spPr>
          <a:xfrm>
            <a:off x="1098247" y="624113"/>
            <a:ext cx="8596668" cy="1016001"/>
          </a:xfrm>
        </p:spPr>
        <p:txBody>
          <a:bodyPr>
            <a:normAutofit/>
          </a:bodyPr>
          <a:lstStyle/>
          <a:p>
            <a:pPr indent="449580">
              <a:spcAft>
                <a:spcPts val="0"/>
              </a:spcAft>
            </a:pPr>
            <a:br>
              <a:rPr lang="ru-UA" sz="2000" dirty="0">
                <a:latin typeface="Times New Roman" panose="02020603050405020304" pitchFamily="18" charset="0"/>
                <a:ea typeface="Calibri" panose="020F0502020204030204" pitchFamily="34" charset="0"/>
              </a:rPr>
            </a:br>
            <a:endParaRPr lang="ru-UA" dirty="0"/>
          </a:p>
        </p:txBody>
      </p:sp>
      <p:sp>
        <p:nvSpPr>
          <p:cNvPr id="3" name="Объект 2">
            <a:extLst>
              <a:ext uri="{FF2B5EF4-FFF2-40B4-BE49-F238E27FC236}">
                <a16:creationId xmlns:a16="http://schemas.microsoft.com/office/drawing/2014/main" id="{B4C5EFBD-D373-4FA1-B5CC-18982E2B2DA1}"/>
              </a:ext>
            </a:extLst>
          </p:cNvPr>
          <p:cNvSpPr>
            <a:spLocks noGrp="1"/>
          </p:cNvSpPr>
          <p:nvPr>
            <p:ph idx="1"/>
          </p:nvPr>
        </p:nvSpPr>
        <p:spPr>
          <a:xfrm>
            <a:off x="982132" y="1219200"/>
            <a:ext cx="6100839" cy="4847773"/>
          </a:xfrm>
        </p:spPr>
        <p:txBody>
          <a:bodyPr>
            <a:noAutofit/>
          </a:bodyPr>
          <a:lstStyle/>
          <a:p>
            <a:pPr marL="0" indent="0" algn="just">
              <a:buNone/>
            </a:pPr>
            <a:r>
              <a:rPr lang="uk-UA" sz="2600" b="1" i="1" dirty="0">
                <a:solidFill>
                  <a:srgbClr val="4A66AC"/>
                </a:solidFill>
                <a:latin typeface="Times New Roman" panose="02020603050405020304" pitchFamily="18" charset="0"/>
                <a:ea typeface="Calibri" panose="020F0502020204030204" pitchFamily="34" charset="0"/>
                <a:cs typeface="+mj-cs"/>
              </a:rPr>
              <a:t>Ринкові дослідження </a:t>
            </a:r>
            <a:r>
              <a:rPr lang="uk-UA" sz="2600" b="1" dirty="0">
                <a:solidFill>
                  <a:srgbClr val="4A66AC"/>
                </a:solidFill>
                <a:latin typeface="Times New Roman" panose="02020603050405020304" pitchFamily="18" charset="0"/>
                <a:ea typeface="Calibri" panose="020F0502020204030204" pitchFamily="34" charset="0"/>
                <a:cs typeface="+mj-cs"/>
              </a:rPr>
              <a:t>– </a:t>
            </a:r>
            <a:r>
              <a:rPr lang="uk-UA" sz="2600" b="1" dirty="0">
                <a:solidFill>
                  <a:schemeClr val="bg2">
                    <a:lumMod val="50000"/>
                  </a:schemeClr>
                </a:solidFill>
                <a:latin typeface="Times New Roman" panose="02020603050405020304" pitchFamily="18" charset="0"/>
                <a:ea typeface="Calibri" panose="020F0502020204030204" pitchFamily="34" charset="0"/>
                <a:cs typeface="+mj-cs"/>
              </a:rPr>
              <a:t>це систематичний збір, обробка та аналіз даних з метою прийняття обґрунтованих управлінських рішень</a:t>
            </a:r>
            <a:r>
              <a:rPr lang="uk-UA" sz="2600" dirty="0">
                <a:solidFill>
                  <a:schemeClr val="bg2">
                    <a:lumMod val="50000"/>
                  </a:schemeClr>
                </a:solidFill>
                <a:latin typeface="Times New Roman" panose="02020603050405020304" pitchFamily="18" charset="0"/>
                <a:ea typeface="Calibri" panose="020F0502020204030204" pitchFamily="34" charset="0"/>
                <a:cs typeface="+mj-cs"/>
              </a:rPr>
              <a:t>.</a:t>
            </a:r>
          </a:p>
          <a:p>
            <a:pPr marL="0" indent="0" algn="just">
              <a:buNone/>
            </a:pPr>
            <a:r>
              <a:rPr lang="uk-UA" sz="2600" b="1" i="1" dirty="0">
                <a:solidFill>
                  <a:schemeClr val="tx2">
                    <a:lumMod val="60000"/>
                    <a:lumOff val="40000"/>
                  </a:schemeClr>
                </a:solidFill>
                <a:latin typeface="Times New Roman" panose="02020603050405020304" pitchFamily="18" charset="0"/>
                <a:cs typeface="Times New Roman" panose="02020603050405020304" pitchFamily="18" charset="0"/>
              </a:rPr>
              <a:t>Ринкова інформація </a:t>
            </a:r>
            <a:r>
              <a:rPr lang="uk-UA" sz="2600" b="1" dirty="0">
                <a:solidFill>
                  <a:schemeClr val="bg2">
                    <a:lumMod val="50000"/>
                  </a:schemeClr>
                </a:solidFill>
                <a:latin typeface="Times New Roman" panose="02020603050405020304" pitchFamily="18" charset="0"/>
                <a:cs typeface="Times New Roman" panose="02020603050405020304" pitchFamily="18" charset="0"/>
              </a:rPr>
              <a:t>– це інформація про </a:t>
            </a:r>
            <a:r>
              <a:rPr lang="uk-UA" sz="2600" b="1" dirty="0" err="1">
                <a:solidFill>
                  <a:schemeClr val="bg2">
                    <a:lumMod val="50000"/>
                  </a:schemeClr>
                </a:solidFill>
                <a:latin typeface="Times New Roman" panose="02020603050405020304" pitchFamily="18" charset="0"/>
                <a:cs typeface="Times New Roman" panose="02020603050405020304" pitchFamily="18" charset="0"/>
              </a:rPr>
              <a:t>макро</a:t>
            </a:r>
            <a:r>
              <a:rPr lang="uk-UA" sz="2600" b="1" dirty="0">
                <a:solidFill>
                  <a:schemeClr val="bg2">
                    <a:lumMod val="50000"/>
                  </a:schemeClr>
                </a:solidFill>
                <a:latin typeface="Times New Roman" panose="02020603050405020304" pitchFamily="18" charset="0"/>
                <a:cs typeface="Times New Roman" panose="02020603050405020304" pitchFamily="18" charset="0"/>
              </a:rPr>
              <a:t>-, мікросередовище та внутрішнє середовище підприємства, яка зібрана вперше або збиралася раніше з метою прийняття оптимального управлінського рішення.</a:t>
            </a:r>
          </a:p>
        </p:txBody>
      </p:sp>
      <p:pic>
        <p:nvPicPr>
          <p:cNvPr id="6" name="Рисунок 5">
            <a:extLst>
              <a:ext uri="{FF2B5EF4-FFF2-40B4-BE49-F238E27FC236}">
                <a16:creationId xmlns:a16="http://schemas.microsoft.com/office/drawing/2014/main" id="{811255C5-67AE-46CB-915B-4D967BE40EBB}"/>
              </a:ext>
            </a:extLst>
          </p:cNvPr>
          <p:cNvPicPr>
            <a:picLocks noChangeAspect="1"/>
          </p:cNvPicPr>
          <p:nvPr/>
        </p:nvPicPr>
        <p:blipFill>
          <a:blip r:embed="rId2"/>
          <a:stretch>
            <a:fillRect/>
          </a:stretch>
        </p:blipFill>
        <p:spPr>
          <a:xfrm>
            <a:off x="7300686" y="2195288"/>
            <a:ext cx="4361543" cy="2844801"/>
          </a:xfrm>
          <a:prstGeom prst="rect">
            <a:avLst/>
          </a:prstGeom>
        </p:spPr>
      </p:pic>
    </p:spTree>
    <p:extLst>
      <p:ext uri="{BB962C8B-B14F-4D97-AF65-F5344CB8AC3E}">
        <p14:creationId xmlns:p14="http://schemas.microsoft.com/office/powerpoint/2010/main" val="125396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B3BBE8-337C-4279-9D4D-7E818869F66A}"/>
              </a:ext>
            </a:extLst>
          </p:cNvPr>
          <p:cNvSpPr>
            <a:spLocks noGrp="1"/>
          </p:cNvSpPr>
          <p:nvPr>
            <p:ph idx="1"/>
          </p:nvPr>
        </p:nvSpPr>
        <p:spPr>
          <a:xfrm>
            <a:off x="677334" y="377687"/>
            <a:ext cx="8877484" cy="5663675"/>
          </a:xfrm>
        </p:spPr>
        <p:txBody>
          <a:bodyPr/>
          <a:lstStyle/>
          <a:p>
            <a:pPr marL="0" indent="0" algn="just">
              <a:spcBef>
                <a:spcPts val="600"/>
              </a:spcBef>
              <a:buNone/>
            </a:pPr>
            <a:r>
              <a:rPr lang="uk-UA" sz="2800" b="1" i="1" dirty="0">
                <a:solidFill>
                  <a:schemeClr val="accent1">
                    <a:lumMod val="75000"/>
                  </a:schemeClr>
                </a:solidFill>
                <a:latin typeface="Times New Roman" panose="02020603050405020304" pitchFamily="18" charset="0"/>
                <a:ea typeface="Times New Roman" panose="02020603050405020304" pitchFamily="18" charset="0"/>
              </a:rPr>
              <a:t>2. Семантичний диференціал. </a:t>
            </a:r>
          </a:p>
          <a:p>
            <a:pPr marL="0" indent="0" algn="just">
              <a:spcBef>
                <a:spcPts val="600"/>
              </a:spcBef>
              <a:buNone/>
            </a:pPr>
            <a:r>
              <a:rPr lang="uk-UA" sz="2400" b="1" dirty="0">
                <a:solidFill>
                  <a:schemeClr val="accent2">
                    <a:lumMod val="75000"/>
                  </a:schemeClr>
                </a:solidFill>
                <a:latin typeface="Times New Roman" panose="02020603050405020304" pitchFamily="18" charset="0"/>
                <a:ea typeface="Times New Roman" panose="02020603050405020304" pitchFamily="18" charset="0"/>
              </a:rPr>
              <a:t>Тип питання, що представляє собою 5-7 розмірну шкалу, границями якої є біполярні твердження. Опитуваному пропонується оцінити своє відношення до об'єкта, що досліджується, за запропонованою шкалою.</a:t>
            </a:r>
            <a:endParaRPr lang="ru-UA" sz="2400" b="1" dirty="0">
              <a:solidFill>
                <a:schemeClr val="accent2">
                  <a:lumMod val="75000"/>
                </a:schemeClr>
              </a:solidFill>
            </a:endParaRPr>
          </a:p>
        </p:txBody>
      </p:sp>
      <p:pic>
        <p:nvPicPr>
          <p:cNvPr id="4" name="Рисунок 3">
            <a:extLst>
              <a:ext uri="{FF2B5EF4-FFF2-40B4-BE49-F238E27FC236}">
                <a16:creationId xmlns:a16="http://schemas.microsoft.com/office/drawing/2014/main" id="{A6957E38-EC42-4F82-8461-CD2705CD1562}"/>
              </a:ext>
            </a:extLst>
          </p:cNvPr>
          <p:cNvPicPr>
            <a:picLocks noChangeAspect="1"/>
          </p:cNvPicPr>
          <p:nvPr/>
        </p:nvPicPr>
        <p:blipFill>
          <a:blip r:embed="rId2"/>
          <a:stretch>
            <a:fillRect/>
          </a:stretch>
        </p:blipFill>
        <p:spPr>
          <a:xfrm>
            <a:off x="571315" y="2438400"/>
            <a:ext cx="10308720" cy="39358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62903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FFC8A2-3B04-4B2E-A65B-8F73B9C53613}"/>
              </a:ext>
            </a:extLst>
          </p:cNvPr>
          <p:cNvSpPr>
            <a:spLocks noGrp="1"/>
          </p:cNvSpPr>
          <p:nvPr>
            <p:ph type="title"/>
          </p:nvPr>
        </p:nvSpPr>
        <p:spPr>
          <a:xfrm>
            <a:off x="1088151" y="589726"/>
            <a:ext cx="8596668" cy="583096"/>
          </a:xfrm>
        </p:spPr>
        <p:txBody>
          <a:bodyPr>
            <a:normAutofit/>
          </a:bodyPr>
          <a:lstStyle/>
          <a:p>
            <a:pPr algn="ctr"/>
            <a:r>
              <a:rPr lang="uk-UA" sz="2800" b="1" i="1" dirty="0">
                <a:solidFill>
                  <a:schemeClr val="accent1">
                    <a:lumMod val="75000"/>
                  </a:schemeClr>
                </a:solidFill>
                <a:latin typeface="Times New Roman" panose="02020603050405020304" pitchFamily="18" charset="0"/>
                <a:cs typeface="Times New Roman" panose="02020603050405020304" pitchFamily="18" charset="0"/>
              </a:rPr>
              <a:t>Семантичний диференціал (оцінка реклами)</a:t>
            </a:r>
          </a:p>
        </p:txBody>
      </p:sp>
      <p:graphicFrame>
        <p:nvGraphicFramePr>
          <p:cNvPr id="4" name="Объект 3">
            <a:extLst>
              <a:ext uri="{FF2B5EF4-FFF2-40B4-BE49-F238E27FC236}">
                <a16:creationId xmlns:a16="http://schemas.microsoft.com/office/drawing/2014/main" id="{5CE40857-BD47-4E64-99DE-0444428B2725}"/>
              </a:ext>
            </a:extLst>
          </p:cNvPr>
          <p:cNvGraphicFramePr>
            <a:graphicFrameLocks noGrp="1"/>
          </p:cNvGraphicFramePr>
          <p:nvPr>
            <p:ph idx="1"/>
            <p:extLst>
              <p:ext uri="{D42A27DB-BD31-4B8C-83A1-F6EECF244321}">
                <p14:modId xmlns:p14="http://schemas.microsoft.com/office/powerpoint/2010/main" val="2065404740"/>
              </p:ext>
            </p:extLst>
          </p:nvPr>
        </p:nvGraphicFramePr>
        <p:xfrm>
          <a:off x="754848" y="1404731"/>
          <a:ext cx="9263273" cy="4359960"/>
        </p:xfrm>
        <a:graphic>
          <a:graphicData uri="http://schemas.openxmlformats.org/drawingml/2006/table">
            <a:tbl>
              <a:tblPr firstRow="1" firstCol="1" lastRow="1" lastCol="1" bandRow="1" bandCol="1">
                <a:tableStyleId>{5C22544A-7EE6-4342-B048-85BDC9FD1C3A}</a:tableStyleId>
              </a:tblPr>
              <a:tblGrid>
                <a:gridCol w="716457">
                  <a:extLst>
                    <a:ext uri="{9D8B030D-6E8A-4147-A177-3AD203B41FA5}">
                      <a16:colId xmlns:a16="http://schemas.microsoft.com/office/drawing/2014/main" val="2013384134"/>
                    </a:ext>
                  </a:extLst>
                </a:gridCol>
                <a:gridCol w="1930699">
                  <a:extLst>
                    <a:ext uri="{9D8B030D-6E8A-4147-A177-3AD203B41FA5}">
                      <a16:colId xmlns:a16="http://schemas.microsoft.com/office/drawing/2014/main" val="1276764160"/>
                    </a:ext>
                  </a:extLst>
                </a:gridCol>
                <a:gridCol w="626131">
                  <a:extLst>
                    <a:ext uri="{9D8B030D-6E8A-4147-A177-3AD203B41FA5}">
                      <a16:colId xmlns:a16="http://schemas.microsoft.com/office/drawing/2014/main" val="239093041"/>
                    </a:ext>
                  </a:extLst>
                </a:gridCol>
                <a:gridCol w="741005">
                  <a:extLst>
                    <a:ext uri="{9D8B030D-6E8A-4147-A177-3AD203B41FA5}">
                      <a16:colId xmlns:a16="http://schemas.microsoft.com/office/drawing/2014/main" val="1783036159"/>
                    </a:ext>
                  </a:extLst>
                </a:gridCol>
                <a:gridCol w="662075">
                  <a:extLst>
                    <a:ext uri="{9D8B030D-6E8A-4147-A177-3AD203B41FA5}">
                      <a16:colId xmlns:a16="http://schemas.microsoft.com/office/drawing/2014/main" val="4065152702"/>
                    </a:ext>
                  </a:extLst>
                </a:gridCol>
                <a:gridCol w="705060">
                  <a:extLst>
                    <a:ext uri="{9D8B030D-6E8A-4147-A177-3AD203B41FA5}">
                      <a16:colId xmlns:a16="http://schemas.microsoft.com/office/drawing/2014/main" val="3422889301"/>
                    </a:ext>
                  </a:extLst>
                </a:gridCol>
                <a:gridCol w="683568">
                  <a:extLst>
                    <a:ext uri="{9D8B030D-6E8A-4147-A177-3AD203B41FA5}">
                      <a16:colId xmlns:a16="http://schemas.microsoft.com/office/drawing/2014/main" val="2023598252"/>
                    </a:ext>
                  </a:extLst>
                </a:gridCol>
                <a:gridCol w="683568">
                  <a:extLst>
                    <a:ext uri="{9D8B030D-6E8A-4147-A177-3AD203B41FA5}">
                      <a16:colId xmlns:a16="http://schemas.microsoft.com/office/drawing/2014/main" val="1424546206"/>
                    </a:ext>
                  </a:extLst>
                </a:gridCol>
                <a:gridCol w="683568">
                  <a:extLst>
                    <a:ext uri="{9D8B030D-6E8A-4147-A177-3AD203B41FA5}">
                      <a16:colId xmlns:a16="http://schemas.microsoft.com/office/drawing/2014/main" val="469675636"/>
                    </a:ext>
                  </a:extLst>
                </a:gridCol>
                <a:gridCol w="1831142">
                  <a:extLst>
                    <a:ext uri="{9D8B030D-6E8A-4147-A177-3AD203B41FA5}">
                      <a16:colId xmlns:a16="http://schemas.microsoft.com/office/drawing/2014/main" val="4110478340"/>
                    </a:ext>
                  </a:extLst>
                </a:gridCol>
              </a:tblGrid>
              <a:tr h="396360">
                <a:tc>
                  <a:txBody>
                    <a:bodyPr/>
                    <a:lstStyle/>
                    <a:p>
                      <a:pPr algn="ctr">
                        <a:spcAft>
                          <a:spcPts val="0"/>
                        </a:spcAft>
                      </a:pPr>
                      <a:r>
                        <a:rPr lang="en-US" sz="1800" b="1" dirty="0">
                          <a:effectLst/>
                          <a:latin typeface="Times New Roman" panose="02020603050405020304" pitchFamily="18" charset="0"/>
                          <a:cs typeface="Times New Roman" panose="02020603050405020304" pitchFamily="18" charset="0"/>
                        </a:rPr>
                        <a:t>1</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Нав’язлива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effectLst/>
                          <a:latin typeface="Times New Roman" panose="02020603050405020304" pitchFamily="18" charset="0"/>
                          <a:cs typeface="Times New Roman" panose="02020603050405020304" pitchFamily="18" charset="0"/>
                        </a:rPr>
                        <a:t>Скромна</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5482345"/>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Незрозуміла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-3</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-2</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-1</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0</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1</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effectLst/>
                          <a:latin typeface="Times New Roman" panose="02020603050405020304" pitchFamily="18" charset="0"/>
                          <a:cs typeface="Times New Roman" panose="02020603050405020304" pitchFamily="18" charset="0"/>
                        </a:rPr>
                        <a:t>Зрозуміла</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9665955"/>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Нудна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2</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3</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a:effectLst/>
                          <a:latin typeface="Times New Roman" panose="02020603050405020304" pitchFamily="18" charset="0"/>
                          <a:cs typeface="Times New Roman" panose="02020603050405020304" pitchFamily="18" charset="0"/>
                        </a:rPr>
                        <a:t>Цікава</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7365107"/>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4</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Сумна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3</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Радісна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9817565"/>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5</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Неінформативна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Інформативна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7568996"/>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6</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Банальна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dirty="0">
                          <a:effectLst/>
                          <a:latin typeface="Times New Roman" panose="02020603050405020304" pitchFamily="18" charset="0"/>
                          <a:cs typeface="Times New Roman" panose="02020603050405020304" pitchFamily="18" charset="0"/>
                        </a:rPr>
                        <a:t>-2</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Оригінальна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7970117"/>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7</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Дурна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Розумна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9803079"/>
                  </a:ext>
                </a:extLst>
              </a:tr>
              <a:tr h="396360">
                <a:tc>
                  <a:txBody>
                    <a:bodyPr/>
                    <a:lstStyle/>
                    <a:p>
                      <a:pPr algn="ctr">
                        <a:spcAft>
                          <a:spcPts val="0"/>
                        </a:spcAft>
                      </a:pPr>
                      <a:r>
                        <a:rPr lang="en-US" sz="1800" b="1">
                          <a:effectLst/>
                          <a:latin typeface="Times New Roman" panose="02020603050405020304" pitchFamily="18" charset="0"/>
                          <a:cs typeface="Times New Roman" panose="02020603050405020304" pitchFamily="18" charset="0"/>
                        </a:rPr>
                        <a:t>8</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Агресивна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Неагресивна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3712749"/>
                  </a:ext>
                </a:extLst>
              </a:tr>
              <a:tr h="396360">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9</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Некрасива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Красива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5706669"/>
                  </a:ext>
                </a:extLst>
              </a:tr>
              <a:tr h="396360">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Відштовхуюча</a:t>
                      </a:r>
                      <a:endParaRPr lang="ru-UA"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Приваблива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8617466"/>
                  </a:ext>
                </a:extLst>
              </a:tr>
              <a:tr h="396360">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Брехлива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0</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1</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2</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b="1">
                          <a:effectLst/>
                          <a:latin typeface="Times New Roman" panose="02020603050405020304" pitchFamily="18" charset="0"/>
                          <a:cs typeface="Times New Roman" panose="02020603050405020304" pitchFamily="18" charset="0"/>
                        </a:rPr>
                        <a:t>3</a:t>
                      </a:r>
                      <a:endParaRPr lang="ru-UA"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1800" b="1" dirty="0">
                          <a:effectLst/>
                          <a:latin typeface="Times New Roman" panose="02020603050405020304" pitchFamily="18" charset="0"/>
                          <a:cs typeface="Times New Roman" panose="02020603050405020304" pitchFamily="18" charset="0"/>
                        </a:rPr>
                        <a:t>Правдива</a:t>
                      </a:r>
                      <a:endParaRPr lang="ru-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0484162"/>
                  </a:ext>
                </a:extLst>
              </a:tr>
            </a:tbl>
          </a:graphicData>
        </a:graphic>
      </p:graphicFrame>
    </p:spTree>
    <p:extLst>
      <p:ext uri="{BB962C8B-B14F-4D97-AF65-F5344CB8AC3E}">
        <p14:creationId xmlns:p14="http://schemas.microsoft.com/office/powerpoint/2010/main" val="413383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53F8BE-6BAE-40BF-BE03-36B55868DD36}"/>
              </a:ext>
            </a:extLst>
          </p:cNvPr>
          <p:cNvSpPr>
            <a:spLocks noGrp="1"/>
          </p:cNvSpPr>
          <p:nvPr>
            <p:ph idx="1"/>
          </p:nvPr>
        </p:nvSpPr>
        <p:spPr>
          <a:xfrm>
            <a:off x="677334" y="901149"/>
            <a:ext cx="8596668" cy="5140214"/>
          </a:xfrm>
        </p:spPr>
        <p:txBody>
          <a:bodyPr>
            <a:normAutofit/>
          </a:bodyPr>
          <a:lstStyle/>
          <a:p>
            <a:pPr marL="0" indent="0">
              <a:buNone/>
            </a:pPr>
            <a:r>
              <a:rPr lang="uk-UA" sz="2800" b="1" dirty="0">
                <a:solidFill>
                  <a:schemeClr val="accent1">
                    <a:lumMod val="75000"/>
                  </a:schemeClr>
                </a:solidFill>
                <a:latin typeface="Times New Roman" panose="02020603050405020304" pitchFamily="18" charset="0"/>
                <a:cs typeface="Times New Roman" panose="02020603050405020304" pitchFamily="18" charset="0"/>
              </a:rPr>
              <a:t>3. </a:t>
            </a:r>
            <a:r>
              <a:rPr lang="uk-UA" sz="2800" b="1" i="1" dirty="0">
                <a:solidFill>
                  <a:schemeClr val="accent1">
                    <a:lumMod val="75000"/>
                  </a:schemeClr>
                </a:solidFill>
                <a:latin typeface="Times New Roman" panose="02020603050405020304" pitchFamily="18" charset="0"/>
                <a:cs typeface="Times New Roman" panose="02020603050405020304" pitchFamily="18" charset="0"/>
              </a:rPr>
              <a:t>Питання зі шкалою оцінок.</a:t>
            </a:r>
          </a:p>
          <a:p>
            <a:pPr marL="0" indent="0" algn="just">
              <a:spcBef>
                <a:spcPts val="600"/>
              </a:spcBef>
              <a:buNone/>
            </a:pPr>
            <a:r>
              <a:rPr lang="uk-UA" sz="2800" b="1" i="1" dirty="0">
                <a:solidFill>
                  <a:schemeClr val="accent1">
                    <a:lumMod val="75000"/>
                  </a:schemeClr>
                </a:solidFill>
                <a:latin typeface="Times New Roman" panose="02020603050405020304" pitchFamily="18" charset="0"/>
                <a:cs typeface="Times New Roman" panose="02020603050405020304" pitchFamily="18" charset="0"/>
              </a:rPr>
              <a:t> </a:t>
            </a:r>
            <a:r>
              <a:rPr lang="uk-UA" sz="2400" b="1" dirty="0">
                <a:solidFill>
                  <a:schemeClr val="accent3">
                    <a:lumMod val="75000"/>
                  </a:schemeClr>
                </a:solidFill>
                <a:latin typeface="Times New Roman" panose="02020603050405020304" pitchFamily="18" charset="0"/>
                <a:cs typeface="Times New Roman" panose="02020603050405020304" pitchFamily="18" charset="0"/>
              </a:rPr>
              <a:t>Тип питання, що пропонує дати кількісну оцінку (у балах) запропонованому твердженню. </a:t>
            </a:r>
          </a:p>
          <a:p>
            <a:pPr marL="0" indent="0" algn="just">
              <a:spcBef>
                <a:spcPts val="600"/>
              </a:spcBef>
              <a:buNone/>
            </a:pPr>
            <a:r>
              <a:rPr lang="uk-UA" b="1" dirty="0">
                <a:solidFill>
                  <a:srgbClr val="FF0000"/>
                </a:solidFill>
                <a:latin typeface="Times New Roman" panose="02020603050405020304" pitchFamily="18" charset="0"/>
                <a:cs typeface="Times New Roman" panose="02020603050405020304" pitchFamily="18" charset="0"/>
              </a:rPr>
              <a:t>Оцінить, будь ласка, за шкалою від 0 до 10 наскільки Ви готові рекомендувати своїм друзям/знайомим супермаркети мережі «Сільпо». Оцінка 10 означає, що ви безумовно порекомендуєте, 0 – не порекомендуєте.</a:t>
            </a:r>
          </a:p>
          <a:p>
            <a:pPr marL="0" indent="0" algn="just">
              <a:spcBef>
                <a:spcPts val="600"/>
              </a:spcBef>
              <a:buNone/>
            </a:pPr>
            <a:endParaRPr lang="uk-UA" b="1" dirty="0">
              <a:solidFill>
                <a:srgbClr val="FF0000"/>
              </a:solidFill>
              <a:latin typeface="Times New Roman" panose="02020603050405020304" pitchFamily="18" charset="0"/>
              <a:cs typeface="Times New Roman" panose="02020603050405020304" pitchFamily="18" charset="0"/>
            </a:endParaRPr>
          </a:p>
          <a:p>
            <a:pPr marL="0" indent="0" algn="just">
              <a:spcBef>
                <a:spcPts val="600"/>
              </a:spcBef>
              <a:buNone/>
            </a:pPr>
            <a:endParaRPr lang="uk-UA" b="1" dirty="0">
              <a:solidFill>
                <a:srgbClr val="FF0000"/>
              </a:solidFill>
              <a:latin typeface="Times New Roman" panose="02020603050405020304" pitchFamily="18" charset="0"/>
              <a:cs typeface="Times New Roman" panose="02020603050405020304" pitchFamily="18" charset="0"/>
            </a:endParaRPr>
          </a:p>
          <a:p>
            <a:pPr marL="0" indent="0" algn="just">
              <a:spcBef>
                <a:spcPts val="600"/>
              </a:spcBef>
              <a:buNone/>
            </a:pPr>
            <a:endParaRPr lang="uk-UA" b="1">
              <a:solidFill>
                <a:srgbClr val="FF0000"/>
              </a:solidFill>
              <a:latin typeface="Times New Roman" panose="02020603050405020304" pitchFamily="18" charset="0"/>
              <a:cs typeface="Times New Roman" panose="02020603050405020304" pitchFamily="18" charset="0"/>
            </a:endParaRPr>
          </a:p>
          <a:p>
            <a:pPr marL="0" indent="0" algn="just">
              <a:spcBef>
                <a:spcPts val="600"/>
              </a:spcBef>
              <a:buNone/>
            </a:pPr>
            <a:endParaRPr lang="uk-UA" b="1" dirty="0">
              <a:solidFill>
                <a:srgbClr val="FF0000"/>
              </a:solidFill>
              <a:latin typeface="Times New Roman" panose="02020603050405020304" pitchFamily="18" charset="0"/>
              <a:cs typeface="Times New Roman" panose="02020603050405020304" pitchFamily="18" charset="0"/>
            </a:endParaRPr>
          </a:p>
          <a:p>
            <a:pPr marL="0" indent="0" algn="just">
              <a:spcBef>
                <a:spcPts val="600"/>
              </a:spcBef>
              <a:buNone/>
            </a:pPr>
            <a:endParaRPr lang="uk-UA"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5E841F01-2ADD-41DD-B3E9-C74B4FB97477}"/>
              </a:ext>
            </a:extLst>
          </p:cNvPr>
          <p:cNvGraphicFramePr>
            <a:graphicFrameLocks noGrp="1"/>
          </p:cNvGraphicFramePr>
          <p:nvPr>
            <p:extLst>
              <p:ext uri="{D42A27DB-BD31-4B8C-83A1-F6EECF244321}">
                <p14:modId xmlns:p14="http://schemas.microsoft.com/office/powerpoint/2010/main" val="4235405995"/>
              </p:ext>
            </p:extLst>
          </p:nvPr>
        </p:nvGraphicFramePr>
        <p:xfrm>
          <a:off x="1643270" y="3269974"/>
          <a:ext cx="7195933" cy="728239"/>
        </p:xfrm>
        <a:graphic>
          <a:graphicData uri="http://schemas.openxmlformats.org/drawingml/2006/table">
            <a:tbl>
              <a:tblPr firstRow="1" firstCol="1" lastRow="1" lastCol="1" bandRow="1" bandCol="1">
                <a:tableStyleId>{5C22544A-7EE6-4342-B048-85BDC9FD1C3A}</a:tableStyleId>
              </a:tblPr>
              <a:tblGrid>
                <a:gridCol w="653789">
                  <a:extLst>
                    <a:ext uri="{9D8B030D-6E8A-4147-A177-3AD203B41FA5}">
                      <a16:colId xmlns:a16="http://schemas.microsoft.com/office/drawing/2014/main" val="1883738777"/>
                    </a:ext>
                  </a:extLst>
                </a:gridCol>
                <a:gridCol w="653789">
                  <a:extLst>
                    <a:ext uri="{9D8B030D-6E8A-4147-A177-3AD203B41FA5}">
                      <a16:colId xmlns:a16="http://schemas.microsoft.com/office/drawing/2014/main" val="3651299006"/>
                    </a:ext>
                  </a:extLst>
                </a:gridCol>
                <a:gridCol w="653789">
                  <a:extLst>
                    <a:ext uri="{9D8B030D-6E8A-4147-A177-3AD203B41FA5}">
                      <a16:colId xmlns:a16="http://schemas.microsoft.com/office/drawing/2014/main" val="1929479867"/>
                    </a:ext>
                  </a:extLst>
                </a:gridCol>
                <a:gridCol w="653789">
                  <a:extLst>
                    <a:ext uri="{9D8B030D-6E8A-4147-A177-3AD203B41FA5}">
                      <a16:colId xmlns:a16="http://schemas.microsoft.com/office/drawing/2014/main" val="4165495111"/>
                    </a:ext>
                  </a:extLst>
                </a:gridCol>
                <a:gridCol w="653789">
                  <a:extLst>
                    <a:ext uri="{9D8B030D-6E8A-4147-A177-3AD203B41FA5}">
                      <a16:colId xmlns:a16="http://schemas.microsoft.com/office/drawing/2014/main" val="3475800692"/>
                    </a:ext>
                  </a:extLst>
                </a:gridCol>
                <a:gridCol w="654498">
                  <a:extLst>
                    <a:ext uri="{9D8B030D-6E8A-4147-A177-3AD203B41FA5}">
                      <a16:colId xmlns:a16="http://schemas.microsoft.com/office/drawing/2014/main" val="1259924721"/>
                    </a:ext>
                  </a:extLst>
                </a:gridCol>
                <a:gridCol w="654498">
                  <a:extLst>
                    <a:ext uri="{9D8B030D-6E8A-4147-A177-3AD203B41FA5}">
                      <a16:colId xmlns:a16="http://schemas.microsoft.com/office/drawing/2014/main" val="1275020899"/>
                    </a:ext>
                  </a:extLst>
                </a:gridCol>
                <a:gridCol w="654498">
                  <a:extLst>
                    <a:ext uri="{9D8B030D-6E8A-4147-A177-3AD203B41FA5}">
                      <a16:colId xmlns:a16="http://schemas.microsoft.com/office/drawing/2014/main" val="1690144001"/>
                    </a:ext>
                  </a:extLst>
                </a:gridCol>
                <a:gridCol w="654498">
                  <a:extLst>
                    <a:ext uri="{9D8B030D-6E8A-4147-A177-3AD203B41FA5}">
                      <a16:colId xmlns:a16="http://schemas.microsoft.com/office/drawing/2014/main" val="2044258211"/>
                    </a:ext>
                  </a:extLst>
                </a:gridCol>
                <a:gridCol w="654498">
                  <a:extLst>
                    <a:ext uri="{9D8B030D-6E8A-4147-A177-3AD203B41FA5}">
                      <a16:colId xmlns:a16="http://schemas.microsoft.com/office/drawing/2014/main" val="656473330"/>
                    </a:ext>
                  </a:extLst>
                </a:gridCol>
                <a:gridCol w="654498">
                  <a:extLst>
                    <a:ext uri="{9D8B030D-6E8A-4147-A177-3AD203B41FA5}">
                      <a16:colId xmlns:a16="http://schemas.microsoft.com/office/drawing/2014/main" val="450841252"/>
                    </a:ext>
                  </a:extLst>
                </a:gridCol>
              </a:tblGrid>
              <a:tr h="728239">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10</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9</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8</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7</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6</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5</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4</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3</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2</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1</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2000" dirty="0">
                          <a:solidFill>
                            <a:schemeClr val="accent1">
                              <a:lumMod val="75000"/>
                            </a:schemeClr>
                          </a:solidFill>
                          <a:effectLst/>
                          <a:latin typeface="Times New Roman" panose="02020603050405020304" pitchFamily="18" charset="0"/>
                          <a:cs typeface="Times New Roman" panose="02020603050405020304" pitchFamily="18" charset="0"/>
                        </a:rPr>
                        <a:t>0</a:t>
                      </a:r>
                      <a:endParaRPr lang="ru-UA" sz="20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8504708"/>
                  </a:ext>
                </a:extLst>
              </a:tr>
            </a:tbl>
          </a:graphicData>
        </a:graphic>
      </p:graphicFrame>
    </p:spTree>
    <p:extLst>
      <p:ext uri="{BB962C8B-B14F-4D97-AF65-F5344CB8AC3E}">
        <p14:creationId xmlns:p14="http://schemas.microsoft.com/office/powerpoint/2010/main" val="1465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1C2BCF-ECD2-413F-9CCD-5BA22C8FE686}"/>
              </a:ext>
            </a:extLst>
          </p:cNvPr>
          <p:cNvSpPr>
            <a:spLocks noGrp="1"/>
          </p:cNvSpPr>
          <p:nvPr>
            <p:ph type="title"/>
          </p:nvPr>
        </p:nvSpPr>
        <p:spPr>
          <a:xfrm>
            <a:off x="1101404" y="544305"/>
            <a:ext cx="8596668" cy="543339"/>
          </a:xfrm>
        </p:spPr>
        <p:txBody>
          <a:bodyPr>
            <a:normAutofit fontScale="90000"/>
          </a:bodyPr>
          <a:lstStyle/>
          <a:p>
            <a:pPr algn="ctr"/>
            <a:r>
              <a:rPr lang="uk-UA" sz="3200" b="1" dirty="0">
                <a:latin typeface="Times New Roman" panose="02020603050405020304" pitchFamily="18" charset="0"/>
                <a:cs typeface="Times New Roman" panose="02020603050405020304" pitchFamily="18" charset="0"/>
              </a:rPr>
              <a:t>Спеціальні опитувальні методики</a:t>
            </a:r>
            <a:endParaRPr lang="ru-UA" sz="3200"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F312A49E-2869-44FB-AB68-CB3B76D0FB68}"/>
              </a:ext>
            </a:extLst>
          </p:cNvPr>
          <p:cNvGraphicFramePr>
            <a:graphicFrameLocks noGrp="1"/>
          </p:cNvGraphicFramePr>
          <p:nvPr>
            <p:ph idx="1"/>
            <p:extLst>
              <p:ext uri="{D42A27DB-BD31-4B8C-83A1-F6EECF244321}">
                <p14:modId xmlns:p14="http://schemas.microsoft.com/office/powerpoint/2010/main" val="3289118346"/>
              </p:ext>
            </p:extLst>
          </p:nvPr>
        </p:nvGraphicFramePr>
        <p:xfrm>
          <a:off x="677862" y="1417638"/>
          <a:ext cx="9963633"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00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5216F5-F198-4598-82C4-0495157D8E81}"/>
              </a:ext>
            </a:extLst>
          </p:cNvPr>
          <p:cNvSpPr>
            <a:spLocks noGrp="1"/>
          </p:cNvSpPr>
          <p:nvPr>
            <p:ph type="title"/>
          </p:nvPr>
        </p:nvSpPr>
        <p:spPr>
          <a:xfrm>
            <a:off x="730343" y="609600"/>
            <a:ext cx="9195536" cy="596348"/>
          </a:xfrm>
        </p:spPr>
        <p:txBody>
          <a:bodyPr>
            <a:noAutofit/>
          </a:bodyPr>
          <a:lstStyle/>
          <a:p>
            <a:pPr algn="ctr"/>
            <a:r>
              <a:rPr lang="ru-RU" sz="2800" b="1" dirty="0">
                <a:latin typeface="Times New Roman" panose="02020603050405020304" pitchFamily="18" charset="0"/>
                <a:cs typeface="Times New Roman" panose="02020603050405020304" pitchFamily="18" charset="0"/>
              </a:rPr>
              <a:t>Методика </a:t>
            </a:r>
            <a:r>
              <a:rPr lang="en-US" sz="2800" b="1" dirty="0">
                <a:latin typeface="Times New Roman" panose="02020603050405020304" pitchFamily="18" charset="0"/>
                <a:cs typeface="Times New Roman" panose="02020603050405020304" pitchFamily="18" charset="0"/>
              </a:rPr>
              <a:t>SERVQUAL (Service Quality – </a:t>
            </a:r>
            <a:r>
              <a:rPr lang="uk-UA" sz="2800" b="1" dirty="0">
                <a:latin typeface="Times New Roman" panose="02020603050405020304" pitchFamily="18" charset="0"/>
                <a:cs typeface="Times New Roman" panose="02020603050405020304" pitchFamily="18" charset="0"/>
              </a:rPr>
              <a:t>якість сервісу</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endParaRPr lang="ru-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DD354D3-ABCE-4B5A-A083-9E0BFEC83365}"/>
              </a:ext>
            </a:extLst>
          </p:cNvPr>
          <p:cNvSpPr>
            <a:spLocks noGrp="1"/>
          </p:cNvSpPr>
          <p:nvPr>
            <p:ph idx="1"/>
          </p:nvPr>
        </p:nvSpPr>
        <p:spPr>
          <a:xfrm>
            <a:off x="677333" y="1444486"/>
            <a:ext cx="9036510" cy="4982817"/>
          </a:xfrm>
        </p:spPr>
        <p:txBody>
          <a:bodyPr>
            <a:noAutofit/>
          </a:bodyPr>
          <a:lstStyle/>
          <a:p>
            <a:pPr marL="0" indent="0" algn="just">
              <a:spcBef>
                <a:spcPts val="0"/>
              </a:spcBef>
              <a:buNone/>
            </a:pPr>
            <a:r>
              <a:rPr lang="uk-UA" sz="2200" b="1" dirty="0">
                <a:solidFill>
                  <a:schemeClr val="accent1">
                    <a:lumMod val="75000"/>
                  </a:schemeClr>
                </a:solidFill>
                <a:latin typeface="Times New Roman" panose="02020603050405020304" pitchFamily="18" charset="0"/>
                <a:cs typeface="Times New Roman" panose="02020603050405020304" pitchFamily="18" charset="0"/>
              </a:rPr>
              <a:t>Методика передбачає використання базових анкет «Очікування» і «Сприйняття» для вимірювання очікувань клієнтів та їх сприйняття якості отриманої послуги. </a:t>
            </a:r>
          </a:p>
          <a:p>
            <a:pPr marL="0" indent="0" algn="just">
              <a:spcBef>
                <a:spcPts val="0"/>
              </a:spcBef>
              <a:buNone/>
            </a:pPr>
            <a:r>
              <a:rPr lang="uk-UA" sz="2200" b="1" dirty="0">
                <a:solidFill>
                  <a:schemeClr val="accent1">
                    <a:lumMod val="75000"/>
                  </a:schemeClr>
                </a:solidFill>
                <a:latin typeface="Times New Roman" panose="02020603050405020304" pitchFamily="18" charset="0"/>
                <a:cs typeface="Times New Roman" panose="02020603050405020304" pitchFamily="18" charset="0"/>
              </a:rPr>
              <a:t>Усі питання в анкетах згруповані у блоки відповідно до п’яти показників якості:</a:t>
            </a:r>
          </a:p>
          <a:p>
            <a:pPr marL="0" indent="0" algn="just">
              <a:spcBef>
                <a:spcPts val="0"/>
              </a:spcBef>
              <a:buNone/>
            </a:pP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1) </a:t>
            </a:r>
            <a:r>
              <a:rPr lang="uk-UA" sz="2200" b="1" i="1" dirty="0">
                <a:solidFill>
                  <a:schemeClr val="tx2">
                    <a:lumMod val="60000"/>
                    <a:lumOff val="40000"/>
                  </a:schemeClr>
                </a:solidFill>
                <a:latin typeface="Times New Roman" panose="02020603050405020304" pitchFamily="18" charset="0"/>
                <a:cs typeface="Times New Roman" panose="02020603050405020304" pitchFamily="18" charset="0"/>
              </a:rPr>
              <a:t>матеріальність</a:t>
            </a: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i="1" dirty="0">
                <a:solidFill>
                  <a:schemeClr val="tx2">
                    <a:lumMod val="60000"/>
                    <a:lumOff val="40000"/>
                  </a:schemeClr>
                </a:solidFill>
                <a:latin typeface="Times New Roman" panose="02020603050405020304" pitchFamily="18" charset="0"/>
                <a:cs typeface="Times New Roman" panose="02020603050405020304" pitchFamily="18" charset="0"/>
              </a:rPr>
              <a:t>tangibles)</a:t>
            </a:r>
            <a:r>
              <a:rPr lang="en-US" sz="2200" b="1" dirty="0">
                <a:solidFill>
                  <a:schemeClr val="accent1">
                    <a:lumMod val="75000"/>
                  </a:schemeClr>
                </a:solidFill>
                <a:latin typeface="Times New Roman" panose="02020603050405020304" pitchFamily="18" charset="0"/>
                <a:cs typeface="Times New Roman" panose="02020603050405020304" pitchFamily="18" charset="0"/>
              </a:rPr>
              <a:t> – </a:t>
            </a:r>
            <a:r>
              <a:rPr lang="uk-UA" sz="2200" b="1" dirty="0">
                <a:solidFill>
                  <a:schemeClr val="accent1">
                    <a:lumMod val="75000"/>
                  </a:schemeClr>
                </a:solidFill>
                <a:latin typeface="Times New Roman" panose="02020603050405020304" pitchFamily="18" charset="0"/>
                <a:cs typeface="Times New Roman" panose="02020603050405020304" pitchFamily="18" charset="0"/>
              </a:rPr>
              <a:t>усі матеріальні об’єкти, які використовуються у процесі надання послуги (обладнання, зовнішній вигляд приміщень і співробітників, друковані матеріали, тощо);</a:t>
            </a:r>
          </a:p>
          <a:p>
            <a:pPr marL="0" indent="0" algn="just">
              <a:spcBef>
                <a:spcPts val="0"/>
              </a:spcBef>
              <a:buNone/>
            </a:pP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2) </a:t>
            </a:r>
            <a:r>
              <a:rPr lang="uk-UA" sz="2200" b="1" i="1" dirty="0">
                <a:solidFill>
                  <a:schemeClr val="tx2">
                    <a:lumMod val="60000"/>
                    <a:lumOff val="40000"/>
                  </a:schemeClr>
                </a:solidFill>
                <a:latin typeface="Times New Roman" panose="02020603050405020304" pitchFamily="18" charset="0"/>
                <a:cs typeface="Times New Roman" panose="02020603050405020304" pitchFamily="18" charset="0"/>
              </a:rPr>
              <a:t>надійність </a:t>
            </a: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2200" b="1" i="1" dirty="0">
                <a:solidFill>
                  <a:schemeClr val="tx2">
                    <a:lumMod val="60000"/>
                    <a:lumOff val="40000"/>
                  </a:schemeClr>
                </a:solidFill>
                <a:latin typeface="Times New Roman" panose="02020603050405020304" pitchFamily="18" charset="0"/>
                <a:cs typeface="Times New Roman" panose="02020603050405020304" pitchFamily="18" charset="0"/>
              </a:rPr>
              <a:t>reliability)</a:t>
            </a:r>
            <a:r>
              <a:rPr lang="en-US" sz="2200" b="1" dirty="0">
                <a:solidFill>
                  <a:schemeClr val="accent1">
                    <a:lumMod val="75000"/>
                  </a:schemeClr>
                </a:solidFill>
                <a:latin typeface="Times New Roman" panose="02020603050405020304" pitchFamily="18" charset="0"/>
                <a:cs typeface="Times New Roman" panose="02020603050405020304" pitchFamily="18" charset="0"/>
              </a:rPr>
              <a:t> – </a:t>
            </a:r>
            <a:r>
              <a:rPr lang="uk-UA" sz="2200" b="1" dirty="0">
                <a:solidFill>
                  <a:schemeClr val="accent1">
                    <a:lumMod val="75000"/>
                  </a:schemeClr>
                </a:solidFill>
                <a:latin typeface="Times New Roman" panose="02020603050405020304" pitchFamily="18" charset="0"/>
                <a:cs typeface="Times New Roman" panose="02020603050405020304" pitchFamily="18" charset="0"/>
              </a:rPr>
              <a:t>здатність надати обіцяну послугу;</a:t>
            </a:r>
          </a:p>
          <a:p>
            <a:pPr marL="0" indent="0" algn="just">
              <a:spcBef>
                <a:spcPts val="0"/>
              </a:spcBef>
              <a:buNone/>
            </a:pP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3) </a:t>
            </a:r>
            <a:r>
              <a:rPr lang="uk-UA" sz="2200" b="1" i="1" dirty="0">
                <a:solidFill>
                  <a:schemeClr val="tx2">
                    <a:lumMod val="60000"/>
                    <a:lumOff val="40000"/>
                  </a:schemeClr>
                </a:solidFill>
                <a:latin typeface="Times New Roman" panose="02020603050405020304" pitchFamily="18" charset="0"/>
                <a:cs typeface="Times New Roman" panose="02020603050405020304" pitchFamily="18" charset="0"/>
              </a:rPr>
              <a:t>чуйність</a:t>
            </a: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i="1" dirty="0">
                <a:solidFill>
                  <a:schemeClr val="tx2">
                    <a:lumMod val="60000"/>
                    <a:lumOff val="40000"/>
                  </a:schemeClr>
                </a:solidFill>
                <a:latin typeface="Times New Roman" panose="02020603050405020304" pitchFamily="18" charset="0"/>
                <a:cs typeface="Times New Roman" panose="02020603050405020304" pitchFamily="18" charset="0"/>
              </a:rPr>
              <a:t>responsiveness)</a:t>
            </a:r>
            <a:r>
              <a:rPr lang="en-US" sz="2200" b="1" dirty="0">
                <a:solidFill>
                  <a:schemeClr val="accent1">
                    <a:lumMod val="75000"/>
                  </a:schemeClr>
                </a:solidFill>
                <a:latin typeface="Times New Roman" panose="02020603050405020304" pitchFamily="18" charset="0"/>
                <a:cs typeface="Times New Roman" panose="02020603050405020304" pitchFamily="18" charset="0"/>
              </a:rPr>
              <a:t> – </a:t>
            </a:r>
            <a:r>
              <a:rPr lang="uk-UA" sz="2200" b="1" dirty="0">
                <a:solidFill>
                  <a:schemeClr val="accent1">
                    <a:lumMod val="75000"/>
                  </a:schemeClr>
                </a:solidFill>
                <a:latin typeface="Times New Roman" panose="02020603050405020304" pitchFamily="18" charset="0"/>
                <a:cs typeface="Times New Roman" panose="02020603050405020304" pitchFamily="18" charset="0"/>
              </a:rPr>
              <a:t>готовність персоналу організації допомогти споживачам щодо надання послуги;</a:t>
            </a:r>
          </a:p>
          <a:p>
            <a:pPr marL="0" indent="0" algn="just">
              <a:spcBef>
                <a:spcPts val="0"/>
              </a:spcBef>
              <a:buNone/>
            </a:pP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4) </a:t>
            </a:r>
            <a:r>
              <a:rPr lang="uk-UA" sz="2200" b="1" i="1" dirty="0">
                <a:solidFill>
                  <a:schemeClr val="tx2">
                    <a:lumMod val="60000"/>
                    <a:lumOff val="40000"/>
                  </a:schemeClr>
                </a:solidFill>
                <a:latin typeface="Times New Roman" panose="02020603050405020304" pitchFamily="18" charset="0"/>
                <a:cs typeface="Times New Roman" panose="02020603050405020304" pitchFamily="18" charset="0"/>
              </a:rPr>
              <a:t>переконливість</a:t>
            </a: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i="1" dirty="0">
                <a:solidFill>
                  <a:schemeClr val="tx2">
                    <a:lumMod val="60000"/>
                    <a:lumOff val="40000"/>
                  </a:schemeClr>
                </a:solidFill>
                <a:latin typeface="Times New Roman" panose="02020603050405020304" pitchFamily="18" charset="0"/>
                <a:cs typeface="Times New Roman" panose="02020603050405020304" pitchFamily="18" charset="0"/>
              </a:rPr>
              <a:t>assurance)</a:t>
            </a:r>
            <a:r>
              <a:rPr lang="en-US" sz="2200" b="1" dirty="0">
                <a:solidFill>
                  <a:schemeClr val="accent1">
                    <a:lumMod val="75000"/>
                  </a:schemeClr>
                </a:solidFill>
                <a:latin typeface="Times New Roman" panose="02020603050405020304" pitchFamily="18" charset="0"/>
                <a:cs typeface="Times New Roman" panose="02020603050405020304" pitchFamily="18" charset="0"/>
              </a:rPr>
              <a:t> – </a:t>
            </a:r>
            <a:r>
              <a:rPr lang="uk-UA" sz="2200" b="1" dirty="0">
                <a:solidFill>
                  <a:schemeClr val="accent1">
                    <a:lumMod val="75000"/>
                  </a:schemeClr>
                </a:solidFill>
                <a:latin typeface="Times New Roman" panose="02020603050405020304" pitchFamily="18" charset="0"/>
                <a:cs typeface="Times New Roman" panose="02020603050405020304" pitchFamily="18" charset="0"/>
              </a:rPr>
              <a:t>компетентність персоналу і звідти довіра клієнтів до організації;</a:t>
            </a:r>
          </a:p>
          <a:p>
            <a:pPr marL="0" indent="0" algn="just">
              <a:spcBef>
                <a:spcPts val="0"/>
              </a:spcBef>
              <a:buNone/>
            </a:pP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5) </a:t>
            </a:r>
            <a:r>
              <a:rPr lang="uk-UA" sz="2200" b="1" i="1" dirty="0">
                <a:solidFill>
                  <a:schemeClr val="tx2">
                    <a:lumMod val="60000"/>
                    <a:lumOff val="40000"/>
                  </a:schemeClr>
                </a:solidFill>
                <a:latin typeface="Times New Roman" panose="02020603050405020304" pitchFamily="18" charset="0"/>
                <a:cs typeface="Times New Roman" panose="02020603050405020304" pitchFamily="18" charset="0"/>
              </a:rPr>
              <a:t>співчуття</a:t>
            </a:r>
            <a:r>
              <a:rPr lang="ru-RU" sz="2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i="1" dirty="0">
                <a:solidFill>
                  <a:schemeClr val="tx2">
                    <a:lumMod val="60000"/>
                    <a:lumOff val="40000"/>
                  </a:schemeClr>
                </a:solidFill>
                <a:latin typeface="Times New Roman" panose="02020603050405020304" pitchFamily="18" charset="0"/>
                <a:cs typeface="Times New Roman" panose="02020603050405020304" pitchFamily="18" charset="0"/>
              </a:rPr>
              <a:t>empathy)</a:t>
            </a:r>
            <a:r>
              <a:rPr lang="en-US" sz="2200" b="1" dirty="0">
                <a:solidFill>
                  <a:schemeClr val="accent1">
                    <a:lumMod val="75000"/>
                  </a:schemeClr>
                </a:solidFill>
                <a:latin typeface="Times New Roman" panose="02020603050405020304" pitchFamily="18" charset="0"/>
                <a:cs typeface="Times New Roman" panose="02020603050405020304" pitchFamily="18" charset="0"/>
              </a:rPr>
              <a:t> – </a:t>
            </a:r>
            <a:r>
              <a:rPr lang="uk-UA" sz="2200" b="1" dirty="0">
                <a:solidFill>
                  <a:schemeClr val="accent1">
                    <a:lumMod val="75000"/>
                  </a:schemeClr>
                </a:solidFill>
                <a:latin typeface="Times New Roman" panose="02020603050405020304" pitchFamily="18" charset="0"/>
                <a:cs typeface="Times New Roman" panose="02020603050405020304" pitchFamily="18" charset="0"/>
              </a:rPr>
              <a:t>ступінь індивідуальної уваги до клієнтів. </a:t>
            </a:r>
          </a:p>
        </p:txBody>
      </p:sp>
    </p:spTree>
    <p:extLst>
      <p:ext uri="{BB962C8B-B14F-4D97-AF65-F5344CB8AC3E}">
        <p14:creationId xmlns:p14="http://schemas.microsoft.com/office/powerpoint/2010/main" val="141444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6E2383DE-1625-4A76-B506-9B8024A17792}"/>
              </a:ext>
            </a:extLst>
          </p:cNvPr>
          <p:cNvGraphicFramePr>
            <a:graphicFrameLocks noGrp="1"/>
          </p:cNvGraphicFramePr>
          <p:nvPr>
            <p:ph idx="1"/>
            <p:extLst>
              <p:ext uri="{D42A27DB-BD31-4B8C-83A1-F6EECF244321}">
                <p14:modId xmlns:p14="http://schemas.microsoft.com/office/powerpoint/2010/main" val="2219286248"/>
              </p:ext>
            </p:extLst>
          </p:nvPr>
        </p:nvGraphicFramePr>
        <p:xfrm>
          <a:off x="795131" y="1060174"/>
          <a:ext cx="9462052" cy="5455771"/>
        </p:xfrm>
        <a:graphic>
          <a:graphicData uri="http://schemas.openxmlformats.org/drawingml/2006/table">
            <a:tbl>
              <a:tblPr firstRow="1" firstCol="1" lastRow="1" lastCol="1" bandRow="1" bandCol="1">
                <a:tableStyleId>{5C22544A-7EE6-4342-B048-85BDC9FD1C3A}</a:tableStyleId>
              </a:tblPr>
              <a:tblGrid>
                <a:gridCol w="878903">
                  <a:extLst>
                    <a:ext uri="{9D8B030D-6E8A-4147-A177-3AD203B41FA5}">
                      <a16:colId xmlns:a16="http://schemas.microsoft.com/office/drawing/2014/main" val="2447341060"/>
                    </a:ext>
                  </a:extLst>
                </a:gridCol>
                <a:gridCol w="2367081">
                  <a:extLst>
                    <a:ext uri="{9D8B030D-6E8A-4147-A177-3AD203B41FA5}">
                      <a16:colId xmlns:a16="http://schemas.microsoft.com/office/drawing/2014/main" val="4163985917"/>
                    </a:ext>
                  </a:extLst>
                </a:gridCol>
                <a:gridCol w="6216068">
                  <a:extLst>
                    <a:ext uri="{9D8B030D-6E8A-4147-A177-3AD203B41FA5}">
                      <a16:colId xmlns:a16="http://schemas.microsoft.com/office/drawing/2014/main" val="2044738354"/>
                    </a:ext>
                  </a:extLst>
                </a:gridCol>
              </a:tblGrid>
              <a:tr h="315226">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Параметр якості</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Критерії</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6258319"/>
                  </a:ext>
                </a:extLst>
              </a:tr>
              <a:tr h="99521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1</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Матеріальність</a:t>
                      </a:r>
                      <a:endParaRPr lang="ru-UA"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uk-UA" sz="1800" b="1" dirty="0">
                          <a:effectLst/>
                          <a:latin typeface="Times New Roman" panose="02020603050405020304" pitchFamily="18" charset="0"/>
                          <a:cs typeface="Times New Roman" panose="02020603050405020304" pitchFamily="18" charset="0"/>
                        </a:rPr>
                        <a:t>Сучасне обладнання та оргтехніка; добрий стан інтер’єру; приємний зовнішній вигляд співробітників; привабливі буклети та інформаційні матеріали компанії тощо</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444117"/>
                  </a:ext>
                </a:extLst>
              </a:tr>
              <a:tr h="99521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2</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Надійність</a:t>
                      </a:r>
                      <a:endParaRPr lang="ru-UA"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uk-UA" sz="1800" b="1" dirty="0">
                          <a:effectLst/>
                          <a:latin typeface="Times New Roman" panose="02020603050405020304" pitchFamily="18" charset="0"/>
                          <a:cs typeface="Times New Roman" panose="02020603050405020304" pitchFamily="18" charset="0"/>
                        </a:rPr>
                        <a:t>Виконання обіцянок надати послугу у визначений термін; надання якісних послуг; конфіденційність особистої інформації клієнтів та ін.</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5287184"/>
                  </a:ext>
                </a:extLst>
              </a:tr>
              <a:tr h="99521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3</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Чуйність</a:t>
                      </a:r>
                      <a:endParaRPr lang="ru-UA"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uk-UA" sz="1800" b="1" dirty="0">
                          <a:effectLst/>
                          <a:latin typeface="Times New Roman" panose="02020603050405020304" pitchFamily="18" charset="0"/>
                          <a:cs typeface="Times New Roman" panose="02020603050405020304" pitchFamily="18" charset="0"/>
                        </a:rPr>
                        <a:t>Швидке реагування на прохання (запити) клієнтів; довіра та розуміння з боку співробітників компанії; готовність допомогти клієнтам у будь-якій ситуації тощо</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4520728"/>
                  </a:ext>
                </a:extLst>
              </a:tr>
              <a:tr h="743266">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4</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b="1" dirty="0">
                          <a:solidFill>
                            <a:schemeClr val="accent1">
                              <a:lumMod val="75000"/>
                            </a:schemeClr>
                          </a:solidFill>
                          <a:effectLst/>
                          <a:latin typeface="Times New Roman" panose="02020603050405020304" pitchFamily="18" charset="0"/>
                          <a:cs typeface="Times New Roman" panose="02020603050405020304" pitchFamily="18" charset="0"/>
                        </a:rPr>
                        <a:t>Переконливість</a:t>
                      </a:r>
                      <a:endParaRPr lang="ru-UA"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uk-UA" sz="1800" b="1" dirty="0">
                          <a:effectLst/>
                          <a:latin typeface="Times New Roman" panose="02020603050405020304" pitchFamily="18" charset="0"/>
                          <a:cs typeface="Times New Roman" panose="02020603050405020304" pitchFamily="18" charset="0"/>
                        </a:rPr>
                        <a:t>Висока репутація компанії; дисциплінованість та ввічливість співробітників; лояльність до постійних клієнтів та ін.</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868279"/>
                  </a:ext>
                </a:extLst>
              </a:tr>
              <a:tr h="1247170">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5</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Співчуття</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uk-UA" sz="1800" b="1" dirty="0">
                          <a:effectLst/>
                          <a:latin typeface="Times New Roman" panose="02020603050405020304" pitchFamily="18" charset="0"/>
                          <a:cs typeface="Times New Roman" panose="02020603050405020304" pitchFamily="18" charset="0"/>
                        </a:rPr>
                        <a:t>Індивідуальний підхід до кожного клієнта, у тому числі при вирішенні його проблем; знання потреб клієнтів; орієнтація на потреби клієнтів; зручність графіка роботи компанії для клієнтів тощо </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2584276"/>
                  </a:ext>
                </a:extLst>
              </a:tr>
            </a:tbl>
          </a:graphicData>
        </a:graphic>
      </p:graphicFrame>
    </p:spTree>
    <p:extLst>
      <p:ext uri="{BB962C8B-B14F-4D97-AF65-F5344CB8AC3E}">
        <p14:creationId xmlns:p14="http://schemas.microsoft.com/office/powerpoint/2010/main" val="250896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D7487D-B030-45B8-976E-50A96A8657D3}"/>
              </a:ext>
            </a:extLst>
          </p:cNvPr>
          <p:cNvSpPr>
            <a:spLocks noGrp="1"/>
          </p:cNvSpPr>
          <p:nvPr>
            <p:ph type="title"/>
          </p:nvPr>
        </p:nvSpPr>
        <p:spPr>
          <a:xfrm>
            <a:off x="1339941" y="406469"/>
            <a:ext cx="8188372" cy="839236"/>
          </a:xfrm>
        </p:spPr>
        <p:txBody>
          <a:bodyPr>
            <a:noAutofit/>
          </a:bodyPr>
          <a:lstStyle/>
          <a:p>
            <a:pPr algn="ctr"/>
            <a:r>
              <a:rPr lang="uk-UA" sz="2400" b="1" dirty="0">
                <a:latin typeface="Times New Roman" panose="02020603050405020304" pitchFamily="18" charset="0"/>
                <a:cs typeface="Times New Roman" panose="02020603050405020304" pitchFamily="18" charset="0"/>
              </a:rPr>
              <a:t>Критерії оцінки якості обслуговування в магазині роздрібної мережі</a:t>
            </a:r>
          </a:p>
        </p:txBody>
      </p:sp>
      <p:graphicFrame>
        <p:nvGraphicFramePr>
          <p:cNvPr id="4" name="Объект 3">
            <a:extLst>
              <a:ext uri="{FF2B5EF4-FFF2-40B4-BE49-F238E27FC236}">
                <a16:creationId xmlns:a16="http://schemas.microsoft.com/office/drawing/2014/main" id="{CBC292F9-133F-464A-9CE0-BF17C6AF144F}"/>
              </a:ext>
            </a:extLst>
          </p:cNvPr>
          <p:cNvGraphicFramePr>
            <a:graphicFrameLocks noGrp="1"/>
          </p:cNvGraphicFramePr>
          <p:nvPr>
            <p:ph idx="1"/>
            <p:extLst>
              <p:ext uri="{D42A27DB-BD31-4B8C-83A1-F6EECF244321}">
                <p14:modId xmlns:p14="http://schemas.microsoft.com/office/powerpoint/2010/main" val="1954041999"/>
              </p:ext>
            </p:extLst>
          </p:nvPr>
        </p:nvGraphicFramePr>
        <p:xfrm>
          <a:off x="1060174" y="1245705"/>
          <a:ext cx="8674283" cy="5367132"/>
        </p:xfrm>
        <a:graphic>
          <a:graphicData uri="http://schemas.openxmlformats.org/drawingml/2006/table">
            <a:tbl>
              <a:tblPr firstRow="1" firstCol="1" lastRow="1" lastCol="1" bandRow="1" bandCol="1">
                <a:tableStyleId>{5C22544A-7EE6-4342-B048-85BDC9FD1C3A}</a:tableStyleId>
              </a:tblPr>
              <a:tblGrid>
                <a:gridCol w="801152">
                  <a:extLst>
                    <a:ext uri="{9D8B030D-6E8A-4147-A177-3AD203B41FA5}">
                      <a16:colId xmlns:a16="http://schemas.microsoft.com/office/drawing/2014/main" val="2451801826"/>
                    </a:ext>
                  </a:extLst>
                </a:gridCol>
                <a:gridCol w="7873131">
                  <a:extLst>
                    <a:ext uri="{9D8B030D-6E8A-4147-A177-3AD203B41FA5}">
                      <a16:colId xmlns:a16="http://schemas.microsoft.com/office/drawing/2014/main" val="2528918089"/>
                    </a:ext>
                  </a:extLst>
                </a:gridCol>
              </a:tblGrid>
              <a:tr h="278578">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Критерій якості</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extLst>
                  <a:ext uri="{0D108BD9-81ED-4DB2-BD59-A6C34878D82A}">
                    <a16:rowId xmlns:a16="http://schemas.microsoft.com/office/drawing/2014/main" val="3944738181"/>
                  </a:ext>
                </a:extLst>
              </a:tr>
              <a:tr h="337497">
                <a:tc gridSpan="2">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Матеріальність (відчутність)</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tc hMerge="1">
                  <a:txBody>
                    <a:bodyPr/>
                    <a:lstStyle/>
                    <a:p>
                      <a:endParaRPr lang="ru-UA"/>
                    </a:p>
                  </a:txBody>
                  <a:tcPr/>
                </a:tc>
                <a:extLst>
                  <a:ext uri="{0D108BD9-81ED-4DB2-BD59-A6C34878D82A}">
                    <a16:rowId xmlns:a16="http://schemas.microsoft.com/office/drawing/2014/main" val="4064619982"/>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1</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М1 Наявність сучасного торговельного обладнання</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64358415"/>
                  </a:ext>
                </a:extLst>
              </a:tr>
              <a:tr h="38507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2</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М2 Відмінний стан торговельного залу, який  заохочує покупців здійснювати покупки</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408610510"/>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3</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М3 Співробітники мають уніформу, охайно одягнуті</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374840694"/>
                  </a:ext>
                </a:extLst>
              </a:tr>
              <a:tr h="459327">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4</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М4 Наявність інформаційної вітрини та рекламних матеріалів з описом акцій, які діють в магазині</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3467764311"/>
                  </a:ext>
                </a:extLst>
              </a:tr>
              <a:tr h="288184">
                <a:tc gridSpan="2">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Надійність</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tc hMerge="1">
                  <a:txBody>
                    <a:bodyPr/>
                    <a:lstStyle/>
                    <a:p>
                      <a:endParaRPr lang="ru-UA"/>
                    </a:p>
                  </a:txBody>
                  <a:tcPr/>
                </a:tc>
                <a:extLst>
                  <a:ext uri="{0D108BD9-81ED-4DB2-BD59-A6C34878D82A}">
                    <a16:rowId xmlns:a16="http://schemas.microsoft.com/office/drawing/2014/main" val="1598723319"/>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5</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Н5 Пропозиція товарів високої якості з дотриманням термінів реалізації</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580927230"/>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6</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Н6 Прозорість стосовно цін на товари та акцій, що діють в магазині</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905670471"/>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7</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Н7 Дотримання вимог до зберігання товарів</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405143827"/>
                  </a:ext>
                </a:extLst>
              </a:tr>
              <a:tr h="305475">
                <a:tc gridSpan="2">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Чуйність</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tc hMerge="1">
                  <a:txBody>
                    <a:bodyPr/>
                    <a:lstStyle/>
                    <a:p>
                      <a:endParaRPr lang="ru-UA"/>
                    </a:p>
                  </a:txBody>
                  <a:tcPr/>
                </a:tc>
                <a:extLst>
                  <a:ext uri="{0D108BD9-81ED-4DB2-BD59-A6C34878D82A}">
                    <a16:rowId xmlns:a16="http://schemas.microsoft.com/office/drawing/2014/main" val="3636985436"/>
                  </a:ext>
                </a:extLst>
              </a:tr>
              <a:tr h="221699">
                <a:tc>
                  <a:txBody>
                    <a:bodyPr/>
                    <a:lstStyle/>
                    <a:p>
                      <a:pPr algn="ctr">
                        <a:lnSpc>
                          <a:spcPct val="107000"/>
                        </a:lnSpc>
                        <a:spcAft>
                          <a:spcPts val="0"/>
                        </a:spcAft>
                      </a:pPr>
                      <a:r>
                        <a:rPr lang="en-US" sz="1400">
                          <a:effectLst/>
                          <a:latin typeface="Times New Roman" panose="02020603050405020304" pitchFamily="18" charset="0"/>
                          <a:cs typeface="Times New Roman" panose="02020603050405020304" pitchFamily="18" charset="0"/>
                        </a:rPr>
                        <a:t>8</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Ч8 Наявність телефонів гарячої лінії</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402607194"/>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9</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Ч9 Швидке вирішення проблем клієнтів</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2598771434"/>
                  </a:ext>
                </a:extLst>
              </a:tr>
              <a:tr h="310598">
                <a:tc gridSpan="2">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Переконливість</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tc hMerge="1">
                  <a:txBody>
                    <a:bodyPr/>
                    <a:lstStyle/>
                    <a:p>
                      <a:endParaRPr lang="ru-UA"/>
                    </a:p>
                  </a:txBody>
                  <a:tcPr/>
                </a:tc>
                <a:extLst>
                  <a:ext uri="{0D108BD9-81ED-4DB2-BD59-A6C34878D82A}">
                    <a16:rowId xmlns:a16="http://schemas.microsoft.com/office/drawing/2014/main" val="516703474"/>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10</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П10 Дисциплінованість та ввічливість співробітників</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207698610"/>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11</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П11 Висока репутація</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515957014"/>
                  </a:ext>
                </a:extLst>
              </a:tr>
              <a:tr h="221699">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12</a:t>
                      </a:r>
                      <a:endParaRPr lang="ru-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П12 Орієнтація на запити та потреби покупців</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1245200987"/>
                  </a:ext>
                </a:extLst>
              </a:tr>
              <a:tr h="308036">
                <a:tc gridSpan="2">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Співчуття</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nchor="ctr"/>
                </a:tc>
                <a:tc hMerge="1">
                  <a:txBody>
                    <a:bodyPr/>
                    <a:lstStyle/>
                    <a:p>
                      <a:endParaRPr lang="ru-UA"/>
                    </a:p>
                  </a:txBody>
                  <a:tcPr/>
                </a:tc>
                <a:extLst>
                  <a:ext uri="{0D108BD9-81ED-4DB2-BD59-A6C34878D82A}">
                    <a16:rowId xmlns:a16="http://schemas.microsoft.com/office/drawing/2014/main" val="1238099212"/>
                  </a:ext>
                </a:extLst>
              </a:tr>
              <a:tr h="255669">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13</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С13 Використання індивідуального підходу до клієнтів при розробці програм лояльності</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850333827"/>
                  </a:ext>
                </a:extLst>
              </a:tr>
              <a:tr h="221699">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14</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tc>
                  <a:txBody>
                    <a:bodyPr/>
                    <a:lstStyle/>
                    <a:p>
                      <a:pPr>
                        <a:lnSpc>
                          <a:spcPct val="107000"/>
                        </a:lnSpc>
                        <a:spcAft>
                          <a:spcPts val="0"/>
                        </a:spcAft>
                      </a:pPr>
                      <a:r>
                        <a:rPr lang="uk-UA" sz="1400" dirty="0">
                          <a:effectLst/>
                          <a:latin typeface="Times New Roman" panose="02020603050405020304" pitchFamily="18" charset="0"/>
                          <a:cs typeface="Times New Roman" panose="02020603050405020304" pitchFamily="18" charset="0"/>
                        </a:rPr>
                        <a:t>С14 Зручний графік роботи для покупців</a:t>
                      </a:r>
                      <a:endParaRPr lang="ru-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44" marR="66444" marT="0" marB="0"/>
                </a:tc>
                <a:extLst>
                  <a:ext uri="{0D108BD9-81ED-4DB2-BD59-A6C34878D82A}">
                    <a16:rowId xmlns:a16="http://schemas.microsoft.com/office/drawing/2014/main" val="3890985352"/>
                  </a:ext>
                </a:extLst>
              </a:tr>
            </a:tbl>
          </a:graphicData>
        </a:graphic>
      </p:graphicFrame>
    </p:spTree>
    <p:extLst>
      <p:ext uri="{BB962C8B-B14F-4D97-AF65-F5344CB8AC3E}">
        <p14:creationId xmlns:p14="http://schemas.microsoft.com/office/powerpoint/2010/main" val="134637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E1FF5-4EE0-42E7-B1C8-F43FBC0FA059}"/>
              </a:ext>
            </a:extLst>
          </p:cNvPr>
          <p:cNvSpPr>
            <a:spLocks noGrp="1"/>
          </p:cNvSpPr>
          <p:nvPr>
            <p:ph type="title"/>
          </p:nvPr>
        </p:nvSpPr>
        <p:spPr>
          <a:xfrm>
            <a:off x="677334" y="609600"/>
            <a:ext cx="9102770" cy="834887"/>
          </a:xfrm>
        </p:spPr>
        <p:txBody>
          <a:bodyPr>
            <a:noAutofit/>
          </a:bodyPr>
          <a:lstStyle/>
          <a:p>
            <a:pPr algn="ctr"/>
            <a:r>
              <a:rPr lang="uk-UA" sz="2400" b="1" dirty="0">
                <a:latin typeface="Times New Roman" panose="02020603050405020304" pitchFamily="18" charset="0"/>
                <a:cs typeface="Times New Roman" panose="02020603050405020304" pitchFamily="18" charset="0"/>
              </a:rPr>
              <a:t>Критерії оцінки якості послуг спортивно-оздоровчих закладів </a:t>
            </a:r>
            <a:r>
              <a:rPr lang="ru-RU" sz="2400" b="1" dirty="0">
                <a:latin typeface="Times New Roman" panose="02020603050405020304" pitchFamily="18" charset="0"/>
                <a:cs typeface="Times New Roman" panose="02020603050405020304" pitchFamily="18" charset="0"/>
              </a:rPr>
              <a:t>за методикою SERVQUAL</a:t>
            </a:r>
            <a:endParaRPr lang="ru-UA" sz="2400"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690D7A65-0289-48B1-9165-9A4AB47E75AF}"/>
              </a:ext>
            </a:extLst>
          </p:cNvPr>
          <p:cNvGraphicFramePr>
            <a:graphicFrameLocks noGrp="1"/>
          </p:cNvGraphicFramePr>
          <p:nvPr>
            <p:ph idx="1"/>
            <p:extLst>
              <p:ext uri="{D42A27DB-BD31-4B8C-83A1-F6EECF244321}">
                <p14:modId xmlns:p14="http://schemas.microsoft.com/office/powerpoint/2010/main" val="1205252379"/>
              </p:ext>
            </p:extLst>
          </p:nvPr>
        </p:nvGraphicFramePr>
        <p:xfrm>
          <a:off x="848139" y="1444487"/>
          <a:ext cx="9102770" cy="5227698"/>
        </p:xfrm>
        <a:graphic>
          <a:graphicData uri="http://schemas.openxmlformats.org/drawingml/2006/table">
            <a:tbl>
              <a:tblPr firstRow="1" firstCol="1" lastRow="1" lastCol="1" bandRow="1" bandCol="1">
                <a:tableStyleId>{5C22544A-7EE6-4342-B048-85BDC9FD1C3A}</a:tableStyleId>
              </a:tblPr>
              <a:tblGrid>
                <a:gridCol w="1011532">
                  <a:extLst>
                    <a:ext uri="{9D8B030D-6E8A-4147-A177-3AD203B41FA5}">
                      <a16:colId xmlns:a16="http://schemas.microsoft.com/office/drawing/2014/main" val="3202769781"/>
                    </a:ext>
                  </a:extLst>
                </a:gridCol>
                <a:gridCol w="8091238">
                  <a:extLst>
                    <a:ext uri="{9D8B030D-6E8A-4147-A177-3AD203B41FA5}">
                      <a16:colId xmlns:a16="http://schemas.microsoft.com/office/drawing/2014/main" val="1894730408"/>
                    </a:ext>
                  </a:extLst>
                </a:gridCol>
              </a:tblGrid>
              <a:tr h="252099">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Критерії якості надання спортивно-оздоровчих послуг</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403181"/>
                  </a:ext>
                </a:extLst>
              </a:tr>
              <a:tr h="421035">
                <a:tc gridSpan="2">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Матеріальність (відчутність)</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UA"/>
                    </a:p>
                  </a:txBody>
                  <a:tcPr/>
                </a:tc>
                <a:extLst>
                  <a:ext uri="{0D108BD9-81ED-4DB2-BD59-A6C34878D82A}">
                    <a16:rowId xmlns:a16="http://schemas.microsoft.com/office/drawing/2014/main" val="1227428645"/>
                  </a:ext>
                </a:extLst>
              </a:tr>
              <a:tr h="259652">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М1</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Зовнішній вигляд споруд спортивного закладу</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276969"/>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М2</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Інтер’єр та обладнання спортивних залів </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479507"/>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М3</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Сучасний спортивний інвентар </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6530164"/>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М4</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Парковка для авто</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4502624"/>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М5</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Кафе </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8186629"/>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М6</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Вільний </a:t>
                      </a:r>
                      <a:r>
                        <a:rPr lang="en-US" sz="1800" dirty="0">
                          <a:effectLst/>
                          <a:latin typeface="Times New Roman" panose="02020603050405020304" pitchFamily="18" charset="0"/>
                          <a:cs typeface="Times New Roman" panose="02020603050405020304" pitchFamily="18" charset="0"/>
                        </a:rPr>
                        <a:t>Wi</a:t>
                      </a:r>
                      <a:r>
                        <a:rPr lang="uk-UA"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Fi</a:t>
                      </a:r>
                      <a:r>
                        <a:rPr lang="uk-UA" sz="1800" dirty="0">
                          <a:effectLst/>
                          <a:latin typeface="Times New Roman" panose="02020603050405020304" pitchFamily="18" charset="0"/>
                          <a:cs typeface="Times New Roman" panose="02020603050405020304" pitchFamily="18" charset="0"/>
                        </a:rPr>
                        <a:t> на території спортивно-оздоровчого закладу</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631039"/>
                  </a:ext>
                </a:extLst>
              </a:tr>
              <a:tr h="359517">
                <a:tc gridSpan="2">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Надійність</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UA"/>
                    </a:p>
                  </a:txBody>
                  <a:tcPr/>
                </a:tc>
                <a:extLst>
                  <a:ext uri="{0D108BD9-81ED-4DB2-BD59-A6C34878D82A}">
                    <a16:rowId xmlns:a16="http://schemas.microsoft.com/office/drawing/2014/main" val="2854730189"/>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Н7</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Широта пропозиції основних спортивно-оздоровчих послуг</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743045"/>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Н8</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Широта пропозиції додаткових спортивно-оздоровчих послуг</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961382"/>
                  </a:ext>
                </a:extLst>
              </a:tr>
              <a:tr h="480156">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Н9</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Рівень організації процесу надання спортивно-оздоровчих послуг</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736664"/>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Н10</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Гарантія отримання ефекту від тренувань</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0650811"/>
                  </a:ext>
                </a:extLst>
              </a:tr>
              <a:tr h="408253">
                <a:tc gridSpan="2">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Чуйність</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UA"/>
                    </a:p>
                  </a:txBody>
                  <a:tcPr/>
                </a:tc>
                <a:extLst>
                  <a:ext uri="{0D108BD9-81ED-4DB2-BD59-A6C34878D82A}">
                    <a16:rowId xmlns:a16="http://schemas.microsoft.com/office/drawing/2014/main" val="1613239357"/>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Ч11</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800" dirty="0">
                          <a:effectLst/>
                          <a:latin typeface="Times New Roman" panose="02020603050405020304" pitchFamily="18" charset="0"/>
                          <a:cs typeface="Times New Roman" panose="02020603050405020304" pitchFamily="18" charset="0"/>
                        </a:rPr>
                        <a:t>Зручний графік тренувань</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974122"/>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Ч12</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1800" dirty="0">
                          <a:effectLst/>
                          <a:latin typeface="Times New Roman" panose="02020603050405020304" pitchFamily="18" charset="0"/>
                          <a:cs typeface="Times New Roman" panose="02020603050405020304" pitchFamily="18" charset="0"/>
                        </a:rPr>
                        <a:t>Гнучка система знижок відповідно до статусу клієнта</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893847"/>
                  </a:ext>
                </a:extLst>
              </a:tr>
              <a:tr h="252099">
                <a:tc>
                  <a:txBody>
                    <a:bodyPr/>
                    <a:lstStyle/>
                    <a:p>
                      <a:pPr algn="ctr">
                        <a:lnSpc>
                          <a:spcPct val="107000"/>
                        </a:lnSpc>
                        <a:spcAft>
                          <a:spcPts val="0"/>
                        </a:spcAft>
                      </a:pPr>
                      <a:r>
                        <a:rPr lang="uk-UA" sz="1800">
                          <a:effectLst/>
                          <a:latin typeface="Times New Roman" panose="02020603050405020304" pitchFamily="18" charset="0"/>
                          <a:cs typeface="Times New Roman" panose="02020603050405020304" pitchFamily="18" charset="0"/>
                        </a:rPr>
                        <a:t>Ч13</a:t>
                      </a:r>
                      <a:endParaRPr lang="ru-UA"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800" dirty="0">
                          <a:effectLst/>
                          <a:latin typeface="Times New Roman" panose="02020603050405020304" pitchFamily="18" charset="0"/>
                          <a:cs typeface="Times New Roman" panose="02020603050405020304" pitchFamily="18" charset="0"/>
                        </a:rPr>
                        <a:t>Ввічливість персоналу закладу, пошана до клієнтів </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573271"/>
                  </a:ext>
                </a:extLst>
              </a:tr>
            </a:tbl>
          </a:graphicData>
        </a:graphic>
      </p:graphicFrame>
    </p:spTree>
    <p:extLst>
      <p:ext uri="{BB962C8B-B14F-4D97-AF65-F5344CB8AC3E}">
        <p14:creationId xmlns:p14="http://schemas.microsoft.com/office/powerpoint/2010/main" val="355147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C6883-AF84-486E-9A7B-DC5700A7920C}"/>
              </a:ext>
            </a:extLst>
          </p:cNvPr>
          <p:cNvSpPr>
            <a:spLocks noGrp="1"/>
          </p:cNvSpPr>
          <p:nvPr>
            <p:ph type="title"/>
          </p:nvPr>
        </p:nvSpPr>
        <p:spPr>
          <a:xfrm>
            <a:off x="677334" y="609600"/>
            <a:ext cx="8596668" cy="808383"/>
          </a:xfrm>
        </p:spPr>
        <p:txBody>
          <a:bodyPr>
            <a:normAutofit fontScale="90000"/>
          </a:bodyPr>
          <a:lstStyle/>
          <a:p>
            <a:pPr algn="ctr"/>
            <a:r>
              <a:rPr lang="uk-UA" sz="2400" b="1" dirty="0">
                <a:latin typeface="Times New Roman" panose="02020603050405020304" pitchFamily="18" charset="0"/>
                <a:cs typeface="Times New Roman" panose="02020603050405020304" pitchFamily="18" charset="0"/>
              </a:rPr>
              <a:t>Критерії оцінки якості послуг спортивно-оздоровчих закладів за методикою SERVQUAL</a:t>
            </a:r>
          </a:p>
        </p:txBody>
      </p:sp>
      <p:graphicFrame>
        <p:nvGraphicFramePr>
          <p:cNvPr id="4" name="Объект 3">
            <a:extLst>
              <a:ext uri="{FF2B5EF4-FFF2-40B4-BE49-F238E27FC236}">
                <a16:creationId xmlns:a16="http://schemas.microsoft.com/office/drawing/2014/main" id="{D3001BEB-FEA4-4FAD-9049-198B94B05D00}"/>
              </a:ext>
            </a:extLst>
          </p:cNvPr>
          <p:cNvGraphicFramePr>
            <a:graphicFrameLocks noGrp="1"/>
          </p:cNvGraphicFramePr>
          <p:nvPr>
            <p:ph idx="1"/>
            <p:extLst>
              <p:ext uri="{D42A27DB-BD31-4B8C-83A1-F6EECF244321}">
                <p14:modId xmlns:p14="http://schemas.microsoft.com/office/powerpoint/2010/main" val="3306364637"/>
              </p:ext>
            </p:extLst>
          </p:nvPr>
        </p:nvGraphicFramePr>
        <p:xfrm>
          <a:off x="1113183" y="1603513"/>
          <a:ext cx="8333098" cy="4643743"/>
        </p:xfrm>
        <a:graphic>
          <a:graphicData uri="http://schemas.openxmlformats.org/drawingml/2006/table">
            <a:tbl>
              <a:tblPr firstRow="1" firstCol="1" lastRow="1" lastCol="1" bandRow="1" bandCol="1">
                <a:tableStyleId>{5C22544A-7EE6-4342-B048-85BDC9FD1C3A}</a:tableStyleId>
              </a:tblPr>
              <a:tblGrid>
                <a:gridCol w="926003">
                  <a:extLst>
                    <a:ext uri="{9D8B030D-6E8A-4147-A177-3AD203B41FA5}">
                      <a16:colId xmlns:a16="http://schemas.microsoft.com/office/drawing/2014/main" val="3637633563"/>
                    </a:ext>
                  </a:extLst>
                </a:gridCol>
                <a:gridCol w="7407095">
                  <a:extLst>
                    <a:ext uri="{9D8B030D-6E8A-4147-A177-3AD203B41FA5}">
                      <a16:colId xmlns:a16="http://schemas.microsoft.com/office/drawing/2014/main" val="3746147821"/>
                    </a:ext>
                  </a:extLst>
                </a:gridCol>
              </a:tblGrid>
              <a:tr h="265265">
                <a:tc gridSpan="2">
                  <a:txBody>
                    <a:bodyPr/>
                    <a:lstStyle/>
                    <a:p>
                      <a:pPr algn="ctr">
                        <a:lnSpc>
                          <a:spcPct val="100000"/>
                        </a:lnSpc>
                        <a:spcAft>
                          <a:spcPts val="0"/>
                        </a:spcAft>
                      </a:pPr>
                      <a:r>
                        <a:rPr lang="uk-UA" sz="1800" b="1" dirty="0">
                          <a:effectLst/>
                          <a:latin typeface="Times New Roman" panose="02020603050405020304" pitchFamily="18" charset="0"/>
                          <a:cs typeface="Times New Roman" panose="02020603050405020304" pitchFamily="18" charset="0"/>
                        </a:rPr>
                        <a:t>Переконливість</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UA"/>
                    </a:p>
                  </a:txBody>
                  <a:tcPr/>
                </a:tc>
                <a:extLst>
                  <a:ext uri="{0D108BD9-81ED-4DB2-BD59-A6C34878D82A}">
                    <a16:rowId xmlns:a16="http://schemas.microsoft.com/office/drawing/2014/main" val="2320032435"/>
                  </a:ext>
                </a:extLst>
              </a:tr>
              <a:tr h="697779">
                <a:tc>
                  <a:txBody>
                    <a:bodyPr/>
                    <a:lstStyle/>
                    <a:p>
                      <a:pPr algn="ctr">
                        <a:lnSpc>
                          <a:spcPct val="107000"/>
                        </a:lnSpc>
                        <a:spcAft>
                          <a:spcPts val="0"/>
                        </a:spcAft>
                      </a:pPr>
                      <a:r>
                        <a:rPr lang="uk-UA" sz="1600" b="1" dirty="0">
                          <a:effectLst/>
                          <a:latin typeface="Times New Roman" panose="02020603050405020304" pitchFamily="18" charset="0"/>
                          <a:cs typeface="Times New Roman" panose="02020603050405020304" pitchFamily="18" charset="0"/>
                        </a:rPr>
                        <a:t>П14</a:t>
                      </a:r>
                      <a:endParaRPr lang="ru-UA"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b="1" dirty="0">
                          <a:effectLst/>
                          <a:latin typeface="Times New Roman" panose="02020603050405020304" pitchFamily="18" charset="0"/>
                          <a:cs typeface="Times New Roman" panose="02020603050405020304" pitchFamily="18" charset="0"/>
                        </a:rPr>
                        <a:t>Рівень кваліфікації тренерів, </a:t>
                      </a:r>
                      <a:r>
                        <a:rPr lang="uk-UA" sz="1800" b="1" dirty="0" err="1">
                          <a:effectLst/>
                          <a:latin typeface="Times New Roman" panose="02020603050405020304" pitchFamily="18" charset="0"/>
                          <a:cs typeface="Times New Roman" panose="02020603050405020304" pitchFamily="18" charset="0"/>
                        </a:rPr>
                        <a:t>реабілітологів</a:t>
                      </a:r>
                      <a:r>
                        <a:rPr lang="uk-UA" sz="1800" b="1" dirty="0">
                          <a:effectLst/>
                          <a:latin typeface="Times New Roman" panose="02020603050405020304" pitchFamily="18" charset="0"/>
                          <a:cs typeface="Times New Roman" panose="02020603050405020304" pitchFamily="18" charset="0"/>
                        </a:rPr>
                        <a:t>, лікарів, які надають основні та додаткові послуги</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2105166"/>
                  </a:ext>
                </a:extLst>
              </a:tr>
              <a:tr h="697779">
                <a:tc>
                  <a:txBody>
                    <a:bodyPr/>
                    <a:lstStyle/>
                    <a:p>
                      <a:pPr algn="ctr">
                        <a:lnSpc>
                          <a:spcPct val="107000"/>
                        </a:lnSpc>
                        <a:spcAft>
                          <a:spcPts val="0"/>
                        </a:spcAft>
                      </a:pPr>
                      <a:r>
                        <a:rPr lang="uk-UA" sz="1600" b="1">
                          <a:effectLst/>
                          <a:latin typeface="Times New Roman" panose="02020603050405020304" pitchFamily="18" charset="0"/>
                          <a:cs typeface="Times New Roman" panose="02020603050405020304" pitchFamily="18" charset="0"/>
                        </a:rPr>
                        <a:t>П15</a:t>
                      </a:r>
                      <a:endParaRPr lang="ru-UA"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b="1" dirty="0">
                          <a:effectLst/>
                          <a:latin typeface="Times New Roman" panose="02020603050405020304" pitchFamily="18" charset="0"/>
                          <a:cs typeface="Times New Roman" panose="02020603050405020304" pitchFamily="18" charset="0"/>
                        </a:rPr>
                        <a:t>Сучасні методики тренувань; застосування новітніх оздоровчих технологій</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57929"/>
                  </a:ext>
                </a:extLst>
              </a:tr>
              <a:tr h="339950">
                <a:tc>
                  <a:txBody>
                    <a:bodyPr/>
                    <a:lstStyle/>
                    <a:p>
                      <a:pPr algn="ctr">
                        <a:lnSpc>
                          <a:spcPct val="107000"/>
                        </a:lnSpc>
                        <a:spcAft>
                          <a:spcPts val="0"/>
                        </a:spcAft>
                      </a:pPr>
                      <a:r>
                        <a:rPr lang="uk-UA" sz="1600" b="1">
                          <a:effectLst/>
                          <a:latin typeface="Times New Roman" panose="02020603050405020304" pitchFamily="18" charset="0"/>
                          <a:cs typeface="Times New Roman" panose="02020603050405020304" pitchFamily="18" charset="0"/>
                        </a:rPr>
                        <a:t>П16</a:t>
                      </a:r>
                      <a:endParaRPr lang="ru-UA"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uk-UA" sz="1800" b="1" dirty="0">
                          <a:effectLst/>
                          <a:latin typeface="Times New Roman" panose="02020603050405020304" pitchFamily="18" charset="0"/>
                          <a:cs typeface="Times New Roman" panose="02020603050405020304" pitchFamily="18" charset="0"/>
                        </a:rPr>
                        <a:t>Висока репутація спортивно-оздоровчого закладу</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325694"/>
                  </a:ext>
                </a:extLst>
              </a:tr>
              <a:tr h="697779">
                <a:tc>
                  <a:txBody>
                    <a:bodyPr/>
                    <a:lstStyle/>
                    <a:p>
                      <a:pPr algn="ctr">
                        <a:lnSpc>
                          <a:spcPct val="107000"/>
                        </a:lnSpc>
                        <a:spcAft>
                          <a:spcPts val="0"/>
                        </a:spcAft>
                      </a:pPr>
                      <a:r>
                        <a:rPr lang="uk-UA" sz="1600" b="1">
                          <a:effectLst/>
                          <a:latin typeface="Times New Roman" panose="02020603050405020304" pitchFamily="18" charset="0"/>
                          <a:cs typeface="Times New Roman" panose="02020603050405020304" pitchFamily="18" charset="0"/>
                        </a:rPr>
                        <a:t>П17</a:t>
                      </a:r>
                      <a:endParaRPr lang="ru-UA"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b="1" dirty="0">
                          <a:effectLst/>
                          <a:latin typeface="Times New Roman" panose="02020603050405020304" pitchFamily="18" charset="0"/>
                          <a:cs typeface="Times New Roman" panose="02020603050405020304" pitchFamily="18" charset="0"/>
                        </a:rPr>
                        <a:t>Чітке позиціювання та сформована ідентичність бренда спортивно-оздоровчого закладу</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209245"/>
                  </a:ext>
                </a:extLst>
              </a:tr>
              <a:tr h="558457">
                <a:tc gridSpan="2">
                  <a:txBody>
                    <a:bodyPr/>
                    <a:lstStyle/>
                    <a:p>
                      <a:pPr algn="ctr">
                        <a:lnSpc>
                          <a:spcPct val="100000"/>
                        </a:lnSpc>
                        <a:spcAft>
                          <a:spcPts val="0"/>
                        </a:spcAft>
                      </a:pPr>
                      <a:r>
                        <a:rPr lang="uk-UA" sz="1800" b="1" dirty="0">
                          <a:effectLst/>
                          <a:latin typeface="Times New Roman" panose="02020603050405020304" pitchFamily="18" charset="0"/>
                          <a:cs typeface="Times New Roman" panose="02020603050405020304" pitchFamily="18" charset="0"/>
                        </a:rPr>
                        <a:t>Співчуття</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UA"/>
                    </a:p>
                  </a:txBody>
                  <a:tcPr/>
                </a:tc>
                <a:extLst>
                  <a:ext uri="{0D108BD9-81ED-4DB2-BD59-A6C34878D82A}">
                    <a16:rowId xmlns:a16="http://schemas.microsoft.com/office/drawing/2014/main" val="116902163"/>
                  </a:ext>
                </a:extLst>
              </a:tr>
              <a:tr h="697779">
                <a:tc>
                  <a:txBody>
                    <a:bodyPr/>
                    <a:lstStyle/>
                    <a:p>
                      <a:pPr algn="ctr">
                        <a:lnSpc>
                          <a:spcPct val="107000"/>
                        </a:lnSpc>
                        <a:spcAft>
                          <a:spcPts val="0"/>
                        </a:spcAft>
                      </a:pPr>
                      <a:r>
                        <a:rPr lang="uk-UA" sz="1600" b="1">
                          <a:effectLst/>
                          <a:latin typeface="Times New Roman" panose="02020603050405020304" pitchFamily="18" charset="0"/>
                          <a:cs typeface="Times New Roman" panose="02020603050405020304" pitchFamily="18" charset="0"/>
                        </a:rPr>
                        <a:t>С18</a:t>
                      </a:r>
                      <a:endParaRPr lang="ru-UA"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uk-UA" sz="1800" b="1" dirty="0">
                          <a:effectLst/>
                          <a:latin typeface="Times New Roman" panose="02020603050405020304" pitchFamily="18" charset="0"/>
                          <a:cs typeface="Times New Roman" panose="02020603050405020304" pitchFamily="18" charset="0"/>
                        </a:rPr>
                        <a:t>Індивідуальні консультації з питань фізичного і психологічного стану людини</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4218984"/>
                  </a:ext>
                </a:extLst>
              </a:tr>
              <a:tr h="339950">
                <a:tc>
                  <a:txBody>
                    <a:bodyPr/>
                    <a:lstStyle/>
                    <a:p>
                      <a:pPr algn="ctr">
                        <a:lnSpc>
                          <a:spcPct val="107000"/>
                        </a:lnSpc>
                        <a:spcAft>
                          <a:spcPts val="0"/>
                        </a:spcAft>
                      </a:pPr>
                      <a:r>
                        <a:rPr lang="uk-UA" sz="1600" b="1">
                          <a:effectLst/>
                          <a:latin typeface="Times New Roman" panose="02020603050405020304" pitchFamily="18" charset="0"/>
                          <a:cs typeface="Times New Roman" panose="02020603050405020304" pitchFamily="18" charset="0"/>
                        </a:rPr>
                        <a:t>С19</a:t>
                      </a:r>
                      <a:endParaRPr lang="ru-UA"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uk-UA" sz="1800" b="1" dirty="0">
                          <a:effectLst/>
                          <a:latin typeface="Times New Roman" panose="02020603050405020304" pitchFamily="18" charset="0"/>
                          <a:cs typeface="Times New Roman" panose="02020603050405020304" pitchFamily="18" charset="0"/>
                        </a:rPr>
                        <a:t>Індивідуальні програми тренувань для клієнтів</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491408"/>
                  </a:ext>
                </a:extLst>
              </a:tr>
              <a:tr h="339950">
                <a:tc>
                  <a:txBody>
                    <a:bodyPr/>
                    <a:lstStyle/>
                    <a:p>
                      <a:pPr algn="ctr">
                        <a:lnSpc>
                          <a:spcPct val="107000"/>
                        </a:lnSpc>
                        <a:spcAft>
                          <a:spcPts val="0"/>
                        </a:spcAft>
                      </a:pPr>
                      <a:r>
                        <a:rPr lang="uk-UA" sz="1600" b="1">
                          <a:effectLst/>
                          <a:latin typeface="Times New Roman" panose="02020603050405020304" pitchFamily="18" charset="0"/>
                          <a:cs typeface="Times New Roman" panose="02020603050405020304" pitchFamily="18" charset="0"/>
                        </a:rPr>
                        <a:t>С20</a:t>
                      </a:r>
                      <a:endParaRPr lang="ru-UA"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uk-UA" sz="1800" b="1" dirty="0">
                          <a:effectLst/>
                          <a:latin typeface="Times New Roman" panose="02020603050405020304" pitchFamily="18" charset="0"/>
                          <a:cs typeface="Times New Roman" panose="02020603050405020304" pitchFamily="18" charset="0"/>
                        </a:rPr>
                        <a:t>Консультації фахівців (дієтолога, лікаря)</a:t>
                      </a:r>
                      <a:endParaRPr lang="ru-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9994705"/>
                  </a:ext>
                </a:extLst>
              </a:tr>
            </a:tbl>
          </a:graphicData>
        </a:graphic>
      </p:graphicFrame>
    </p:spTree>
    <p:extLst>
      <p:ext uri="{BB962C8B-B14F-4D97-AF65-F5344CB8AC3E}">
        <p14:creationId xmlns:p14="http://schemas.microsoft.com/office/powerpoint/2010/main" val="401298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CD8B4F-B73A-4C93-94F5-60AF99E3F2D7}"/>
              </a:ext>
            </a:extLst>
          </p:cNvPr>
          <p:cNvSpPr>
            <a:spLocks noGrp="1"/>
          </p:cNvSpPr>
          <p:nvPr>
            <p:ph type="title"/>
          </p:nvPr>
        </p:nvSpPr>
        <p:spPr/>
        <p:txBody>
          <a:bodyPr/>
          <a:lstStyle/>
          <a:p>
            <a:pPr algn="ctr"/>
            <a:r>
              <a:rPr lang="uk-UA" sz="2400" b="1" dirty="0">
                <a:solidFill>
                  <a:srgbClr val="4A66AC"/>
                </a:solidFill>
                <a:latin typeface="Times New Roman" panose="02020603050405020304" pitchFamily="18" charset="0"/>
                <a:cs typeface="Times New Roman" panose="02020603050405020304" pitchFamily="18" charset="0"/>
              </a:rPr>
              <a:t>Результати застосування </a:t>
            </a:r>
            <a:r>
              <a:rPr lang="ru-RU" sz="2400" b="1" dirty="0">
                <a:solidFill>
                  <a:srgbClr val="4A66AC"/>
                </a:solidFill>
                <a:latin typeface="Times New Roman" panose="02020603050405020304" pitchFamily="18" charset="0"/>
                <a:cs typeface="Times New Roman" panose="02020603050405020304" pitchFamily="18" charset="0"/>
              </a:rPr>
              <a:t>методики </a:t>
            </a:r>
            <a:r>
              <a:rPr lang="en-US" sz="2400" b="1" dirty="0">
                <a:solidFill>
                  <a:srgbClr val="4A66AC"/>
                </a:solidFill>
                <a:latin typeface="Times New Roman" panose="02020603050405020304" pitchFamily="18" charset="0"/>
                <a:cs typeface="Times New Roman" panose="02020603050405020304" pitchFamily="18" charset="0"/>
              </a:rPr>
              <a:t>SERVQUAL </a:t>
            </a:r>
            <a:endParaRPr lang="ru-UA" dirty="0"/>
          </a:p>
        </p:txBody>
      </p:sp>
      <p:sp>
        <p:nvSpPr>
          <p:cNvPr id="10" name="Объект 9">
            <a:extLst>
              <a:ext uri="{FF2B5EF4-FFF2-40B4-BE49-F238E27FC236}">
                <a16:creationId xmlns:a16="http://schemas.microsoft.com/office/drawing/2014/main" id="{58981C0A-1D53-4A0E-B3AB-F271BCCD3D9F}"/>
              </a:ext>
            </a:extLst>
          </p:cNvPr>
          <p:cNvSpPr>
            <a:spLocks noGrp="1"/>
          </p:cNvSpPr>
          <p:nvPr>
            <p:ph idx="1"/>
          </p:nvPr>
        </p:nvSpPr>
        <p:spPr>
          <a:xfrm>
            <a:off x="677334" y="1338472"/>
            <a:ext cx="8596668" cy="4702892"/>
          </a:xfrm>
        </p:spPr>
        <p:txBody>
          <a:bodyPr/>
          <a:lstStyle/>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ru-UA" dirty="0"/>
          </a:p>
        </p:txBody>
      </p:sp>
      <p:graphicFrame>
        <p:nvGraphicFramePr>
          <p:cNvPr id="11" name="Объект 10">
            <a:extLst>
              <a:ext uri="{FF2B5EF4-FFF2-40B4-BE49-F238E27FC236}">
                <a16:creationId xmlns:a16="http://schemas.microsoft.com/office/drawing/2014/main" id="{DD154D9A-1644-4F55-A0CB-8264A72EAE1E}"/>
              </a:ext>
            </a:extLst>
          </p:cNvPr>
          <p:cNvGraphicFramePr>
            <a:graphicFrameLocks noChangeAspect="1"/>
          </p:cNvGraphicFramePr>
          <p:nvPr>
            <p:extLst>
              <p:ext uri="{D42A27DB-BD31-4B8C-83A1-F6EECF244321}">
                <p14:modId xmlns:p14="http://schemas.microsoft.com/office/powerpoint/2010/main" val="3175180948"/>
              </p:ext>
            </p:extLst>
          </p:nvPr>
        </p:nvGraphicFramePr>
        <p:xfrm>
          <a:off x="865385" y="1338472"/>
          <a:ext cx="8971721" cy="1320800"/>
        </p:xfrm>
        <a:graphic>
          <a:graphicData uri="http://schemas.openxmlformats.org/presentationml/2006/ole">
            <mc:AlternateContent xmlns:mc="http://schemas.openxmlformats.org/markup-compatibility/2006">
              <mc:Choice xmlns:v="urn:schemas-microsoft-com:vml" Requires="v">
                <p:oleObj spid="_x0000_s6158" name="Document" r:id="rId3" imgW="5940803" imgH="941074" progId="Word.Document.12">
                  <p:embed/>
                </p:oleObj>
              </mc:Choice>
              <mc:Fallback>
                <p:oleObj name="Document" r:id="rId3" imgW="5940803" imgH="941074" progId="Word.Document.12">
                  <p:embed/>
                  <p:pic>
                    <p:nvPicPr>
                      <p:cNvPr id="0" name=""/>
                      <p:cNvPicPr/>
                      <p:nvPr/>
                    </p:nvPicPr>
                    <p:blipFill>
                      <a:blip r:embed="rId4"/>
                      <a:stretch>
                        <a:fillRect/>
                      </a:stretch>
                    </p:blipFill>
                    <p:spPr>
                      <a:xfrm>
                        <a:off x="865385" y="1338472"/>
                        <a:ext cx="8971721" cy="1320800"/>
                      </a:xfrm>
                      <a:prstGeom prst="rect">
                        <a:avLst/>
                      </a:prstGeom>
                    </p:spPr>
                  </p:pic>
                </p:oleObj>
              </mc:Fallback>
            </mc:AlternateContent>
          </a:graphicData>
        </a:graphic>
      </p:graphicFrame>
      <p:sp>
        <p:nvSpPr>
          <p:cNvPr id="16" name="Прямоугольник 15">
            <a:extLst>
              <a:ext uri="{FF2B5EF4-FFF2-40B4-BE49-F238E27FC236}">
                <a16:creationId xmlns:a16="http://schemas.microsoft.com/office/drawing/2014/main" id="{AC020D16-EA9C-4B7B-B435-4E6624DD7ED7}"/>
              </a:ext>
            </a:extLst>
          </p:cNvPr>
          <p:cNvSpPr/>
          <p:nvPr/>
        </p:nvSpPr>
        <p:spPr>
          <a:xfrm>
            <a:off x="980661" y="2429689"/>
            <a:ext cx="8856445" cy="4247317"/>
          </a:xfrm>
          <a:prstGeom prst="rect">
            <a:avLst/>
          </a:prstGeom>
        </p:spPr>
        <p:txBody>
          <a:bodyPr wrap="square">
            <a:spAutoFit/>
          </a:bodyPr>
          <a:lstStyle/>
          <a:p>
            <a:r>
              <a:rPr lang="uk-UA" b="1" dirty="0">
                <a:solidFill>
                  <a:schemeClr val="accent3">
                    <a:lumMod val="75000"/>
                  </a:schemeClr>
                </a:solidFill>
                <a:latin typeface="Times New Roman" panose="02020603050405020304" pitchFamily="18" charset="0"/>
                <a:cs typeface="Times New Roman" panose="02020603050405020304" pitchFamily="18" charset="0"/>
              </a:rPr>
              <a:t>Результати дослідження задоволеності клієнтів за допомогою методики </a:t>
            </a:r>
            <a:r>
              <a:rPr lang="en-US" b="1" dirty="0">
                <a:solidFill>
                  <a:schemeClr val="accent3">
                    <a:lumMod val="75000"/>
                  </a:schemeClr>
                </a:solidFill>
                <a:latin typeface="Times New Roman" panose="02020603050405020304" pitchFamily="18" charset="0"/>
                <a:cs typeface="Times New Roman" panose="02020603050405020304" pitchFamily="18" charset="0"/>
              </a:rPr>
              <a:t>SERVQUAL </a:t>
            </a:r>
            <a:r>
              <a:rPr lang="uk-UA" b="1" dirty="0">
                <a:solidFill>
                  <a:schemeClr val="accent3">
                    <a:lumMod val="75000"/>
                  </a:schemeClr>
                </a:solidFill>
                <a:latin typeface="Times New Roman" panose="02020603050405020304" pitchFamily="18" charset="0"/>
                <a:cs typeface="Times New Roman" panose="02020603050405020304" pitchFamily="18" charset="0"/>
              </a:rPr>
              <a:t>можна інтерпретувати наступним чином:</a:t>
            </a:r>
          </a:p>
          <a:p>
            <a:pPr algn="just"/>
            <a:r>
              <a:rPr lang="uk-UA" b="1" dirty="0">
                <a:solidFill>
                  <a:schemeClr val="accent3">
                    <a:lumMod val="75000"/>
                  </a:schemeClr>
                </a:solidFill>
                <a:latin typeface="Times New Roman" panose="02020603050405020304" pitchFamily="18" charset="0"/>
                <a:cs typeface="Times New Roman" panose="02020603050405020304" pitchFamily="18" charset="0"/>
              </a:rPr>
              <a:t>1. </a:t>
            </a:r>
            <a:r>
              <a:rPr lang="uk-UA" b="1" i="1" dirty="0">
                <a:solidFill>
                  <a:srgbClr val="00B0F0"/>
                </a:solidFill>
                <a:latin typeface="Times New Roman" panose="02020603050405020304" pitchFamily="18" charset="0"/>
                <a:cs typeface="Times New Roman" panose="02020603050405020304" pitchFamily="18" charset="0"/>
              </a:rPr>
              <a:t>Якщо коефіцієнт (індикатор) якості для будь-якого </a:t>
            </a:r>
            <a:r>
              <a:rPr lang="ru-RU" b="1" i="1" dirty="0">
                <a:solidFill>
                  <a:srgbClr val="00B0F0"/>
                </a:solidFill>
                <a:latin typeface="Times New Roman" panose="02020603050405020304" pitchFamily="18" charset="0"/>
                <a:cs typeface="Times New Roman" panose="02020603050405020304" pitchFamily="18" charset="0"/>
              </a:rPr>
              <a:t>з </a:t>
            </a:r>
            <a:r>
              <a:rPr lang="uk-UA" b="1" i="1" dirty="0">
                <a:solidFill>
                  <a:srgbClr val="00B0F0"/>
                </a:solidFill>
                <a:latin typeface="Times New Roman" panose="02020603050405020304" pitchFamily="18" charset="0"/>
                <a:cs typeface="Times New Roman" panose="02020603050405020304" pitchFamily="18" charset="0"/>
              </a:rPr>
              <a:t>критеріїв/параметрів якості дорівнює нулю</a:t>
            </a:r>
            <a:r>
              <a:rPr lang="uk-UA" b="1" dirty="0">
                <a:solidFill>
                  <a:schemeClr val="accent3">
                    <a:lumMod val="75000"/>
                  </a:schemeClr>
                </a:solidFill>
                <a:latin typeface="Times New Roman" panose="02020603050405020304" pitchFamily="18" charset="0"/>
                <a:cs typeface="Times New Roman" panose="02020603050405020304" pitchFamily="18" charset="0"/>
              </a:rPr>
              <a:t>, то рівень очікування якості та рівень сприйняття фактичної якості за цим критерієм/параметром співпадають.</a:t>
            </a:r>
          </a:p>
          <a:p>
            <a:pPr algn="just"/>
            <a:r>
              <a:rPr lang="uk-UA" b="1" dirty="0">
                <a:solidFill>
                  <a:schemeClr val="accent3">
                    <a:lumMod val="75000"/>
                  </a:schemeClr>
                </a:solidFill>
                <a:latin typeface="Times New Roman" panose="02020603050405020304" pitchFamily="18" charset="0"/>
                <a:cs typeface="Times New Roman" panose="02020603050405020304" pitchFamily="18" charset="0"/>
              </a:rPr>
              <a:t>2. </a:t>
            </a:r>
            <a:r>
              <a:rPr lang="uk-UA" b="1" i="1" dirty="0">
                <a:solidFill>
                  <a:srgbClr val="00B0F0"/>
                </a:solidFill>
                <a:latin typeface="Times New Roman" panose="02020603050405020304" pitchFamily="18" charset="0"/>
                <a:cs typeface="Times New Roman" panose="02020603050405020304" pitchFamily="18" charset="0"/>
              </a:rPr>
              <a:t>Від'ємні значення коефіцієнтів якості</a:t>
            </a:r>
            <a:r>
              <a:rPr lang="uk-UA" b="1" dirty="0">
                <a:solidFill>
                  <a:schemeClr val="accent3">
                    <a:lumMod val="75000"/>
                  </a:schemeClr>
                </a:solidFill>
                <a:latin typeface="Times New Roman" panose="02020603050405020304" pitchFamily="18" charset="0"/>
                <a:cs typeface="Times New Roman" panose="02020603050405020304" pitchFamily="18" charset="0"/>
              </a:rPr>
              <a:t> вказують на те, що рівень очікування якості послуги перевищує рівень сприйняття.</a:t>
            </a:r>
          </a:p>
          <a:p>
            <a:pPr algn="just"/>
            <a:r>
              <a:rPr lang="uk-UA" b="1" dirty="0">
                <a:solidFill>
                  <a:schemeClr val="accent3">
                    <a:lumMod val="75000"/>
                  </a:schemeClr>
                </a:solidFill>
                <a:latin typeface="Times New Roman" panose="02020603050405020304" pitchFamily="18" charset="0"/>
                <a:cs typeface="Times New Roman" panose="02020603050405020304" pitchFamily="18" charset="0"/>
              </a:rPr>
              <a:t>Від’ємні значення коефіцієнтів якості послуг є достатньо звичним явищем для методології </a:t>
            </a:r>
            <a:r>
              <a:rPr lang="en-US" b="1" dirty="0">
                <a:solidFill>
                  <a:schemeClr val="accent3">
                    <a:lumMod val="75000"/>
                  </a:schemeClr>
                </a:solidFill>
                <a:latin typeface="Times New Roman" panose="02020603050405020304" pitchFamily="18" charset="0"/>
                <a:cs typeface="Times New Roman" panose="02020603050405020304" pitchFamily="18" charset="0"/>
              </a:rPr>
              <a:t>SERVQUAL, </a:t>
            </a:r>
            <a:r>
              <a:rPr lang="uk-UA" b="1" dirty="0">
                <a:solidFill>
                  <a:schemeClr val="accent3">
                    <a:lumMod val="75000"/>
                  </a:schemeClr>
                </a:solidFill>
                <a:latin typeface="Times New Roman" panose="02020603050405020304" pitchFamily="18" charset="0"/>
                <a:cs typeface="Times New Roman" panose="02020603050405020304" pitchFamily="18" charset="0"/>
              </a:rPr>
              <a:t>оскільки клієнти схильні завищувати свої очікування стосовно тих або інших критеріїв.</a:t>
            </a:r>
          </a:p>
          <a:p>
            <a:pPr algn="just"/>
            <a:r>
              <a:rPr lang="uk-UA" b="1" dirty="0">
                <a:solidFill>
                  <a:schemeClr val="accent3">
                    <a:lumMod val="75000"/>
                  </a:schemeClr>
                </a:solidFill>
                <a:latin typeface="Times New Roman" panose="02020603050405020304" pitchFamily="18" charset="0"/>
                <a:cs typeface="Times New Roman" panose="02020603050405020304" pitchFamily="18" charset="0"/>
              </a:rPr>
              <a:t>3. </a:t>
            </a:r>
            <a:r>
              <a:rPr lang="uk-UA" b="1" i="1" dirty="0">
                <a:solidFill>
                  <a:srgbClr val="00B0F0"/>
                </a:solidFill>
                <a:latin typeface="Times New Roman" panose="02020603050405020304" pitchFamily="18" charset="0"/>
                <a:cs typeface="Times New Roman" panose="02020603050405020304" pitchFamily="18" charset="0"/>
              </a:rPr>
              <a:t>Додатні значення індикаторів якості </a:t>
            </a:r>
            <a:r>
              <a:rPr lang="uk-UA" b="1" dirty="0">
                <a:solidFill>
                  <a:schemeClr val="accent3">
                    <a:lumMod val="75000"/>
                  </a:schemeClr>
                </a:solidFill>
                <a:latin typeface="Times New Roman" panose="02020603050405020304" pitchFamily="18" charset="0"/>
                <a:cs typeface="Times New Roman" panose="02020603050405020304" pitchFamily="18" charset="0"/>
              </a:rPr>
              <a:t>означають, що сприйняття фактичної якості вище рівня очікування. </a:t>
            </a:r>
          </a:p>
          <a:p>
            <a:r>
              <a:rPr lang="uk-UA" b="1" dirty="0">
                <a:solidFill>
                  <a:schemeClr val="accent3">
                    <a:lumMod val="75000"/>
                  </a:schemeClr>
                </a:solidFill>
                <a:latin typeface="Times New Roman" panose="02020603050405020304" pitchFamily="18" charset="0"/>
                <a:cs typeface="Times New Roman" panose="02020603050405020304" pitchFamily="18" charset="0"/>
              </a:rPr>
              <a:t>Нульові та додатні коефіцієнти якості вважаються успішними; від’ємні індикатори, які наближуються до нуля, – задовільними, а від’ємні індикатори – незадовільними.</a:t>
            </a:r>
          </a:p>
        </p:txBody>
      </p:sp>
    </p:spTree>
    <p:extLst>
      <p:ext uri="{BB962C8B-B14F-4D97-AF65-F5344CB8AC3E}">
        <p14:creationId xmlns:p14="http://schemas.microsoft.com/office/powerpoint/2010/main" val="5271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0299C2-1F4A-45BF-8D27-B044D71D922C}"/>
              </a:ext>
            </a:extLst>
          </p:cNvPr>
          <p:cNvSpPr>
            <a:spLocks noGrp="1"/>
          </p:cNvSpPr>
          <p:nvPr>
            <p:ph type="title"/>
          </p:nvPr>
        </p:nvSpPr>
        <p:spPr>
          <a:xfrm>
            <a:off x="1797666" y="525689"/>
            <a:ext cx="8596668" cy="580571"/>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Етапи проведення дослідження</a:t>
            </a:r>
            <a:br>
              <a:rPr lang="ru-RU" dirty="0"/>
            </a:br>
            <a:endParaRPr lang="ru-UA" dirty="0"/>
          </a:p>
        </p:txBody>
      </p:sp>
      <p:graphicFrame>
        <p:nvGraphicFramePr>
          <p:cNvPr id="5" name="Объект 4">
            <a:extLst>
              <a:ext uri="{FF2B5EF4-FFF2-40B4-BE49-F238E27FC236}">
                <a16:creationId xmlns:a16="http://schemas.microsoft.com/office/drawing/2014/main" id="{100CA464-8341-446E-978E-B101DB68BC13}"/>
              </a:ext>
            </a:extLst>
          </p:cNvPr>
          <p:cNvGraphicFramePr>
            <a:graphicFrameLocks noGrp="1"/>
          </p:cNvGraphicFramePr>
          <p:nvPr>
            <p:ph idx="1"/>
            <p:extLst>
              <p:ext uri="{D42A27DB-BD31-4B8C-83A1-F6EECF244321}">
                <p14:modId xmlns:p14="http://schemas.microsoft.com/office/powerpoint/2010/main" val="2060513719"/>
              </p:ext>
            </p:extLst>
          </p:nvPr>
        </p:nvGraphicFramePr>
        <p:xfrm>
          <a:off x="1592263" y="1389288"/>
          <a:ext cx="8802071" cy="493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088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79F636-5104-489D-968C-4E738F869E27}"/>
              </a:ext>
            </a:extLst>
          </p:cNvPr>
          <p:cNvSpPr>
            <a:spLocks noGrp="1"/>
          </p:cNvSpPr>
          <p:nvPr>
            <p:ph type="title"/>
          </p:nvPr>
        </p:nvSpPr>
        <p:spPr>
          <a:xfrm>
            <a:off x="677333" y="609600"/>
            <a:ext cx="9301553" cy="927652"/>
          </a:xfrm>
        </p:spPr>
        <p:txBody>
          <a:bodyPr>
            <a:normAutofit fontScale="90000"/>
          </a:bodyPr>
          <a:lstStyle/>
          <a:p>
            <a:pPr algn="ctr"/>
            <a:r>
              <a:rPr lang="uk-UA" sz="2800" b="1" dirty="0">
                <a:latin typeface="Times New Roman" panose="02020603050405020304" pitchFamily="18" charset="0"/>
                <a:cs typeface="Times New Roman" panose="02020603050405020304" pitchFamily="18" charset="0"/>
              </a:rPr>
              <a:t>Карта результатів дослідження «коефіцієнт якості-важливість»</a:t>
            </a:r>
          </a:p>
        </p:txBody>
      </p:sp>
      <p:graphicFrame>
        <p:nvGraphicFramePr>
          <p:cNvPr id="4" name="Объект 3">
            <a:extLst>
              <a:ext uri="{FF2B5EF4-FFF2-40B4-BE49-F238E27FC236}">
                <a16:creationId xmlns:a16="http://schemas.microsoft.com/office/drawing/2014/main" id="{2884BDEB-370B-4A10-91B0-9319D6589CD9}"/>
              </a:ext>
            </a:extLst>
          </p:cNvPr>
          <p:cNvGraphicFramePr>
            <a:graphicFrameLocks noGrp="1"/>
          </p:cNvGraphicFramePr>
          <p:nvPr>
            <p:ph idx="1"/>
            <p:extLst>
              <p:ext uri="{D42A27DB-BD31-4B8C-83A1-F6EECF244321}">
                <p14:modId xmlns:p14="http://schemas.microsoft.com/office/powerpoint/2010/main" val="1519220950"/>
              </p:ext>
            </p:extLst>
          </p:nvPr>
        </p:nvGraphicFramePr>
        <p:xfrm>
          <a:off x="2200774" y="1630017"/>
          <a:ext cx="6479398" cy="4618381"/>
        </p:xfrm>
        <a:graphic>
          <a:graphicData uri="http://schemas.openxmlformats.org/drawingml/2006/table">
            <a:tbl>
              <a:tblPr firstRow="1" firstCol="1" lastRow="1" lastCol="1" bandRow="1" bandCol="1"/>
              <a:tblGrid>
                <a:gridCol w="839922">
                  <a:extLst>
                    <a:ext uri="{9D8B030D-6E8A-4147-A177-3AD203B41FA5}">
                      <a16:colId xmlns:a16="http://schemas.microsoft.com/office/drawing/2014/main" val="1307168126"/>
                    </a:ext>
                  </a:extLst>
                </a:gridCol>
                <a:gridCol w="959911">
                  <a:extLst>
                    <a:ext uri="{9D8B030D-6E8A-4147-A177-3AD203B41FA5}">
                      <a16:colId xmlns:a16="http://schemas.microsoft.com/office/drawing/2014/main" val="2661976151"/>
                    </a:ext>
                  </a:extLst>
                </a:gridCol>
                <a:gridCol w="599944">
                  <a:extLst>
                    <a:ext uri="{9D8B030D-6E8A-4147-A177-3AD203B41FA5}">
                      <a16:colId xmlns:a16="http://schemas.microsoft.com/office/drawing/2014/main" val="1804336164"/>
                    </a:ext>
                  </a:extLst>
                </a:gridCol>
                <a:gridCol w="839922">
                  <a:extLst>
                    <a:ext uri="{9D8B030D-6E8A-4147-A177-3AD203B41FA5}">
                      <a16:colId xmlns:a16="http://schemas.microsoft.com/office/drawing/2014/main" val="1015504507"/>
                    </a:ext>
                  </a:extLst>
                </a:gridCol>
                <a:gridCol w="719933">
                  <a:extLst>
                    <a:ext uri="{9D8B030D-6E8A-4147-A177-3AD203B41FA5}">
                      <a16:colId xmlns:a16="http://schemas.microsoft.com/office/drawing/2014/main" val="742636343"/>
                    </a:ext>
                  </a:extLst>
                </a:gridCol>
                <a:gridCol w="719933">
                  <a:extLst>
                    <a:ext uri="{9D8B030D-6E8A-4147-A177-3AD203B41FA5}">
                      <a16:colId xmlns:a16="http://schemas.microsoft.com/office/drawing/2014/main" val="102533848"/>
                    </a:ext>
                  </a:extLst>
                </a:gridCol>
                <a:gridCol w="839922">
                  <a:extLst>
                    <a:ext uri="{9D8B030D-6E8A-4147-A177-3AD203B41FA5}">
                      <a16:colId xmlns:a16="http://schemas.microsoft.com/office/drawing/2014/main" val="2398244454"/>
                    </a:ext>
                  </a:extLst>
                </a:gridCol>
                <a:gridCol w="959911">
                  <a:extLst>
                    <a:ext uri="{9D8B030D-6E8A-4147-A177-3AD203B41FA5}">
                      <a16:colId xmlns:a16="http://schemas.microsoft.com/office/drawing/2014/main" val="3806877824"/>
                    </a:ext>
                  </a:extLst>
                </a:gridCol>
              </a:tblGrid>
              <a:tr h="320457">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gridSpan="6">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Важливість</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3900104003"/>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50000"/>
                        </a:lnSpc>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Warnock Pro"/>
                        </a:rPr>
                        <a:t>max</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UA"/>
                    </a:p>
                  </a:txBody>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2676120340"/>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905879436"/>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7</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1286262240"/>
                  </a:ext>
                </a:extLst>
              </a:tr>
              <a:tr h="552837">
                <a:tc>
                  <a:txBody>
                    <a:bodyPr/>
                    <a:lstStyle/>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Н5  Н7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Ч11</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Ч9  Н8  Ч10</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Н6</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С17</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С16</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3308593232"/>
                  </a:ext>
                </a:extLst>
              </a:tr>
              <a:tr h="416344">
                <a:tc rowSpan="2">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rowSpan="2">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rowSpan="2">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М2</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6</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П13</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М4</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П12</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rowSpan="2">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rowSpan="2">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2222402746"/>
                  </a:ext>
                </a:extLst>
              </a:tr>
              <a:tr h="428508">
                <a:tc vMerge="1">
                  <a:txBody>
                    <a:bodyPr/>
                    <a:lstStyle/>
                    <a:p>
                      <a:endParaRPr lang="ru-UA"/>
                    </a:p>
                  </a:txBody>
                  <a:tcPr/>
                </a:tc>
                <a:tc vMerge="1">
                  <a:txBody>
                    <a:bodyPr/>
                    <a:lstStyle/>
                    <a:p>
                      <a:endParaRPr lang="ru-UA"/>
                    </a:p>
                  </a:txBody>
                  <a:tcPr/>
                </a:tc>
                <a:tc vMerge="1">
                  <a:txBody>
                    <a:bodyPr/>
                    <a:lstStyle/>
                    <a:p>
                      <a:endParaRPr lang="ru-UA"/>
                    </a:p>
                  </a:txBody>
                  <a:tcPr/>
                </a:tc>
                <a:tc>
                  <a:txBody>
                    <a:bodyPr/>
                    <a:lstStyle/>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П14</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ru-UA"/>
                    </a:p>
                  </a:txBody>
                  <a:tcPr/>
                </a:tc>
                <a:tc vMerge="1">
                  <a:txBody>
                    <a:bodyPr/>
                    <a:lstStyle/>
                    <a:p>
                      <a:endParaRPr lang="ru-UA"/>
                    </a:p>
                  </a:txBody>
                  <a:tcPr/>
                </a:tc>
                <a:tc vMerge="1">
                  <a:txBody>
                    <a:bodyPr/>
                    <a:lstStyle/>
                    <a:p>
                      <a:endParaRPr lang="ru-UA"/>
                    </a:p>
                  </a:txBody>
                  <a:tcPr/>
                </a:tc>
                <a:tc vMerge="1">
                  <a:txBody>
                    <a:bodyPr/>
                    <a:lstStyle/>
                    <a:p>
                      <a:endParaRPr lang="ru-UA"/>
                    </a:p>
                  </a:txBody>
                  <a:tcPr/>
                </a:tc>
                <a:extLst>
                  <a:ext uri="{0D108BD9-81ED-4DB2-BD59-A6C34878D82A}">
                    <a16:rowId xmlns:a16="http://schemas.microsoft.com/office/drawing/2014/main" val="3495171808"/>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М1</a:t>
                      </a:r>
                      <a:r>
                        <a:rPr lang="uk-UA" sz="1100">
                          <a:solidFill>
                            <a:srgbClr val="000000"/>
                          </a:solidFill>
                          <a:effectLst/>
                          <a:latin typeface="Times New Roman" panose="02020603050405020304" pitchFamily="18" charset="0"/>
                          <a:ea typeface="Times New Roman" panose="02020603050405020304" pitchFamily="18" charset="0"/>
                          <a:cs typeface="Warnock Pro"/>
                        </a:rPr>
                        <a:t>  М3</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С15</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644311"/>
                  </a:ext>
                </a:extLst>
              </a:tr>
              <a:tr h="260822">
                <a:tc>
                  <a:txBody>
                    <a:bodyPr/>
                    <a:lstStyle/>
                    <a:p>
                      <a:pP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min</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5</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max</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631954"/>
                  </a:ext>
                </a:extLst>
              </a:tr>
              <a:tr h="552837">
                <a:tc>
                  <a:txBody>
                    <a:bodyPr/>
                    <a:lstStyle/>
                    <a:p>
                      <a:pPr algn="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-2</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-1,5</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-1</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-0,5</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0</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Коефіцієнт якості</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00961382"/>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4</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3726333154"/>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3317018981"/>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3</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2378174741"/>
                  </a:ext>
                </a:extLst>
              </a:tr>
              <a:tr h="260822">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gridSpan="2">
                  <a:txBody>
                    <a:bodyPr/>
                    <a:lstStyle/>
                    <a:p>
                      <a:pPr>
                        <a:lnSpc>
                          <a:spcPct val="150000"/>
                        </a:lnSpc>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Warnock Pro"/>
                        </a:rPr>
                        <a:t>min</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hMerge="1">
                  <a:txBody>
                    <a:bodyPr/>
                    <a:lstStyle/>
                    <a:p>
                      <a:endParaRPr lang="ru-UA"/>
                    </a:p>
                  </a:txBody>
                  <a:tcPr/>
                </a:tc>
                <a:tc>
                  <a:txBody>
                    <a:bodyPr/>
                    <a:lstStyle/>
                    <a:p>
                      <a:pPr algn="ctr">
                        <a:lnSpc>
                          <a:spcPct val="150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Warnock Pro"/>
                        </a:rPr>
                        <a:t> </a:t>
                      </a:r>
                      <a:endParaRPr lang="ru-UA" sz="100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tc>
                  <a:txBody>
                    <a:bodyPr/>
                    <a:lstStyle/>
                    <a:p>
                      <a:pPr algn="ctr">
                        <a:lnSpc>
                          <a:spcPct val="150000"/>
                        </a:lnSpc>
                        <a:spcAft>
                          <a:spcPts val="0"/>
                        </a:spcAft>
                      </a:pPr>
                      <a:r>
                        <a:rPr lang="uk-UA" sz="1100" dirty="0">
                          <a:solidFill>
                            <a:srgbClr val="000000"/>
                          </a:solidFill>
                          <a:effectLst/>
                          <a:latin typeface="Times New Roman" panose="02020603050405020304" pitchFamily="18" charset="0"/>
                          <a:ea typeface="Times New Roman" panose="02020603050405020304" pitchFamily="18" charset="0"/>
                          <a:cs typeface="Warnock Pro"/>
                        </a:rPr>
                        <a:t> </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52" marR="62152" marT="0" marB="0">
                    <a:lnL>
                      <a:noFill/>
                    </a:lnL>
                    <a:lnR>
                      <a:noFill/>
                    </a:lnR>
                    <a:lnT>
                      <a:noFill/>
                    </a:lnT>
                    <a:lnB>
                      <a:noFill/>
                    </a:lnB>
                  </a:tcPr>
                </a:tc>
                <a:extLst>
                  <a:ext uri="{0D108BD9-81ED-4DB2-BD59-A6C34878D82A}">
                    <a16:rowId xmlns:a16="http://schemas.microsoft.com/office/drawing/2014/main" val="2409788459"/>
                  </a:ext>
                </a:extLst>
              </a:tr>
            </a:tbl>
          </a:graphicData>
        </a:graphic>
      </p:graphicFrame>
      <p:sp>
        <p:nvSpPr>
          <p:cNvPr id="5" name="Rectangle 1">
            <a:extLst>
              <a:ext uri="{FF2B5EF4-FFF2-40B4-BE49-F238E27FC236}">
                <a16:creationId xmlns:a16="http://schemas.microsoft.com/office/drawing/2014/main" id="{4D4BE657-BA75-4EA7-8549-5600A03FBCF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spTree>
    <p:extLst>
      <p:ext uri="{BB962C8B-B14F-4D97-AF65-F5344CB8AC3E}">
        <p14:creationId xmlns:p14="http://schemas.microsoft.com/office/powerpoint/2010/main" val="48731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7E1AC1-CFB7-4453-8404-1CB9E1189365}"/>
              </a:ext>
            </a:extLst>
          </p:cNvPr>
          <p:cNvSpPr>
            <a:spLocks noGrp="1"/>
          </p:cNvSpPr>
          <p:nvPr>
            <p:ph type="title"/>
          </p:nvPr>
        </p:nvSpPr>
        <p:spPr>
          <a:xfrm>
            <a:off x="677333" y="609600"/>
            <a:ext cx="9010005" cy="583096"/>
          </a:xfrm>
        </p:spPr>
        <p:txBody>
          <a:bodyPr/>
          <a:lstStyle/>
          <a:p>
            <a:pPr algn="ctr"/>
            <a:r>
              <a:rPr lang="uk-UA" sz="2800" b="1" dirty="0">
                <a:solidFill>
                  <a:srgbClr val="4A66AC"/>
                </a:solidFill>
                <a:latin typeface="Times New Roman" panose="02020603050405020304" pitchFamily="18" charset="0"/>
                <a:cs typeface="Times New Roman" panose="02020603050405020304" pitchFamily="18" charset="0"/>
              </a:rPr>
              <a:t>Модель </a:t>
            </a:r>
            <a:r>
              <a:rPr lang="uk-UA" sz="2800" b="1" dirty="0" err="1">
                <a:solidFill>
                  <a:srgbClr val="4A66AC"/>
                </a:solidFill>
                <a:latin typeface="Times New Roman" panose="02020603050405020304" pitchFamily="18" charset="0"/>
                <a:cs typeface="Times New Roman" panose="02020603050405020304" pitchFamily="18" charset="0"/>
              </a:rPr>
              <a:t>Норіакі</a:t>
            </a:r>
            <a:r>
              <a:rPr lang="uk-UA" sz="2800" b="1" dirty="0">
                <a:solidFill>
                  <a:srgbClr val="4A66AC"/>
                </a:solidFill>
                <a:latin typeface="Times New Roman" panose="02020603050405020304" pitchFamily="18" charset="0"/>
                <a:cs typeface="Times New Roman" panose="02020603050405020304" pitchFamily="18" charset="0"/>
              </a:rPr>
              <a:t> Кано </a:t>
            </a:r>
            <a:endParaRPr lang="ru-UA" dirty="0"/>
          </a:p>
        </p:txBody>
      </p:sp>
      <p:pic>
        <p:nvPicPr>
          <p:cNvPr id="4" name="Объект 3">
            <a:extLst>
              <a:ext uri="{FF2B5EF4-FFF2-40B4-BE49-F238E27FC236}">
                <a16:creationId xmlns:a16="http://schemas.microsoft.com/office/drawing/2014/main" id="{4B852B21-2102-417A-BF26-C35C38DC1914}"/>
              </a:ext>
            </a:extLst>
          </p:cNvPr>
          <p:cNvPicPr>
            <a:picLocks noGrp="1" noChangeAspect="1"/>
          </p:cNvPicPr>
          <p:nvPr>
            <p:ph idx="1"/>
          </p:nvPr>
        </p:nvPicPr>
        <p:blipFill>
          <a:blip r:embed="rId2"/>
          <a:stretch>
            <a:fillRect/>
          </a:stretch>
        </p:blipFill>
        <p:spPr>
          <a:xfrm>
            <a:off x="1736035" y="1364974"/>
            <a:ext cx="6811617" cy="4883426"/>
          </a:xfrm>
          <a:prstGeom prst="rect">
            <a:avLst/>
          </a:prstGeom>
        </p:spPr>
      </p:pic>
    </p:spTree>
    <p:extLst>
      <p:ext uri="{BB962C8B-B14F-4D97-AF65-F5344CB8AC3E}">
        <p14:creationId xmlns:p14="http://schemas.microsoft.com/office/powerpoint/2010/main" val="2926106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3524BC-3158-44E3-A6AA-14A72617306A}"/>
              </a:ext>
            </a:extLst>
          </p:cNvPr>
          <p:cNvSpPr>
            <a:spLocks noGrp="1"/>
          </p:cNvSpPr>
          <p:nvPr>
            <p:ph idx="1"/>
          </p:nvPr>
        </p:nvSpPr>
        <p:spPr>
          <a:xfrm>
            <a:off x="677334" y="808383"/>
            <a:ext cx="9248544" cy="5232979"/>
          </a:xfrm>
        </p:spPr>
        <p:txBody>
          <a:bodyPr>
            <a:normAutofit/>
          </a:bodyPr>
          <a:lstStyle/>
          <a:p>
            <a:pPr marL="0" indent="0" algn="just" fontAlgn="base">
              <a:spcBef>
                <a:spcPts val="0"/>
              </a:spcBef>
              <a:buNone/>
            </a:pPr>
            <a:r>
              <a:rPr lang="uk-UA" sz="2800" b="1" i="1" dirty="0">
                <a:solidFill>
                  <a:srgbClr val="00B0F0"/>
                </a:solidFill>
                <a:latin typeface="Times New Roman" panose="02020603050405020304" pitchFamily="18" charset="0"/>
                <a:ea typeface="Times New Roman" panose="02020603050405020304" pitchFamily="18" charset="0"/>
              </a:rPr>
              <a:t>Модель Кано </a:t>
            </a:r>
            <a:r>
              <a:rPr lang="uk-UA" sz="2800" b="1" dirty="0">
                <a:solidFill>
                  <a:schemeClr val="accent3">
                    <a:lumMod val="75000"/>
                  </a:schemeClr>
                </a:solidFill>
                <a:latin typeface="Times New Roman" panose="02020603050405020304" pitchFamily="18" charset="0"/>
                <a:ea typeface="Times New Roman" panose="02020603050405020304" pitchFamily="18" charset="0"/>
              </a:rPr>
              <a:t>є одним з методів роботи з лояльністю споживачів. Даний метод – це спосіб вимірювання емоційної реакції споживачів на різні атрибути продукту (послуги). Він допомагає оцінити, що дійсно є цікавим і цінним для споживача у тому чи іншому продукті (послузі), від яких характеристик можна відмовитися або залишити їх у незмінному стані.</a:t>
            </a:r>
            <a:endParaRPr lang="ru-UA" sz="2800" b="1" dirty="0">
              <a:solidFill>
                <a:schemeClr val="accent3">
                  <a:lumMod val="75000"/>
                </a:schemeClr>
              </a:solidFill>
              <a:latin typeface="Times New Roman" panose="02020603050405020304" pitchFamily="18" charset="0"/>
              <a:ea typeface="Times New Roman" panose="02020603050405020304" pitchFamily="18" charset="0"/>
            </a:endParaRPr>
          </a:p>
          <a:p>
            <a:pPr marL="0" indent="0" algn="just" fontAlgn="base">
              <a:spcBef>
                <a:spcPts val="600"/>
              </a:spcBef>
              <a:buNone/>
            </a:pPr>
            <a:r>
              <a:rPr lang="uk-UA" sz="2800" b="1" dirty="0" err="1">
                <a:solidFill>
                  <a:schemeClr val="accent3">
                    <a:lumMod val="75000"/>
                  </a:schemeClr>
                </a:solidFill>
                <a:latin typeface="Times New Roman" panose="02020603050405020304" pitchFamily="18" charset="0"/>
                <a:ea typeface="Times New Roman" panose="02020603050405020304" pitchFamily="18" charset="0"/>
              </a:rPr>
              <a:t>Норіакі</a:t>
            </a:r>
            <a:r>
              <a:rPr lang="uk-UA" sz="2800" b="1" dirty="0">
                <a:solidFill>
                  <a:schemeClr val="accent3">
                    <a:lumMod val="75000"/>
                  </a:schemeClr>
                </a:solidFill>
                <a:latin typeface="Times New Roman" panose="02020603050405020304" pitchFamily="18" charset="0"/>
                <a:ea typeface="Times New Roman" panose="02020603050405020304" pitchFamily="18" charset="0"/>
              </a:rPr>
              <a:t> Кано припустив, що лояльність споживачів взаємопов’язана з їх емоційною реакцією на характеристики продукції (послуги) і виділив п’ять різних реакцій – від неприязні до захоплення.</a:t>
            </a:r>
            <a:endParaRPr lang="ru-UA" sz="2800" b="1" dirty="0">
              <a:solidFill>
                <a:schemeClr val="accent3">
                  <a:lumMod val="75000"/>
                </a:schemeClr>
              </a:solidFill>
              <a:latin typeface="Times New Roman" panose="02020603050405020304" pitchFamily="18" charset="0"/>
              <a:ea typeface="Times New Roman" panose="02020603050405020304" pitchFamily="18" charset="0"/>
            </a:endParaRPr>
          </a:p>
          <a:p>
            <a:pPr marL="0" indent="0">
              <a:buNone/>
            </a:pPr>
            <a:endParaRPr lang="ru-UA" dirty="0"/>
          </a:p>
        </p:txBody>
      </p:sp>
    </p:spTree>
    <p:extLst>
      <p:ext uri="{BB962C8B-B14F-4D97-AF65-F5344CB8AC3E}">
        <p14:creationId xmlns:p14="http://schemas.microsoft.com/office/powerpoint/2010/main" val="2772655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A93DD1-C6AC-459E-B18A-3847E9A302AF}"/>
              </a:ext>
            </a:extLst>
          </p:cNvPr>
          <p:cNvSpPr>
            <a:spLocks noGrp="1"/>
          </p:cNvSpPr>
          <p:nvPr>
            <p:ph type="title"/>
          </p:nvPr>
        </p:nvSpPr>
        <p:spPr>
          <a:xfrm>
            <a:off x="677334" y="609600"/>
            <a:ext cx="8596668" cy="609600"/>
          </a:xfrm>
        </p:spPr>
        <p:txBody>
          <a:bodyPr>
            <a:normAutofit/>
          </a:bodyPr>
          <a:lstStyle/>
          <a:p>
            <a:pPr algn="ctr"/>
            <a:r>
              <a:rPr lang="uk-UA" sz="2800" b="1" dirty="0">
                <a:latin typeface="Times New Roman" panose="02020603050405020304" pitchFamily="18" charset="0"/>
                <a:cs typeface="Times New Roman" panose="02020603050405020304" pitchFamily="18" charset="0"/>
              </a:rPr>
              <a:t>5 груп характеристик продукту </a:t>
            </a:r>
            <a:endParaRPr lang="ru-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9D2796D-61EC-4275-9152-D116BE353B1F}"/>
              </a:ext>
            </a:extLst>
          </p:cNvPr>
          <p:cNvSpPr>
            <a:spLocks noGrp="1"/>
          </p:cNvSpPr>
          <p:nvPr>
            <p:ph idx="1"/>
          </p:nvPr>
        </p:nvSpPr>
        <p:spPr>
          <a:xfrm>
            <a:off x="677333" y="1311965"/>
            <a:ext cx="9036509" cy="4664765"/>
          </a:xfrm>
        </p:spPr>
        <p:txBody>
          <a:bodyPr>
            <a:normAutofit/>
          </a:bodyPr>
          <a:lstStyle/>
          <a:p>
            <a:pPr marL="0" indent="0" algn="just">
              <a:buNone/>
            </a:pPr>
            <a:r>
              <a:rPr lang="ru-RU" sz="2000" b="1" dirty="0">
                <a:solidFill>
                  <a:srgbClr val="00B0F0"/>
                </a:solidFill>
                <a:latin typeface="Times New Roman" panose="02020603050405020304" pitchFamily="18" charset="0"/>
                <a:cs typeface="Times New Roman" panose="02020603050405020304" pitchFamily="18" charset="0"/>
              </a:rPr>
              <a:t>–	</a:t>
            </a:r>
            <a:r>
              <a:rPr lang="uk-UA" sz="2000" b="1" dirty="0">
                <a:solidFill>
                  <a:srgbClr val="00B0F0"/>
                </a:solidFill>
                <a:latin typeface="Times New Roman" panose="02020603050405020304" pitchFamily="18" charset="0"/>
                <a:cs typeface="Times New Roman" panose="02020603050405020304" pitchFamily="18" charset="0"/>
              </a:rPr>
              <a:t>обов’язкові</a:t>
            </a:r>
            <a:r>
              <a:rPr lang="ru-RU" sz="2000" b="1" dirty="0">
                <a:solidFill>
                  <a:srgbClr val="00B0F0"/>
                </a:solidFill>
                <a:latin typeface="Times New Roman" panose="02020603050405020304" pitchFamily="18" charset="0"/>
                <a:cs typeface="Times New Roman" panose="02020603050405020304" pitchFamily="18" charset="0"/>
              </a:rPr>
              <a:t> (</a:t>
            </a:r>
            <a:r>
              <a:rPr lang="en-US" sz="2000" b="1" dirty="0">
                <a:solidFill>
                  <a:srgbClr val="00B0F0"/>
                </a:solidFill>
                <a:latin typeface="Times New Roman" panose="02020603050405020304" pitchFamily="18" charset="0"/>
                <a:cs typeface="Times New Roman" panose="02020603050405020304" pitchFamily="18" charset="0"/>
              </a:rPr>
              <a:t>must-be) </a:t>
            </a:r>
            <a:r>
              <a:rPr lang="en-US" sz="2000" b="1" dirty="0">
                <a:solidFill>
                  <a:schemeClr val="accent3">
                    <a:lumMod val="75000"/>
                  </a:schemeClr>
                </a:solidFill>
                <a:latin typeface="Times New Roman" panose="02020603050405020304" pitchFamily="18" charset="0"/>
                <a:cs typeface="Times New Roman" panose="02020603050405020304" pitchFamily="18" charset="0"/>
              </a:rPr>
              <a:t>– </a:t>
            </a:r>
            <a:r>
              <a:rPr lang="uk-UA" sz="2000" b="1" dirty="0">
                <a:solidFill>
                  <a:schemeClr val="accent3">
                    <a:lumMod val="75000"/>
                  </a:schemeClr>
                </a:solidFill>
                <a:latin typeface="Times New Roman" panose="02020603050405020304" pitchFamily="18" charset="0"/>
                <a:cs typeface="Times New Roman" panose="02020603050405020304" pitchFamily="18" charset="0"/>
              </a:rPr>
              <a:t>це характеристики, які обов’язково мають бути присутніми; це ті атрибути товару чи послуги, за відсутності яких споживач навіть не розглядає цей товар або послугу як альтернативу. Вони абсолютно необхідні для клієнта та інших зацікавлених сторін, тому їх відсутність призведе до формування незадоволеності, висловлюванню невдоволення, критиці, скаргам;</a:t>
            </a:r>
          </a:p>
          <a:p>
            <a:pPr marL="0" indent="0" algn="just">
              <a:buNone/>
            </a:pPr>
            <a:r>
              <a:rPr lang="ru-RU" sz="2000" b="1" dirty="0">
                <a:solidFill>
                  <a:srgbClr val="00B0F0"/>
                </a:solidFill>
                <a:latin typeface="Times New Roman" panose="02020603050405020304" pitchFamily="18" charset="0"/>
                <a:cs typeface="Times New Roman" panose="02020603050405020304" pitchFamily="18" charset="0"/>
              </a:rPr>
              <a:t>–	</a:t>
            </a:r>
            <a:r>
              <a:rPr lang="uk-UA" sz="2000" b="1" dirty="0">
                <a:solidFill>
                  <a:srgbClr val="00B0F0"/>
                </a:solidFill>
                <a:latin typeface="Times New Roman" panose="02020603050405020304" pitchFamily="18" charset="0"/>
                <a:cs typeface="Times New Roman" panose="02020603050405020304" pitchFamily="18" charset="0"/>
              </a:rPr>
              <a:t>одновимірні або бажані </a:t>
            </a:r>
            <a:r>
              <a:rPr lang="ru-RU" sz="2000" b="1" dirty="0">
                <a:solidFill>
                  <a:srgbClr val="00B0F0"/>
                </a:solidFill>
                <a:latin typeface="Times New Roman" panose="02020603050405020304" pitchFamily="18" charset="0"/>
                <a:cs typeface="Times New Roman" panose="02020603050405020304" pitchFamily="18" charset="0"/>
              </a:rPr>
              <a:t>(</a:t>
            </a:r>
            <a:r>
              <a:rPr lang="en-US" sz="2000" b="1" dirty="0">
                <a:solidFill>
                  <a:srgbClr val="00B0F0"/>
                </a:solidFill>
                <a:latin typeface="Times New Roman" panose="02020603050405020304" pitchFamily="18" charset="0"/>
                <a:cs typeface="Times New Roman" panose="02020603050405020304" pitchFamily="18" charset="0"/>
              </a:rPr>
              <a:t>one-dimensional) </a:t>
            </a:r>
            <a:r>
              <a:rPr lang="en-US" sz="2000" b="1" dirty="0">
                <a:solidFill>
                  <a:schemeClr val="accent3">
                    <a:lumMod val="75000"/>
                  </a:schemeClr>
                </a:solidFill>
                <a:latin typeface="Times New Roman" panose="02020603050405020304" pitchFamily="18" charset="0"/>
                <a:cs typeface="Times New Roman" panose="02020603050405020304" pitchFamily="18" charset="0"/>
              </a:rPr>
              <a:t>– </a:t>
            </a:r>
            <a:r>
              <a:rPr lang="uk-UA" sz="2000" b="1" dirty="0">
                <a:solidFill>
                  <a:schemeClr val="accent3">
                    <a:lumMod val="75000"/>
                  </a:schemeClr>
                </a:solidFill>
                <a:latin typeface="Times New Roman" panose="02020603050405020304" pitchFamily="18" charset="0"/>
                <a:cs typeface="Times New Roman" panose="02020603050405020304" pitchFamily="18" charset="0"/>
              </a:rPr>
              <a:t>ці характеристики викликають задоволення, якщо вони є, або незадоволення (якщо їх немає); це ті атрибути, для яких задоволеність споживача тим вища, чим більшою мірою присутній даний атрибут у продукті або послузі. </a:t>
            </a:r>
          </a:p>
          <a:p>
            <a:pPr marL="0" indent="0" algn="just">
              <a:buNone/>
            </a:pPr>
            <a:r>
              <a:rPr lang="uk-UA" sz="2000" b="1" dirty="0">
                <a:solidFill>
                  <a:schemeClr val="accent3">
                    <a:lumMod val="75000"/>
                  </a:schemeClr>
                </a:solidFill>
                <a:latin typeface="Times New Roman" panose="02020603050405020304" pitchFamily="18" charset="0"/>
                <a:cs typeface="Times New Roman" panose="02020603050405020304" pitchFamily="18" charset="0"/>
              </a:rPr>
              <a:t>Саме на основі одновимірних (бажаних) атрибутів продукту (послуги) компанії намагаються створювати конкурентні переваги, позиціонуючи свій продукт у порівнянні з конкурентним;</a:t>
            </a:r>
            <a:endParaRPr lang="ru-UA" dirty="0"/>
          </a:p>
        </p:txBody>
      </p:sp>
    </p:spTree>
    <p:extLst>
      <p:ext uri="{BB962C8B-B14F-4D97-AF65-F5344CB8AC3E}">
        <p14:creationId xmlns:p14="http://schemas.microsoft.com/office/powerpoint/2010/main" val="262946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5BDD31-C213-4327-88BF-85D0B960B3EE}"/>
              </a:ext>
            </a:extLst>
          </p:cNvPr>
          <p:cNvSpPr>
            <a:spLocks noGrp="1"/>
          </p:cNvSpPr>
          <p:nvPr>
            <p:ph idx="1"/>
          </p:nvPr>
        </p:nvSpPr>
        <p:spPr>
          <a:xfrm>
            <a:off x="677334" y="914401"/>
            <a:ext cx="8596668" cy="5126962"/>
          </a:xfrm>
        </p:spPr>
        <p:txBody>
          <a:bodyPr/>
          <a:lstStyle/>
          <a:p>
            <a:pPr marL="0" indent="0" algn="just">
              <a:buNone/>
            </a:pPr>
            <a:r>
              <a:rPr lang="ru-RU" sz="2000" b="1" dirty="0">
                <a:solidFill>
                  <a:srgbClr val="00B0F0"/>
                </a:solidFill>
                <a:latin typeface="Times New Roman" panose="02020603050405020304" pitchFamily="18" charset="0"/>
                <a:cs typeface="Times New Roman" panose="02020603050405020304" pitchFamily="18" charset="0"/>
              </a:rPr>
              <a:t>–	</a:t>
            </a:r>
            <a:r>
              <a:rPr lang="uk-UA" sz="2000" b="1" dirty="0">
                <a:solidFill>
                  <a:srgbClr val="00B0F0"/>
                </a:solidFill>
                <a:latin typeface="Times New Roman" panose="02020603050405020304" pitchFamily="18" charset="0"/>
                <a:cs typeface="Times New Roman" panose="02020603050405020304" pitchFamily="18" charset="0"/>
              </a:rPr>
              <a:t>привабливі </a:t>
            </a:r>
            <a:r>
              <a:rPr lang="ru-RU" sz="2000" b="1" dirty="0">
                <a:solidFill>
                  <a:srgbClr val="00B0F0"/>
                </a:solidFill>
                <a:latin typeface="Times New Roman" panose="02020603050405020304" pitchFamily="18" charset="0"/>
                <a:cs typeface="Times New Roman" panose="02020603050405020304" pitchFamily="18" charset="0"/>
              </a:rPr>
              <a:t>(</a:t>
            </a:r>
            <a:r>
              <a:rPr lang="en-US" sz="2000" b="1" dirty="0">
                <a:solidFill>
                  <a:srgbClr val="00B0F0"/>
                </a:solidFill>
                <a:latin typeface="Times New Roman" panose="02020603050405020304" pitchFamily="18" charset="0"/>
                <a:cs typeface="Times New Roman" panose="02020603050405020304" pitchFamily="18" charset="0"/>
              </a:rPr>
              <a:t>attractive) </a:t>
            </a:r>
            <a:r>
              <a:rPr lang="en-US" sz="2000" b="1" dirty="0">
                <a:solidFill>
                  <a:schemeClr val="accent3">
                    <a:lumMod val="75000"/>
                  </a:schemeClr>
                </a:solidFill>
                <a:latin typeface="Times New Roman" panose="02020603050405020304" pitchFamily="18" charset="0"/>
                <a:cs typeface="Times New Roman" panose="02020603050405020304" pitchFamily="18" charset="0"/>
              </a:rPr>
              <a:t>– </a:t>
            </a:r>
            <a:r>
              <a:rPr lang="uk-UA" sz="2000" b="1" dirty="0">
                <a:solidFill>
                  <a:schemeClr val="accent3">
                    <a:lumMod val="75000"/>
                  </a:schemeClr>
                </a:solidFill>
                <a:latin typeface="Times New Roman" panose="02020603050405020304" pitchFamily="18" charset="0"/>
                <a:cs typeface="Times New Roman" panose="02020603050405020304" pitchFamily="18" charset="0"/>
              </a:rPr>
              <a:t>характеристики, які (якщо вони присутні в продукті/послузі) викликають почуття задоволення та захоплення, проте якщо цих характеристик немає, споживач не відчуває незадоволення. Відсутність таких характеристик сприймається споживачем нейтрально і не перешкоджає вибору, проте їх присутність різко збільшує задоволеність. Це «приємна несподіванка», яка не розглядається клієнтом як обов’язкова, оскільки властивості продукту значно перевищують очікування;</a:t>
            </a:r>
          </a:p>
          <a:p>
            <a:pPr marL="0" indent="0" algn="just">
              <a:buNone/>
            </a:pPr>
            <a:r>
              <a:rPr lang="ru-RU" sz="2000" b="1" dirty="0">
                <a:solidFill>
                  <a:srgbClr val="00B0F0"/>
                </a:solidFill>
                <a:latin typeface="Times New Roman" panose="02020603050405020304" pitchFamily="18" charset="0"/>
                <a:cs typeface="Times New Roman" panose="02020603050405020304" pitchFamily="18" charset="0"/>
              </a:rPr>
              <a:t>–	</a:t>
            </a:r>
            <a:r>
              <a:rPr lang="uk-UA" sz="2000" b="1" dirty="0">
                <a:solidFill>
                  <a:srgbClr val="00B0F0"/>
                </a:solidFill>
                <a:latin typeface="Times New Roman" panose="02020603050405020304" pitchFamily="18" charset="0"/>
                <a:cs typeface="Times New Roman" panose="02020603050405020304" pitchFamily="18" charset="0"/>
              </a:rPr>
              <a:t>байдужі (неважливі) </a:t>
            </a:r>
            <a:r>
              <a:rPr lang="ru-RU" sz="2000" b="1" dirty="0">
                <a:solidFill>
                  <a:srgbClr val="00B0F0"/>
                </a:solidFill>
                <a:latin typeface="Times New Roman" panose="02020603050405020304" pitchFamily="18" charset="0"/>
                <a:cs typeface="Times New Roman" panose="02020603050405020304" pitchFamily="18" charset="0"/>
              </a:rPr>
              <a:t>(</a:t>
            </a:r>
            <a:r>
              <a:rPr lang="en-US" sz="2000" b="1" dirty="0">
                <a:solidFill>
                  <a:srgbClr val="00B0F0"/>
                </a:solidFill>
                <a:latin typeface="Times New Roman" panose="02020603050405020304" pitchFamily="18" charset="0"/>
                <a:cs typeface="Times New Roman" panose="02020603050405020304" pitchFamily="18" charset="0"/>
              </a:rPr>
              <a:t>indifferent)</a:t>
            </a:r>
            <a:r>
              <a:rPr lang="en-US" sz="2000" b="1" dirty="0">
                <a:solidFill>
                  <a:schemeClr val="accent3">
                    <a:lumMod val="75000"/>
                  </a:schemeClr>
                </a:solidFill>
                <a:latin typeface="Times New Roman" panose="02020603050405020304" pitchFamily="18" charset="0"/>
                <a:cs typeface="Times New Roman" panose="02020603050405020304" pitchFamily="18" charset="0"/>
              </a:rPr>
              <a:t> – </a:t>
            </a:r>
            <a:r>
              <a:rPr lang="uk-UA" sz="2000" b="1" dirty="0">
                <a:solidFill>
                  <a:schemeClr val="accent3">
                    <a:lumMod val="75000"/>
                  </a:schemeClr>
                </a:solidFill>
                <a:latin typeface="Times New Roman" panose="02020603050405020304" pitchFamily="18" charset="0"/>
                <a:cs typeface="Times New Roman" panose="02020603050405020304" pitchFamily="18" charset="0"/>
              </a:rPr>
              <a:t>це характеристики продукту (послуги), які споживача мало цікавлять або не цікавлять зовсім; їх вплив на задоволеність клієнта продуктом невеликий чи мізерний; </a:t>
            </a:r>
          </a:p>
          <a:p>
            <a:pPr marL="0" indent="0" algn="just">
              <a:buNone/>
            </a:pPr>
            <a:r>
              <a:rPr lang="ru-RU" sz="2000" b="1" dirty="0">
                <a:solidFill>
                  <a:srgbClr val="00B0F0"/>
                </a:solidFill>
                <a:latin typeface="Times New Roman" panose="02020603050405020304" pitchFamily="18" charset="0"/>
                <a:cs typeface="Times New Roman" panose="02020603050405020304" pitchFamily="18" charset="0"/>
              </a:rPr>
              <a:t>–	</a:t>
            </a:r>
            <a:r>
              <a:rPr lang="uk-UA" sz="2000" b="1" dirty="0">
                <a:solidFill>
                  <a:srgbClr val="00B0F0"/>
                </a:solidFill>
                <a:latin typeface="Times New Roman" panose="02020603050405020304" pitchFamily="18" charset="0"/>
                <a:cs typeface="Times New Roman" panose="02020603050405020304" pitchFamily="18" charset="0"/>
              </a:rPr>
              <a:t>небажані </a:t>
            </a:r>
            <a:r>
              <a:rPr lang="ru-RU" sz="2000" b="1" dirty="0">
                <a:solidFill>
                  <a:srgbClr val="00B0F0"/>
                </a:solidFill>
                <a:latin typeface="Times New Roman" panose="02020603050405020304" pitchFamily="18" charset="0"/>
                <a:cs typeface="Times New Roman" panose="02020603050405020304" pitchFamily="18" charset="0"/>
              </a:rPr>
              <a:t>(</a:t>
            </a:r>
            <a:r>
              <a:rPr lang="en-US" sz="2000" b="1" dirty="0">
                <a:solidFill>
                  <a:srgbClr val="00B0F0"/>
                </a:solidFill>
                <a:latin typeface="Times New Roman" panose="02020603050405020304" pitchFamily="18" charset="0"/>
                <a:cs typeface="Times New Roman" panose="02020603050405020304" pitchFamily="18" charset="0"/>
              </a:rPr>
              <a:t>reverse) </a:t>
            </a:r>
            <a:r>
              <a:rPr lang="en-US" sz="2000" b="1" dirty="0">
                <a:solidFill>
                  <a:schemeClr val="accent3">
                    <a:lumMod val="75000"/>
                  </a:schemeClr>
                </a:solidFill>
                <a:latin typeface="Times New Roman" panose="02020603050405020304" pitchFamily="18" charset="0"/>
                <a:cs typeface="Times New Roman" panose="02020603050405020304" pitchFamily="18" charset="0"/>
              </a:rPr>
              <a:t>– </a:t>
            </a:r>
            <a:r>
              <a:rPr lang="uk-UA" sz="2000" b="1" dirty="0">
                <a:solidFill>
                  <a:schemeClr val="accent3">
                    <a:lumMod val="75000"/>
                  </a:schemeClr>
                </a:solidFill>
                <a:latin typeface="Times New Roman" panose="02020603050405020304" pitchFamily="18" charset="0"/>
                <a:cs typeface="Times New Roman" panose="02020603050405020304" pitchFamily="18" charset="0"/>
              </a:rPr>
              <a:t>ці характеристики є протилежними одновимірним або бажаним характеристикам, оскільки по мірі їх зростання задоволеність чи привабливість продукту падає</a:t>
            </a:r>
          </a:p>
          <a:p>
            <a:pPr marL="0" indent="0">
              <a:buNone/>
            </a:pPr>
            <a:endParaRPr lang="ru-UA" dirty="0"/>
          </a:p>
        </p:txBody>
      </p:sp>
    </p:spTree>
    <p:extLst>
      <p:ext uri="{BB962C8B-B14F-4D97-AF65-F5344CB8AC3E}">
        <p14:creationId xmlns:p14="http://schemas.microsoft.com/office/powerpoint/2010/main" val="409185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7E1E4D-4574-4FF9-B789-0EBE07A6155E}"/>
              </a:ext>
            </a:extLst>
          </p:cNvPr>
          <p:cNvSpPr>
            <a:spLocks noGrp="1"/>
          </p:cNvSpPr>
          <p:nvPr>
            <p:ph idx="1"/>
          </p:nvPr>
        </p:nvSpPr>
        <p:spPr>
          <a:xfrm>
            <a:off x="677334" y="755375"/>
            <a:ext cx="8596668" cy="5285988"/>
          </a:xfrm>
        </p:spPr>
        <p:txBody>
          <a:bodyPr>
            <a:normAutofit/>
          </a:bodyPr>
          <a:lstStyle/>
          <a:p>
            <a:pPr marL="0" indent="0" algn="just">
              <a:buNone/>
            </a:pPr>
            <a:r>
              <a:rPr lang="uk-UA" sz="2000" b="1" dirty="0">
                <a:solidFill>
                  <a:schemeClr val="accent3">
                    <a:lumMod val="75000"/>
                  </a:schemeClr>
                </a:solidFill>
                <a:latin typeface="Times New Roman" panose="02020603050405020304" pitchFamily="18" charset="0"/>
                <a:cs typeface="Times New Roman" panose="02020603050405020304" pitchFamily="18" charset="0"/>
              </a:rPr>
              <a:t>Для проведення опитування за методикою Н. Кано споживачам/клієнтам пропонується оцінити товар/послугу за двома взаємовиключними параметрами, а саме: </a:t>
            </a:r>
          </a:p>
          <a:p>
            <a:pPr marL="0" indent="0" algn="just">
              <a:buNone/>
            </a:pPr>
            <a:r>
              <a:rPr lang="uk-UA" sz="2000" b="1" dirty="0">
                <a:solidFill>
                  <a:schemeClr val="accent3">
                    <a:lumMod val="75000"/>
                  </a:schemeClr>
                </a:solidFill>
                <a:latin typeface="Times New Roman" panose="02020603050405020304" pitchFamily="18" charset="0"/>
                <a:cs typeface="Times New Roman" panose="02020603050405020304" pitchFamily="18" charset="0"/>
              </a:rPr>
              <a:t>(1) наскільки їм подобається, якщо така функціональна характеристика </a:t>
            </a:r>
            <a:r>
              <a:rPr lang="uk-UA" sz="2000" b="1" dirty="0">
                <a:solidFill>
                  <a:srgbClr val="00B0F0"/>
                </a:solidFill>
                <a:latin typeface="Times New Roman" panose="02020603050405020304" pitchFamily="18" charset="0"/>
                <a:cs typeface="Times New Roman" panose="02020603050405020304" pitchFamily="18" charset="0"/>
              </a:rPr>
              <a:t>присутня </a:t>
            </a:r>
            <a:r>
              <a:rPr lang="uk-UA" sz="2000" b="1" dirty="0">
                <a:solidFill>
                  <a:schemeClr val="accent3">
                    <a:lumMod val="75000"/>
                  </a:schemeClr>
                </a:solidFill>
                <a:latin typeface="Times New Roman" panose="02020603050405020304" pitchFamily="18" charset="0"/>
                <a:cs typeface="Times New Roman" panose="02020603050405020304" pitchFamily="18" charset="0"/>
              </a:rPr>
              <a:t>в товарі/послузі;</a:t>
            </a:r>
          </a:p>
          <a:p>
            <a:pPr marL="0" indent="0" algn="just">
              <a:buNone/>
            </a:pPr>
            <a:r>
              <a:rPr lang="uk-UA" sz="2000" b="1" dirty="0">
                <a:solidFill>
                  <a:schemeClr val="accent3">
                    <a:lumMod val="75000"/>
                  </a:schemeClr>
                </a:solidFill>
                <a:latin typeface="Times New Roman" panose="02020603050405020304" pitchFamily="18" charset="0"/>
                <a:cs typeface="Times New Roman" panose="02020603050405020304" pitchFamily="18" charset="0"/>
              </a:rPr>
              <a:t>(2) наскільки їм подобається, якщо така функціональна характеристика  </a:t>
            </a:r>
            <a:r>
              <a:rPr lang="uk-UA" sz="2000" b="1" dirty="0">
                <a:solidFill>
                  <a:srgbClr val="00B0F0"/>
                </a:solidFill>
                <a:latin typeface="Times New Roman" panose="02020603050405020304" pitchFamily="18" charset="0"/>
                <a:cs typeface="Times New Roman" panose="02020603050405020304" pitchFamily="18" charset="0"/>
              </a:rPr>
              <a:t>відсутня</a:t>
            </a:r>
            <a:r>
              <a:rPr lang="uk-UA" sz="2000" b="1" dirty="0">
                <a:solidFill>
                  <a:schemeClr val="accent3">
                    <a:lumMod val="75000"/>
                  </a:schemeClr>
                </a:solidFill>
                <a:latin typeface="Times New Roman" panose="02020603050405020304" pitchFamily="18" charset="0"/>
                <a:cs typeface="Times New Roman" panose="02020603050405020304" pitchFamily="18" charset="0"/>
              </a:rPr>
              <a:t> в товарі/послузі. </a:t>
            </a:r>
          </a:p>
          <a:p>
            <a:pPr marL="0" indent="0" algn="just">
              <a:spcBef>
                <a:spcPts val="600"/>
              </a:spcBef>
              <a:buNone/>
            </a:pPr>
            <a:r>
              <a:rPr lang="uk-UA" sz="2000" b="1" dirty="0">
                <a:solidFill>
                  <a:schemeClr val="accent3">
                    <a:lumMod val="75000"/>
                  </a:schemeClr>
                </a:solidFill>
                <a:latin typeface="Times New Roman" panose="02020603050405020304" pitchFamily="18" charset="0"/>
                <a:cs typeface="Times New Roman" panose="02020603050405020304" pitchFamily="18" charset="0"/>
              </a:rPr>
              <a:t>Обидва параметри оцінюються за шкалою: </a:t>
            </a:r>
          </a:p>
          <a:p>
            <a:pPr marL="0" indent="0" algn="just">
              <a:spcBef>
                <a:spcPts val="600"/>
              </a:spcBef>
              <a:buNone/>
            </a:pPr>
            <a:r>
              <a:rPr lang="uk-UA" sz="2000" b="1" i="1" dirty="0">
                <a:solidFill>
                  <a:srgbClr val="00B0F0"/>
                </a:solidFill>
                <a:latin typeface="Times New Roman" panose="02020603050405020304" pitchFamily="18" charset="0"/>
                <a:cs typeface="Times New Roman" panose="02020603050405020304" pitchFamily="18" charset="0"/>
              </a:rPr>
              <a:t>1  – супер, надзвичайно чудово, захоплення!; </a:t>
            </a:r>
          </a:p>
          <a:p>
            <a:pPr marL="0" indent="0" algn="just">
              <a:spcBef>
                <a:spcPts val="600"/>
              </a:spcBef>
              <a:buNone/>
            </a:pPr>
            <a:r>
              <a:rPr lang="uk-UA" sz="2000" b="1" i="1" dirty="0">
                <a:solidFill>
                  <a:srgbClr val="00B0F0"/>
                </a:solidFill>
                <a:latin typeface="Times New Roman" panose="02020603050405020304" pitchFamily="18" charset="0"/>
                <a:cs typeface="Times New Roman" panose="02020603050405020304" pitchFamily="18" charset="0"/>
              </a:rPr>
              <a:t>2 – це норма; </a:t>
            </a:r>
          </a:p>
          <a:p>
            <a:pPr marL="0" indent="0" algn="just">
              <a:spcBef>
                <a:spcPts val="600"/>
              </a:spcBef>
              <a:buNone/>
            </a:pPr>
            <a:r>
              <a:rPr lang="uk-UA" sz="2000" b="1" i="1" dirty="0">
                <a:solidFill>
                  <a:srgbClr val="00B0F0"/>
                </a:solidFill>
                <a:latin typeface="Times New Roman" panose="02020603050405020304" pitchFamily="18" charset="0"/>
                <a:cs typeface="Times New Roman" panose="02020603050405020304" pitchFamily="18" charset="0"/>
              </a:rPr>
              <a:t>3  – нейтральне відношення; </a:t>
            </a:r>
          </a:p>
          <a:p>
            <a:pPr marL="0" indent="0" algn="just">
              <a:spcBef>
                <a:spcPts val="600"/>
              </a:spcBef>
              <a:buNone/>
            </a:pPr>
            <a:r>
              <a:rPr lang="uk-UA" sz="2000" b="1" i="1" dirty="0">
                <a:solidFill>
                  <a:srgbClr val="00B0F0"/>
                </a:solidFill>
                <a:latin typeface="Times New Roman" panose="02020603050405020304" pitchFamily="18" charset="0"/>
                <a:cs typeface="Times New Roman" panose="02020603050405020304" pitchFamily="18" charset="0"/>
              </a:rPr>
              <a:t>4  – не подобається, але можу терпіти; </a:t>
            </a:r>
          </a:p>
          <a:p>
            <a:pPr marL="0" indent="0" algn="just">
              <a:spcBef>
                <a:spcPts val="600"/>
              </a:spcBef>
              <a:buNone/>
            </a:pPr>
            <a:r>
              <a:rPr lang="uk-UA" sz="2000" b="1" i="1" dirty="0">
                <a:solidFill>
                  <a:srgbClr val="00B0F0"/>
                </a:solidFill>
                <a:latin typeface="Times New Roman" panose="02020603050405020304" pitchFamily="18" charset="0"/>
                <a:cs typeface="Times New Roman" panose="02020603050405020304" pitchFamily="18" charset="0"/>
              </a:rPr>
              <a:t>5  – абсолютно неприйнятно. </a:t>
            </a:r>
          </a:p>
        </p:txBody>
      </p:sp>
    </p:spTree>
    <p:extLst>
      <p:ext uri="{BB962C8B-B14F-4D97-AF65-F5344CB8AC3E}">
        <p14:creationId xmlns:p14="http://schemas.microsoft.com/office/powerpoint/2010/main" val="1154185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E0256-B9B1-4BE8-90E2-9AB772D2EC3B}"/>
              </a:ext>
            </a:extLst>
          </p:cNvPr>
          <p:cNvSpPr>
            <a:spLocks noGrp="1"/>
          </p:cNvSpPr>
          <p:nvPr>
            <p:ph type="title"/>
          </p:nvPr>
        </p:nvSpPr>
        <p:spPr>
          <a:xfrm>
            <a:off x="917133" y="384314"/>
            <a:ext cx="8596668" cy="583096"/>
          </a:xfrm>
        </p:spPr>
        <p:txBody>
          <a:bodyPr>
            <a:normAutofit/>
          </a:bodyPr>
          <a:lstStyle/>
          <a:p>
            <a:pPr algn="ctr"/>
            <a:r>
              <a:rPr lang="uk-UA" sz="2800" b="1" dirty="0">
                <a:latin typeface="Times New Roman" panose="02020603050405020304" pitchFamily="18" charset="0"/>
                <a:cs typeface="Times New Roman" panose="02020603050405020304" pitchFamily="18" charset="0"/>
              </a:rPr>
              <a:t>Модель </a:t>
            </a:r>
            <a:r>
              <a:rPr lang="uk-UA" sz="2800" b="1" dirty="0" err="1">
                <a:latin typeface="Times New Roman" panose="02020603050405020304" pitchFamily="18" charset="0"/>
                <a:cs typeface="Times New Roman" panose="02020603050405020304" pitchFamily="18" charset="0"/>
              </a:rPr>
              <a:t>Норіакі</a:t>
            </a:r>
            <a:r>
              <a:rPr lang="uk-UA" sz="2800" b="1" dirty="0">
                <a:latin typeface="Times New Roman" panose="02020603050405020304" pitchFamily="18" charset="0"/>
                <a:cs typeface="Times New Roman" panose="02020603050405020304" pitchFamily="18" charset="0"/>
              </a:rPr>
              <a:t> Кано </a:t>
            </a:r>
            <a:endParaRPr lang="ru-UA" sz="2800"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0917C972-6333-453C-9478-CD03197B65BB}"/>
              </a:ext>
            </a:extLst>
          </p:cNvPr>
          <p:cNvGraphicFramePr>
            <a:graphicFrameLocks noGrp="1"/>
          </p:cNvGraphicFramePr>
          <p:nvPr>
            <p:ph idx="1"/>
            <p:extLst>
              <p:ext uri="{D42A27DB-BD31-4B8C-83A1-F6EECF244321}">
                <p14:modId xmlns:p14="http://schemas.microsoft.com/office/powerpoint/2010/main" val="3980239165"/>
              </p:ext>
            </p:extLst>
          </p:nvPr>
        </p:nvGraphicFramePr>
        <p:xfrm>
          <a:off x="677334" y="1075151"/>
          <a:ext cx="9076266" cy="5398535"/>
        </p:xfrm>
        <a:graphic>
          <a:graphicData uri="http://schemas.openxmlformats.org/drawingml/2006/table">
            <a:tbl>
              <a:tblPr firstRow="1" firstCol="1" bandRow="1">
                <a:tableStyleId>{5C22544A-7EE6-4342-B048-85BDC9FD1C3A}</a:tableStyleId>
              </a:tblPr>
              <a:tblGrid>
                <a:gridCol w="1312546">
                  <a:extLst>
                    <a:ext uri="{9D8B030D-6E8A-4147-A177-3AD203B41FA5}">
                      <a16:colId xmlns:a16="http://schemas.microsoft.com/office/drawing/2014/main" val="304712223"/>
                    </a:ext>
                  </a:extLst>
                </a:gridCol>
                <a:gridCol w="1312546">
                  <a:extLst>
                    <a:ext uri="{9D8B030D-6E8A-4147-A177-3AD203B41FA5}">
                      <a16:colId xmlns:a16="http://schemas.microsoft.com/office/drawing/2014/main" val="1303284035"/>
                    </a:ext>
                  </a:extLst>
                </a:gridCol>
                <a:gridCol w="1217547">
                  <a:extLst>
                    <a:ext uri="{9D8B030D-6E8A-4147-A177-3AD203B41FA5}">
                      <a16:colId xmlns:a16="http://schemas.microsoft.com/office/drawing/2014/main" val="2870212040"/>
                    </a:ext>
                  </a:extLst>
                </a:gridCol>
                <a:gridCol w="1213190">
                  <a:extLst>
                    <a:ext uri="{9D8B030D-6E8A-4147-A177-3AD203B41FA5}">
                      <a16:colId xmlns:a16="http://schemas.microsoft.com/office/drawing/2014/main" val="564614812"/>
                    </a:ext>
                  </a:extLst>
                </a:gridCol>
                <a:gridCol w="1363096">
                  <a:extLst>
                    <a:ext uri="{9D8B030D-6E8A-4147-A177-3AD203B41FA5}">
                      <a16:colId xmlns:a16="http://schemas.microsoft.com/office/drawing/2014/main" val="3390764861"/>
                    </a:ext>
                  </a:extLst>
                </a:gridCol>
                <a:gridCol w="1363096">
                  <a:extLst>
                    <a:ext uri="{9D8B030D-6E8A-4147-A177-3AD203B41FA5}">
                      <a16:colId xmlns:a16="http://schemas.microsoft.com/office/drawing/2014/main" val="1421367960"/>
                    </a:ext>
                  </a:extLst>
                </a:gridCol>
                <a:gridCol w="1294245">
                  <a:extLst>
                    <a:ext uri="{9D8B030D-6E8A-4147-A177-3AD203B41FA5}">
                      <a16:colId xmlns:a16="http://schemas.microsoft.com/office/drawing/2014/main" val="3564437313"/>
                    </a:ext>
                  </a:extLst>
                </a:gridCol>
              </a:tblGrid>
              <a:tr h="424069">
                <a:tc rowSpan="2">
                  <a:txBody>
                    <a:bodyPr/>
                    <a:lstStyle/>
                    <a:p>
                      <a:pPr algn="just">
                        <a:lnSpc>
                          <a:spcPct val="107000"/>
                        </a:lnSpc>
                        <a:spcAft>
                          <a:spcPts val="0"/>
                        </a:spcAft>
                      </a:pPr>
                      <a:r>
                        <a:rPr lang="uk-UA" sz="1400">
                          <a:effectLst/>
                        </a:rPr>
                        <a:t> </a:t>
                      </a:r>
                      <a:endParaRPr lang="ru-UA" sz="1100">
                        <a:effectLst/>
                        <a:latin typeface="Calibri" panose="020F0502020204030204" pitchFamily="34" charset="0"/>
                        <a:ea typeface="Calibri" panose="020F0502020204030204" pitchFamily="34" charset="0"/>
                        <a:cs typeface="Times New Roman" panose="02020603050405020304" pitchFamily="18" charset="0"/>
                      </a:endParaRPr>
                    </a:p>
                  </a:txBody>
                  <a:tcPr marL="66256" marR="66256" marT="0" marB="0"/>
                </a:tc>
                <a:tc gridSpan="6">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Характеристика відсутня (-)</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2858819325"/>
                  </a:ext>
                </a:extLst>
              </a:tr>
              <a:tr h="1155419">
                <a:tc vMerge="1">
                  <a:txBody>
                    <a:bodyPr/>
                    <a:lstStyle/>
                    <a:p>
                      <a:endParaRPr lang="ru-UA"/>
                    </a:p>
                  </a:txBody>
                  <a:tcP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Атрибут (вимога клієнта до продукту або до послуги</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Надзвичайно чудово, захоплення!</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Це норма</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Нейтральне відношення</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Не подобається, але можу терпіти</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Абсолютно неприйнятно</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extLst>
                  <a:ext uri="{0D108BD9-81ED-4DB2-BD59-A6C34878D82A}">
                    <a16:rowId xmlns:a16="http://schemas.microsoft.com/office/drawing/2014/main" val="198239284"/>
                  </a:ext>
                </a:extLst>
              </a:tr>
              <a:tr h="762296">
                <a:tc rowSpan="5">
                  <a:txBody>
                    <a:bodyPr/>
                    <a:lstStyle/>
                    <a:p>
                      <a:pPr marL="71755" marR="71755"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Характеристика присутня (+)</a:t>
                      </a:r>
                      <a:endParaRPr lang="ru-UA"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vert="vert27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Надзвичайно чудово, захоплення!</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Сумнівні </a:t>
                      </a:r>
                      <a:r>
                        <a:rPr lang="en-US" sz="1400" b="1">
                          <a:solidFill>
                            <a:srgbClr val="002060"/>
                          </a:solidFill>
                          <a:effectLst/>
                          <a:latin typeface="Times New Roman" panose="02020603050405020304" pitchFamily="18" charset="0"/>
                          <a:cs typeface="Times New Roman" panose="02020603050405020304" pitchFamily="18" charset="0"/>
                        </a:rPr>
                        <a:t>(Q)</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Бажані</a:t>
                      </a:r>
                      <a:r>
                        <a:rPr lang="en-US" sz="1400" b="1" dirty="0">
                          <a:solidFill>
                            <a:srgbClr val="002060"/>
                          </a:solidFill>
                          <a:effectLst/>
                          <a:latin typeface="Times New Roman" panose="02020603050405020304" pitchFamily="18" charset="0"/>
                          <a:cs typeface="Times New Roman" panose="02020603050405020304" pitchFamily="18" charset="0"/>
                        </a:rPr>
                        <a:t> (</a:t>
                      </a:r>
                      <a:r>
                        <a:rPr lang="uk-UA" sz="1400" b="1" dirty="0">
                          <a:solidFill>
                            <a:srgbClr val="002060"/>
                          </a:solidFill>
                          <a:effectLst/>
                          <a:latin typeface="Times New Roman" panose="02020603050405020304" pitchFamily="18" charset="0"/>
                          <a:cs typeface="Times New Roman" panose="02020603050405020304" pitchFamily="18" charset="0"/>
                        </a:rPr>
                        <a:t>A</a:t>
                      </a:r>
                      <a:r>
                        <a:rPr lang="en-US" sz="1400" b="1" dirty="0">
                          <a:solidFill>
                            <a:srgbClr val="002060"/>
                          </a:solidFill>
                          <a:effectLst/>
                          <a:latin typeface="Times New Roman" panose="02020603050405020304" pitchFamily="18" charset="0"/>
                          <a:cs typeface="Times New Roman" panose="02020603050405020304" pitchFamily="18" charset="0"/>
                        </a:rPr>
                        <a:t>)</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Бажані</a:t>
                      </a:r>
                      <a:r>
                        <a:rPr lang="en-US" sz="1400" b="1">
                          <a:solidFill>
                            <a:srgbClr val="002060"/>
                          </a:solidFill>
                          <a:effectLst/>
                          <a:latin typeface="Times New Roman" panose="02020603050405020304" pitchFamily="18" charset="0"/>
                          <a:cs typeface="Times New Roman" panose="02020603050405020304" pitchFamily="18" charset="0"/>
                        </a:rPr>
                        <a:t> (A)</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Бажані</a:t>
                      </a:r>
                      <a:r>
                        <a:rPr lang="en-US" sz="1400" b="1" dirty="0">
                          <a:solidFill>
                            <a:srgbClr val="002060"/>
                          </a:solidFill>
                          <a:effectLst/>
                          <a:latin typeface="Times New Roman" panose="02020603050405020304" pitchFamily="18" charset="0"/>
                          <a:cs typeface="Times New Roman" panose="02020603050405020304" pitchFamily="18" charset="0"/>
                        </a:rPr>
                        <a:t> (A)</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Лінійні (Р)</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extLst>
                  <a:ext uri="{0D108BD9-81ED-4DB2-BD59-A6C34878D82A}">
                    <a16:rowId xmlns:a16="http://schemas.microsoft.com/office/drawing/2014/main" val="3004874481"/>
                  </a:ext>
                </a:extLst>
              </a:tr>
              <a:tr h="712403">
                <a:tc vMerge="1">
                  <a:txBody>
                    <a:bodyPr/>
                    <a:lstStyle/>
                    <a:p>
                      <a:endParaRPr lang="ru-UA"/>
                    </a:p>
                  </a:txBody>
                  <a:tcP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Це норма</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Небажані</a:t>
                      </a:r>
                      <a:r>
                        <a:rPr lang="en-US" sz="1400" b="1">
                          <a:solidFill>
                            <a:srgbClr val="002060"/>
                          </a:solidFill>
                          <a:effectLst/>
                          <a:latin typeface="Times New Roman" panose="02020603050405020304" pitchFamily="18" charset="0"/>
                          <a:cs typeface="Times New Roman" panose="02020603050405020304" pitchFamily="18" charset="0"/>
                        </a:rPr>
                        <a:t> (R)</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Сумнівні (Q)</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Неважливі (І)</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Неважливі (І)</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Обов’язкові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(M)</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extLst>
                  <a:ext uri="{0D108BD9-81ED-4DB2-BD59-A6C34878D82A}">
                    <a16:rowId xmlns:a16="http://schemas.microsoft.com/office/drawing/2014/main" val="2973036937"/>
                  </a:ext>
                </a:extLst>
              </a:tr>
              <a:tr h="746399">
                <a:tc vMerge="1">
                  <a:txBody>
                    <a:bodyPr/>
                    <a:lstStyle/>
                    <a:p>
                      <a:endParaRPr lang="ru-UA"/>
                    </a:p>
                  </a:txBody>
                  <a:tcP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Нейтральне відношення</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Небажані</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(R)</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Неважливі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(І)</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Неважливі</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(І)</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Неважливі </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(І)</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Обов’язкові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(M)</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extLst>
                  <a:ext uri="{0D108BD9-81ED-4DB2-BD59-A6C34878D82A}">
                    <a16:rowId xmlns:a16="http://schemas.microsoft.com/office/drawing/2014/main" val="1078145157"/>
                  </a:ext>
                </a:extLst>
              </a:tr>
              <a:tr h="921195">
                <a:tc vMerge="1">
                  <a:txBody>
                    <a:bodyPr/>
                    <a:lstStyle/>
                    <a:p>
                      <a:endParaRPr lang="ru-UA"/>
                    </a:p>
                  </a:txBody>
                  <a:tcP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 подобається, але можу терпіти</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Небажані</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(R)</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Неважливі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(І)</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Неважливі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(І)</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Сумнівні (Q)</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Обов’язкові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(M)</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extLst>
                  <a:ext uri="{0D108BD9-81ED-4DB2-BD59-A6C34878D82A}">
                    <a16:rowId xmlns:a16="http://schemas.microsoft.com/office/drawing/2014/main" val="3669767488"/>
                  </a:ext>
                </a:extLst>
              </a:tr>
              <a:tr h="676754">
                <a:tc vMerge="1">
                  <a:txBody>
                    <a:bodyPr/>
                    <a:lstStyle/>
                    <a:p>
                      <a:endParaRPr lang="ru-UA"/>
                    </a:p>
                  </a:txBody>
                  <a:tcP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Абсолютно неприйнятно</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Небажані</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(R)</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Небажані</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(R)</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Небажані</a:t>
                      </a:r>
                      <a:endParaRPr lang="ru-UA" sz="1400" b="1">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a:solidFill>
                            <a:srgbClr val="002060"/>
                          </a:solidFill>
                          <a:effectLst/>
                          <a:latin typeface="Times New Roman" panose="02020603050405020304" pitchFamily="18" charset="0"/>
                          <a:cs typeface="Times New Roman" panose="02020603050405020304" pitchFamily="18" charset="0"/>
                        </a:rPr>
                        <a:t>(R)</a:t>
                      </a:r>
                      <a:endParaRPr lang="ru-UA"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Небажані</a:t>
                      </a:r>
                      <a:endParaRPr lang="ru-UA" sz="1400" b="1"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(R)</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tc>
                  <a:txBody>
                    <a:bodyPr/>
                    <a:lstStyle/>
                    <a:p>
                      <a:pPr algn="ctr">
                        <a:lnSpc>
                          <a:spcPct val="107000"/>
                        </a:lnSpc>
                        <a:spcAft>
                          <a:spcPts val="0"/>
                        </a:spcAft>
                      </a:pPr>
                      <a:r>
                        <a:rPr lang="uk-UA" sz="1400" b="1" dirty="0">
                          <a:solidFill>
                            <a:srgbClr val="002060"/>
                          </a:solidFill>
                          <a:effectLst/>
                          <a:latin typeface="Times New Roman" panose="02020603050405020304" pitchFamily="18" charset="0"/>
                          <a:cs typeface="Times New Roman" panose="02020603050405020304" pitchFamily="18" charset="0"/>
                        </a:rPr>
                        <a:t>Сумнівні</a:t>
                      </a:r>
                      <a:r>
                        <a:rPr lang="en-US" sz="1400" b="1" dirty="0">
                          <a:solidFill>
                            <a:srgbClr val="002060"/>
                          </a:solidFill>
                          <a:effectLst/>
                          <a:latin typeface="Times New Roman" panose="02020603050405020304" pitchFamily="18" charset="0"/>
                          <a:cs typeface="Times New Roman" panose="02020603050405020304" pitchFamily="18" charset="0"/>
                        </a:rPr>
                        <a:t>(Q) </a:t>
                      </a:r>
                      <a:endParaRPr lang="ru-UA"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256" marR="66256" marT="0" marB="0" anchor="ctr"/>
                </a:tc>
                <a:extLst>
                  <a:ext uri="{0D108BD9-81ED-4DB2-BD59-A6C34878D82A}">
                    <a16:rowId xmlns:a16="http://schemas.microsoft.com/office/drawing/2014/main" val="1548602525"/>
                  </a:ext>
                </a:extLst>
              </a:tr>
            </a:tbl>
          </a:graphicData>
        </a:graphic>
      </p:graphicFrame>
    </p:spTree>
    <p:extLst>
      <p:ext uri="{BB962C8B-B14F-4D97-AF65-F5344CB8AC3E}">
        <p14:creationId xmlns:p14="http://schemas.microsoft.com/office/powerpoint/2010/main" val="2549857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946960-DF5B-4B58-9DBD-3BC253B3F85F}"/>
              </a:ext>
            </a:extLst>
          </p:cNvPr>
          <p:cNvSpPr>
            <a:spLocks noGrp="1"/>
          </p:cNvSpPr>
          <p:nvPr>
            <p:ph idx="1"/>
          </p:nvPr>
        </p:nvSpPr>
        <p:spPr>
          <a:xfrm>
            <a:off x="677334" y="728870"/>
            <a:ext cx="9195536" cy="5512903"/>
          </a:xfrm>
        </p:spPr>
        <p:txBody>
          <a:bodyPr>
            <a:normAutofit fontScale="92500" lnSpcReduction="20000"/>
          </a:bodyPr>
          <a:lstStyle/>
          <a:p>
            <a:pPr marL="0" indent="0" algn="just">
              <a:spcBef>
                <a:spcPts val="0"/>
              </a:spcBef>
              <a:spcAft>
                <a:spcPts val="600"/>
              </a:spcAft>
              <a:buNone/>
            </a:pPr>
            <a:r>
              <a:rPr lang="uk-UA" sz="2600" b="1" dirty="0">
                <a:solidFill>
                  <a:schemeClr val="tx2">
                    <a:lumMod val="60000"/>
                    <a:lumOff val="40000"/>
                  </a:schemeClr>
                </a:solidFill>
                <a:latin typeface="Times New Roman" panose="02020603050405020304" pitchFamily="18" charset="0"/>
                <a:cs typeface="Times New Roman" panose="02020603050405020304" pitchFamily="18" charset="0"/>
              </a:rPr>
              <a:t>У матриці Кано представлені 6 категорій характеристик: </a:t>
            </a:r>
          </a:p>
          <a:p>
            <a:pPr marL="0" indent="0" algn="just">
              <a:spcBef>
                <a:spcPts val="0"/>
              </a:spcBef>
              <a:spcAft>
                <a:spcPts val="600"/>
              </a:spcAft>
              <a:buNone/>
            </a:pPr>
            <a:r>
              <a:rPr lang="ru-RU" sz="2400" b="1" dirty="0">
                <a:solidFill>
                  <a:srgbClr val="002060"/>
                </a:solidFill>
                <a:latin typeface="Times New Roman" panose="02020603050405020304" pitchFamily="18" charset="0"/>
                <a:cs typeface="Times New Roman" panose="02020603050405020304" pitchFamily="18" charset="0"/>
              </a:rPr>
              <a:t>1) </a:t>
            </a:r>
            <a:r>
              <a:rPr lang="uk-UA" sz="2400" b="1" i="1" dirty="0">
                <a:solidFill>
                  <a:srgbClr val="002060"/>
                </a:solidFill>
                <a:latin typeface="Times New Roman" panose="02020603050405020304" pitchFamily="18" charset="0"/>
                <a:cs typeface="Times New Roman" panose="02020603050405020304" pitchFamily="18" charset="0"/>
              </a:rPr>
              <a:t>лінійні</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P – Performance). </a:t>
            </a:r>
            <a:r>
              <a:rPr lang="uk-UA" sz="2400" b="1" dirty="0">
                <a:solidFill>
                  <a:srgbClr val="002060"/>
                </a:solidFill>
                <a:latin typeface="Times New Roman" panose="02020603050405020304" pitchFamily="18" charset="0"/>
                <a:cs typeface="Times New Roman" panose="02020603050405020304" pitchFamily="18" charset="0"/>
              </a:rPr>
              <a:t>Максимальне (до захоплення) задоволення, якщо ця характеристика є, і повна відсутність задоволеності, якщо її немає;</a:t>
            </a:r>
          </a:p>
          <a:p>
            <a:pPr marL="0" indent="0" algn="just">
              <a:spcBef>
                <a:spcPts val="0"/>
              </a:spcBef>
              <a:spcAft>
                <a:spcPts val="600"/>
              </a:spcAft>
              <a:buNone/>
            </a:pPr>
            <a:r>
              <a:rPr lang="ru-RU" sz="2400" b="1" dirty="0">
                <a:solidFill>
                  <a:srgbClr val="002060"/>
                </a:solidFill>
                <a:latin typeface="Times New Roman" panose="02020603050405020304" pitchFamily="18" charset="0"/>
                <a:cs typeface="Times New Roman" panose="02020603050405020304" pitchFamily="18" charset="0"/>
              </a:rPr>
              <a:t>2</a:t>
            </a:r>
            <a:r>
              <a:rPr lang="uk-UA" sz="2400" b="1" dirty="0">
                <a:solidFill>
                  <a:srgbClr val="002060"/>
                </a:solidFill>
                <a:latin typeface="Times New Roman" panose="02020603050405020304" pitchFamily="18" charset="0"/>
                <a:cs typeface="Times New Roman" panose="02020603050405020304" pitchFamily="18" charset="0"/>
              </a:rPr>
              <a:t>) </a:t>
            </a:r>
            <a:r>
              <a:rPr lang="uk-UA" sz="2400" b="1" i="1" dirty="0">
                <a:solidFill>
                  <a:srgbClr val="002060"/>
                </a:solidFill>
                <a:latin typeface="Times New Roman" panose="02020603050405020304" pitchFamily="18" charset="0"/>
                <a:cs typeface="Times New Roman" panose="02020603050405020304" pitchFamily="18" charset="0"/>
              </a:rPr>
              <a:t>обов’язкові</a:t>
            </a:r>
            <a:r>
              <a:rPr lang="uk-UA" sz="2400" b="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(М – </a:t>
            </a:r>
            <a:r>
              <a:rPr lang="en-US" sz="2400" b="1" dirty="0">
                <a:solidFill>
                  <a:srgbClr val="002060"/>
                </a:solidFill>
                <a:latin typeface="Times New Roman" panose="02020603050405020304" pitchFamily="18" charset="0"/>
                <a:cs typeface="Times New Roman" panose="02020603050405020304" pitchFamily="18" charset="0"/>
              </a:rPr>
              <a:t>Must-be). </a:t>
            </a:r>
            <a:r>
              <a:rPr lang="uk-UA" sz="2400" b="1" dirty="0">
                <a:solidFill>
                  <a:srgbClr val="002060"/>
                </a:solidFill>
                <a:latin typeface="Times New Roman" panose="02020603050405020304" pitchFamily="18" charset="0"/>
                <a:cs typeface="Times New Roman" panose="02020603050405020304" pitchFamily="18" charset="0"/>
              </a:rPr>
              <a:t>Відсутність цих показників не є прийнятним для споживачів, при цьому їх наявність сприймається як норма або нейтрально; </a:t>
            </a:r>
          </a:p>
          <a:p>
            <a:pPr marL="0" indent="0" algn="just">
              <a:spcBef>
                <a:spcPts val="0"/>
              </a:spcBef>
              <a:spcAft>
                <a:spcPts val="600"/>
              </a:spcAft>
              <a:buNone/>
            </a:pPr>
            <a:r>
              <a:rPr lang="ru-RU" sz="2400" b="1" dirty="0">
                <a:solidFill>
                  <a:srgbClr val="002060"/>
                </a:solidFill>
                <a:latin typeface="Times New Roman" panose="02020603050405020304" pitchFamily="18" charset="0"/>
                <a:cs typeface="Times New Roman" panose="02020603050405020304" pitchFamily="18" charset="0"/>
              </a:rPr>
              <a:t>3) </a:t>
            </a:r>
            <a:r>
              <a:rPr lang="uk-UA" sz="2400" b="1" i="1" dirty="0">
                <a:solidFill>
                  <a:srgbClr val="002060"/>
                </a:solidFill>
                <a:latin typeface="Times New Roman" panose="02020603050405020304" pitchFamily="18" charset="0"/>
                <a:cs typeface="Times New Roman" panose="02020603050405020304" pitchFamily="18" charset="0"/>
              </a:rPr>
              <a:t>бажані</a:t>
            </a:r>
            <a:r>
              <a:rPr lang="uk-UA" sz="2400" b="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A – Attractive). </a:t>
            </a:r>
            <a:r>
              <a:rPr lang="uk-UA" sz="2400" b="1" dirty="0">
                <a:solidFill>
                  <a:srgbClr val="002060"/>
                </a:solidFill>
                <a:latin typeface="Times New Roman" panose="02020603050405020304" pitchFamily="18" charset="0"/>
                <a:cs typeface="Times New Roman" panose="02020603050405020304" pitchFamily="18" charset="0"/>
              </a:rPr>
              <a:t>Максимальне (до захоплення) задоволення, якщо ця характеристика є, і нейтральне до байдужості відношення, якщо ця характеристика відсутня. Це характеристики класу «приємний </a:t>
            </a:r>
            <a:r>
              <a:rPr lang="uk-UA" sz="2400" b="1" i="1" dirty="0">
                <a:solidFill>
                  <a:srgbClr val="002060"/>
                </a:solidFill>
                <a:latin typeface="Times New Roman" panose="02020603050405020304" pitchFamily="18" charset="0"/>
                <a:cs typeface="Times New Roman" panose="02020603050405020304" pitchFamily="18" charset="0"/>
              </a:rPr>
              <a:t>сюрприз»; </a:t>
            </a:r>
          </a:p>
          <a:p>
            <a:pPr marL="0" indent="0" algn="just">
              <a:spcBef>
                <a:spcPts val="0"/>
              </a:spcBef>
              <a:spcAft>
                <a:spcPts val="600"/>
              </a:spcAft>
              <a:buNone/>
            </a:pPr>
            <a:r>
              <a:rPr lang="ru-RU" sz="2400" b="1" dirty="0">
                <a:solidFill>
                  <a:srgbClr val="002060"/>
                </a:solidFill>
                <a:latin typeface="Times New Roman" panose="02020603050405020304" pitchFamily="18" charset="0"/>
                <a:cs typeface="Times New Roman" panose="02020603050405020304" pitchFamily="18" charset="0"/>
              </a:rPr>
              <a:t>4)</a:t>
            </a:r>
            <a:r>
              <a:rPr lang="ru-RU" sz="2400" b="1" i="1" dirty="0">
                <a:solidFill>
                  <a:srgbClr val="002060"/>
                </a:solidFill>
                <a:latin typeface="Times New Roman" panose="02020603050405020304" pitchFamily="18" charset="0"/>
                <a:cs typeface="Times New Roman" panose="02020603050405020304" pitchFamily="18" charset="0"/>
              </a:rPr>
              <a:t> </a:t>
            </a:r>
            <a:r>
              <a:rPr lang="uk-UA" sz="2400" b="1" i="1" dirty="0">
                <a:solidFill>
                  <a:srgbClr val="002060"/>
                </a:solidFill>
                <a:latin typeface="Times New Roman" panose="02020603050405020304" pitchFamily="18" charset="0"/>
                <a:cs typeface="Times New Roman" panose="02020603050405020304" pitchFamily="18" charset="0"/>
              </a:rPr>
              <a:t>неважливі</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I – Indifferent). </a:t>
            </a:r>
            <a:r>
              <a:rPr lang="uk-UA" sz="2400" b="1" dirty="0">
                <a:solidFill>
                  <a:srgbClr val="002060"/>
                </a:solidFill>
                <a:latin typeface="Times New Roman" panose="02020603050405020304" pitchFamily="18" charset="0"/>
                <a:cs typeface="Times New Roman" panose="02020603050405020304" pitchFamily="18" charset="0"/>
              </a:rPr>
              <a:t>Домінуючий тип ставлення до цих характеристик – байдужість як до їх наявності, так і до їх відсутності;</a:t>
            </a:r>
          </a:p>
          <a:p>
            <a:pPr marL="0" indent="0" algn="just">
              <a:spcBef>
                <a:spcPts val="0"/>
              </a:spcBef>
              <a:spcAft>
                <a:spcPts val="600"/>
              </a:spcAft>
              <a:buNone/>
            </a:pPr>
            <a:r>
              <a:rPr lang="ru-RU" sz="2400" b="1" dirty="0">
                <a:solidFill>
                  <a:srgbClr val="002060"/>
                </a:solidFill>
                <a:latin typeface="Times New Roman" panose="02020603050405020304" pitchFamily="18" charset="0"/>
                <a:cs typeface="Times New Roman" panose="02020603050405020304" pitchFamily="18" charset="0"/>
              </a:rPr>
              <a:t>5) </a:t>
            </a:r>
            <a:r>
              <a:rPr lang="uk-UA" sz="2400" b="1" i="1" dirty="0">
                <a:solidFill>
                  <a:srgbClr val="002060"/>
                </a:solidFill>
                <a:latin typeface="Times New Roman" panose="02020603050405020304" pitchFamily="18" charset="0"/>
                <a:cs typeface="Times New Roman" panose="02020603050405020304" pitchFamily="18" charset="0"/>
              </a:rPr>
              <a:t>небажані</a:t>
            </a:r>
            <a:r>
              <a:rPr lang="uk-UA" sz="2400" b="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R – Reverse). </a:t>
            </a:r>
            <a:r>
              <a:rPr lang="uk-UA" sz="2400" b="1" dirty="0">
                <a:solidFill>
                  <a:srgbClr val="002060"/>
                </a:solidFill>
                <a:latin typeface="Times New Roman" panose="02020603050405020304" pitchFamily="18" charset="0"/>
                <a:cs typeface="Times New Roman" panose="02020603050405020304" pitchFamily="18" charset="0"/>
              </a:rPr>
              <a:t>Наявність цих характеристик загалом не подобається споживачам, а тому вони непотрібні; </a:t>
            </a:r>
          </a:p>
          <a:p>
            <a:pPr marL="0" indent="0" algn="just">
              <a:spcBef>
                <a:spcPts val="0"/>
              </a:spcBef>
              <a:spcAft>
                <a:spcPts val="600"/>
              </a:spcAft>
              <a:buNone/>
            </a:pPr>
            <a:r>
              <a:rPr lang="ru-RU" sz="2400" b="1" dirty="0">
                <a:solidFill>
                  <a:srgbClr val="002060"/>
                </a:solidFill>
                <a:latin typeface="Times New Roman" panose="02020603050405020304" pitchFamily="18" charset="0"/>
                <a:cs typeface="Times New Roman" panose="02020603050405020304" pitchFamily="18" charset="0"/>
              </a:rPr>
              <a:t>6) </a:t>
            </a:r>
            <a:r>
              <a:rPr lang="uk-UA" sz="2400" b="1" i="1" dirty="0">
                <a:solidFill>
                  <a:srgbClr val="002060"/>
                </a:solidFill>
                <a:latin typeface="Times New Roman" panose="02020603050405020304" pitchFamily="18" charset="0"/>
                <a:cs typeface="Times New Roman" panose="02020603050405020304" pitchFamily="18" charset="0"/>
              </a:rPr>
              <a:t>сумнівні</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Q – Questionable). </a:t>
            </a:r>
            <a:r>
              <a:rPr lang="uk-UA" sz="2400" b="1" dirty="0">
                <a:solidFill>
                  <a:srgbClr val="002060"/>
                </a:solidFill>
                <a:latin typeface="Times New Roman" panose="02020603050405020304" pitchFamily="18" charset="0"/>
                <a:cs typeface="Times New Roman" panose="02020603050405020304" pitchFamily="18" charset="0"/>
              </a:rPr>
              <a:t>Респондент або не зрозумів питання, або відповідав недобросовісно</a:t>
            </a:r>
          </a:p>
          <a:p>
            <a:pPr algn="just"/>
            <a:endParaRPr lang="ru-UA" dirty="0"/>
          </a:p>
        </p:txBody>
      </p:sp>
    </p:spTree>
    <p:extLst>
      <p:ext uri="{BB962C8B-B14F-4D97-AF65-F5344CB8AC3E}">
        <p14:creationId xmlns:p14="http://schemas.microsoft.com/office/powerpoint/2010/main" val="377359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B6F49-A76D-47A4-B229-4E755C4D6775}"/>
              </a:ext>
            </a:extLst>
          </p:cNvPr>
          <p:cNvSpPr>
            <a:spLocks noGrp="1"/>
          </p:cNvSpPr>
          <p:nvPr>
            <p:ph type="title"/>
          </p:nvPr>
        </p:nvSpPr>
        <p:spPr>
          <a:xfrm>
            <a:off x="1510684" y="951366"/>
            <a:ext cx="7566155" cy="587828"/>
          </a:xfrm>
        </p:spPr>
        <p:txBody>
          <a:bodyPr>
            <a:normAutofit/>
          </a:bodyPr>
          <a:lstStyle/>
          <a:p>
            <a:pPr algn="ctr"/>
            <a:r>
              <a:rPr lang="uk-UA" sz="2800" b="1" dirty="0">
                <a:latin typeface="Times New Roman" panose="02020603050405020304" pitchFamily="18" charset="0"/>
                <a:cs typeface="Times New Roman" panose="02020603050405020304" pitchFamily="18" charset="0"/>
              </a:rPr>
              <a:t>Види досліджень у залежності від цілей</a:t>
            </a:r>
            <a:endParaRPr lang="ru-UA" sz="2800" b="1" dirty="0">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id="{CA9339E1-5063-4575-8FBB-23141CEC7D86}"/>
              </a:ext>
            </a:extLst>
          </p:cNvPr>
          <p:cNvGraphicFramePr>
            <a:graphicFrameLocks noGrp="1"/>
          </p:cNvGraphicFramePr>
          <p:nvPr>
            <p:ph idx="1"/>
            <p:extLst>
              <p:ext uri="{D42A27DB-BD31-4B8C-83A1-F6EECF244321}">
                <p14:modId xmlns:p14="http://schemas.microsoft.com/office/powerpoint/2010/main" val="346732325"/>
              </p:ext>
            </p:extLst>
          </p:nvPr>
        </p:nvGraphicFramePr>
        <p:xfrm>
          <a:off x="994811" y="1780720"/>
          <a:ext cx="8597900" cy="4323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AD98D4CD-EE06-4817-87C7-98FE82558001}"/>
              </a:ext>
            </a:extLst>
          </p:cNvPr>
          <p:cNvPicPr>
            <a:picLocks noChangeAspect="1"/>
          </p:cNvPicPr>
          <p:nvPr/>
        </p:nvPicPr>
        <p:blipFill>
          <a:blip r:embed="rId7"/>
          <a:stretch>
            <a:fillRect/>
          </a:stretch>
        </p:blipFill>
        <p:spPr>
          <a:xfrm>
            <a:off x="8766629" y="561294"/>
            <a:ext cx="2882317" cy="1367971"/>
          </a:xfrm>
          <a:prstGeom prst="rect">
            <a:avLst/>
          </a:prstGeom>
        </p:spPr>
      </p:pic>
    </p:spTree>
    <p:extLst>
      <p:ext uri="{BB962C8B-B14F-4D97-AF65-F5344CB8AC3E}">
        <p14:creationId xmlns:p14="http://schemas.microsoft.com/office/powerpoint/2010/main" val="10457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B6F49-A76D-47A4-B229-4E755C4D6775}"/>
              </a:ext>
            </a:extLst>
          </p:cNvPr>
          <p:cNvSpPr>
            <a:spLocks noGrp="1"/>
          </p:cNvSpPr>
          <p:nvPr>
            <p:ph type="title"/>
          </p:nvPr>
        </p:nvSpPr>
        <p:spPr>
          <a:xfrm>
            <a:off x="2323482" y="5297034"/>
            <a:ext cx="5238461" cy="587828"/>
          </a:xfrm>
        </p:spPr>
        <p:txBody>
          <a:bodyPr>
            <a:normAutofit/>
          </a:bodyPr>
          <a:lstStyle/>
          <a:p>
            <a:pPr algn="ctr"/>
            <a:r>
              <a:rPr lang="uk-UA" sz="3200" b="1" dirty="0">
                <a:latin typeface="Times New Roman" panose="02020603050405020304" pitchFamily="18" charset="0"/>
                <a:cs typeface="Times New Roman" panose="02020603050405020304" pitchFamily="18" charset="0"/>
              </a:rPr>
              <a:t>Види ринкової інформації</a:t>
            </a:r>
            <a:endParaRPr lang="ru-UA" sz="3200" b="1" dirty="0">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id="{CA9339E1-5063-4575-8FBB-23141CEC7D86}"/>
              </a:ext>
            </a:extLst>
          </p:cNvPr>
          <p:cNvGraphicFramePr>
            <a:graphicFrameLocks noGrp="1"/>
          </p:cNvGraphicFramePr>
          <p:nvPr>
            <p:ph idx="1"/>
            <p:extLst>
              <p:ext uri="{D42A27DB-BD31-4B8C-83A1-F6EECF244321}">
                <p14:modId xmlns:p14="http://schemas.microsoft.com/office/powerpoint/2010/main" val="976958246"/>
              </p:ext>
            </p:extLst>
          </p:nvPr>
        </p:nvGraphicFramePr>
        <p:xfrm>
          <a:off x="1052867" y="799646"/>
          <a:ext cx="8597900" cy="4323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a:extLst>
              <a:ext uri="{FF2B5EF4-FFF2-40B4-BE49-F238E27FC236}">
                <a16:creationId xmlns:a16="http://schemas.microsoft.com/office/drawing/2014/main" id="{C15A7D75-35D4-4701-91F4-7DCC3F674FD4}"/>
              </a:ext>
            </a:extLst>
          </p:cNvPr>
          <p:cNvPicPr>
            <a:picLocks noChangeAspect="1"/>
          </p:cNvPicPr>
          <p:nvPr/>
        </p:nvPicPr>
        <p:blipFill>
          <a:blip r:embed="rId7"/>
          <a:stretch>
            <a:fillRect/>
          </a:stretch>
        </p:blipFill>
        <p:spPr>
          <a:xfrm>
            <a:off x="7945374" y="4114120"/>
            <a:ext cx="3846287" cy="2365828"/>
          </a:xfrm>
          <a:prstGeom prst="rect">
            <a:avLst/>
          </a:prstGeom>
        </p:spPr>
      </p:pic>
    </p:spTree>
    <p:extLst>
      <p:ext uri="{BB962C8B-B14F-4D97-AF65-F5344CB8AC3E}">
        <p14:creationId xmlns:p14="http://schemas.microsoft.com/office/powerpoint/2010/main" val="105879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B6F49-A76D-47A4-B229-4E755C4D6775}"/>
              </a:ext>
            </a:extLst>
          </p:cNvPr>
          <p:cNvSpPr>
            <a:spLocks noGrp="1"/>
          </p:cNvSpPr>
          <p:nvPr>
            <p:ph type="title"/>
          </p:nvPr>
        </p:nvSpPr>
        <p:spPr>
          <a:xfrm>
            <a:off x="2732586" y="367225"/>
            <a:ext cx="5238461" cy="587828"/>
          </a:xfrm>
        </p:spPr>
        <p:txBody>
          <a:bodyPr>
            <a:normAutofit/>
          </a:bodyPr>
          <a:lstStyle/>
          <a:p>
            <a:pPr algn="ctr"/>
            <a:r>
              <a:rPr lang="uk-UA" sz="3200" b="1" dirty="0">
                <a:latin typeface="Times New Roman" panose="02020603050405020304" pitchFamily="18" charset="0"/>
                <a:cs typeface="Times New Roman" panose="02020603050405020304" pitchFamily="18" charset="0"/>
              </a:rPr>
              <a:t>Види вторинної інформації</a:t>
            </a:r>
            <a:endParaRPr lang="ru-UA" sz="3200" b="1" dirty="0">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id="{CA9339E1-5063-4575-8FBB-23141CEC7D86}"/>
              </a:ext>
            </a:extLst>
          </p:cNvPr>
          <p:cNvGraphicFramePr>
            <a:graphicFrameLocks noGrp="1"/>
          </p:cNvGraphicFramePr>
          <p:nvPr>
            <p:ph idx="1"/>
            <p:extLst>
              <p:ext uri="{D42A27DB-BD31-4B8C-83A1-F6EECF244321}">
                <p14:modId xmlns:p14="http://schemas.microsoft.com/office/powerpoint/2010/main" val="3841925948"/>
              </p:ext>
            </p:extLst>
          </p:nvPr>
        </p:nvGraphicFramePr>
        <p:xfrm>
          <a:off x="1052866" y="1009138"/>
          <a:ext cx="8597900" cy="3189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73A9B791-0A9A-46FF-972F-FB216BEB4CF1}"/>
              </a:ext>
            </a:extLst>
          </p:cNvPr>
          <p:cNvPicPr>
            <a:picLocks noChangeAspect="1"/>
          </p:cNvPicPr>
          <p:nvPr/>
        </p:nvPicPr>
        <p:blipFill>
          <a:blip r:embed="rId7"/>
          <a:stretch>
            <a:fillRect/>
          </a:stretch>
        </p:blipFill>
        <p:spPr>
          <a:xfrm>
            <a:off x="1910797" y="4448341"/>
            <a:ext cx="2857500" cy="1600200"/>
          </a:xfrm>
          <a:prstGeom prst="rect">
            <a:avLst/>
          </a:prstGeom>
        </p:spPr>
      </p:pic>
      <p:pic>
        <p:nvPicPr>
          <p:cNvPr id="6" name="Рисунок 5">
            <a:extLst>
              <a:ext uri="{FF2B5EF4-FFF2-40B4-BE49-F238E27FC236}">
                <a16:creationId xmlns:a16="http://schemas.microsoft.com/office/drawing/2014/main" id="{6AB65852-9568-4F0C-9664-04FD8268ADF8}"/>
              </a:ext>
            </a:extLst>
          </p:cNvPr>
          <p:cNvPicPr>
            <a:picLocks noChangeAspect="1"/>
          </p:cNvPicPr>
          <p:nvPr/>
        </p:nvPicPr>
        <p:blipFill>
          <a:blip r:embed="rId8"/>
          <a:stretch>
            <a:fillRect/>
          </a:stretch>
        </p:blipFill>
        <p:spPr>
          <a:xfrm>
            <a:off x="5809321" y="4448341"/>
            <a:ext cx="3016733" cy="1600200"/>
          </a:xfrm>
          <a:prstGeom prst="rect">
            <a:avLst/>
          </a:prstGeom>
        </p:spPr>
      </p:pic>
    </p:spTree>
    <p:extLst>
      <p:ext uri="{BB962C8B-B14F-4D97-AF65-F5344CB8AC3E}">
        <p14:creationId xmlns:p14="http://schemas.microsoft.com/office/powerpoint/2010/main" val="202233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0299C2-1F4A-45BF-8D27-B044D71D922C}"/>
              </a:ext>
            </a:extLst>
          </p:cNvPr>
          <p:cNvSpPr>
            <a:spLocks noGrp="1"/>
          </p:cNvSpPr>
          <p:nvPr>
            <p:ph type="title"/>
          </p:nvPr>
        </p:nvSpPr>
        <p:spPr>
          <a:xfrm>
            <a:off x="1168195" y="393168"/>
            <a:ext cx="8596668" cy="580571"/>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Зовнішні джерела інформації </a:t>
            </a:r>
            <a:br>
              <a:rPr lang="ru-RU" dirty="0"/>
            </a:br>
            <a:endParaRPr lang="ru-UA" dirty="0"/>
          </a:p>
        </p:txBody>
      </p:sp>
      <p:graphicFrame>
        <p:nvGraphicFramePr>
          <p:cNvPr id="5" name="Объект 4">
            <a:extLst>
              <a:ext uri="{FF2B5EF4-FFF2-40B4-BE49-F238E27FC236}">
                <a16:creationId xmlns:a16="http://schemas.microsoft.com/office/drawing/2014/main" id="{100CA464-8341-446E-978E-B101DB68BC13}"/>
              </a:ext>
            </a:extLst>
          </p:cNvPr>
          <p:cNvGraphicFramePr>
            <a:graphicFrameLocks noGrp="1"/>
          </p:cNvGraphicFramePr>
          <p:nvPr>
            <p:ph idx="1"/>
            <p:extLst>
              <p:ext uri="{D42A27DB-BD31-4B8C-83A1-F6EECF244321}">
                <p14:modId xmlns:p14="http://schemas.microsoft.com/office/powerpoint/2010/main" val="1143341703"/>
              </p:ext>
            </p:extLst>
          </p:nvPr>
        </p:nvGraphicFramePr>
        <p:xfrm>
          <a:off x="1168195" y="1400628"/>
          <a:ext cx="7498727" cy="493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a:extLst>
              <a:ext uri="{FF2B5EF4-FFF2-40B4-BE49-F238E27FC236}">
                <a16:creationId xmlns:a16="http://schemas.microsoft.com/office/drawing/2014/main" id="{A09E09C7-8447-4CAA-8AE6-F12AB88C7C7E}"/>
              </a:ext>
            </a:extLst>
          </p:cNvPr>
          <p:cNvPicPr>
            <a:picLocks noChangeAspect="1"/>
          </p:cNvPicPr>
          <p:nvPr/>
        </p:nvPicPr>
        <p:blipFill>
          <a:blip r:embed="rId7"/>
          <a:stretch>
            <a:fillRect/>
          </a:stretch>
        </p:blipFill>
        <p:spPr>
          <a:xfrm>
            <a:off x="7233451" y="4364982"/>
            <a:ext cx="3841142" cy="2109995"/>
          </a:xfrm>
          <a:prstGeom prst="rect">
            <a:avLst/>
          </a:prstGeom>
        </p:spPr>
      </p:pic>
      <p:pic>
        <p:nvPicPr>
          <p:cNvPr id="4" name="Рисунок 3">
            <a:extLst>
              <a:ext uri="{FF2B5EF4-FFF2-40B4-BE49-F238E27FC236}">
                <a16:creationId xmlns:a16="http://schemas.microsoft.com/office/drawing/2014/main" id="{E10F74E3-CA82-45E4-9A09-5D60DBA9F4F0}"/>
              </a:ext>
            </a:extLst>
          </p:cNvPr>
          <p:cNvPicPr>
            <a:picLocks noChangeAspect="1"/>
          </p:cNvPicPr>
          <p:nvPr/>
        </p:nvPicPr>
        <p:blipFill>
          <a:blip r:embed="rId8"/>
          <a:stretch>
            <a:fillRect/>
          </a:stretch>
        </p:blipFill>
        <p:spPr>
          <a:xfrm>
            <a:off x="7233451" y="1753976"/>
            <a:ext cx="4667250" cy="981075"/>
          </a:xfrm>
          <a:prstGeom prst="rect">
            <a:avLst/>
          </a:prstGeom>
        </p:spPr>
      </p:pic>
      <p:pic>
        <p:nvPicPr>
          <p:cNvPr id="6" name="Рисунок 5">
            <a:extLst>
              <a:ext uri="{FF2B5EF4-FFF2-40B4-BE49-F238E27FC236}">
                <a16:creationId xmlns:a16="http://schemas.microsoft.com/office/drawing/2014/main" id="{EAEB2644-8B0F-4B30-B2EC-B1EE20844BF2}"/>
              </a:ext>
            </a:extLst>
          </p:cNvPr>
          <p:cNvPicPr>
            <a:picLocks noChangeAspect="1"/>
          </p:cNvPicPr>
          <p:nvPr/>
        </p:nvPicPr>
        <p:blipFill>
          <a:blip r:embed="rId9"/>
          <a:stretch>
            <a:fillRect/>
          </a:stretch>
        </p:blipFill>
        <p:spPr>
          <a:xfrm>
            <a:off x="8030817" y="2775095"/>
            <a:ext cx="4161183" cy="1587235"/>
          </a:xfrm>
          <a:prstGeom prst="rect">
            <a:avLst/>
          </a:prstGeom>
        </p:spPr>
      </p:pic>
    </p:spTree>
    <p:extLst>
      <p:ext uri="{BB962C8B-B14F-4D97-AF65-F5344CB8AC3E}">
        <p14:creationId xmlns:p14="http://schemas.microsoft.com/office/powerpoint/2010/main" val="384248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0299C2-1F4A-45BF-8D27-B044D71D922C}"/>
              </a:ext>
            </a:extLst>
          </p:cNvPr>
          <p:cNvSpPr>
            <a:spLocks noGrp="1"/>
          </p:cNvSpPr>
          <p:nvPr>
            <p:ph type="title"/>
          </p:nvPr>
        </p:nvSpPr>
        <p:spPr>
          <a:xfrm>
            <a:off x="1055544" y="517467"/>
            <a:ext cx="8596668" cy="580571"/>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Методи проведення досліджень клієнтів</a:t>
            </a:r>
            <a:br>
              <a:rPr lang="ru-RU" dirty="0"/>
            </a:br>
            <a:endParaRPr lang="ru-UA" dirty="0"/>
          </a:p>
        </p:txBody>
      </p:sp>
      <p:graphicFrame>
        <p:nvGraphicFramePr>
          <p:cNvPr id="5" name="Объект 4">
            <a:extLst>
              <a:ext uri="{FF2B5EF4-FFF2-40B4-BE49-F238E27FC236}">
                <a16:creationId xmlns:a16="http://schemas.microsoft.com/office/drawing/2014/main" id="{100CA464-8341-446E-978E-B101DB68BC13}"/>
              </a:ext>
            </a:extLst>
          </p:cNvPr>
          <p:cNvGraphicFramePr>
            <a:graphicFrameLocks noGrp="1"/>
          </p:cNvGraphicFramePr>
          <p:nvPr>
            <p:ph idx="1"/>
            <p:extLst>
              <p:ext uri="{D42A27DB-BD31-4B8C-83A1-F6EECF244321}">
                <p14:modId xmlns:p14="http://schemas.microsoft.com/office/powerpoint/2010/main" val="1005507359"/>
              </p:ext>
            </p:extLst>
          </p:nvPr>
        </p:nvGraphicFramePr>
        <p:xfrm>
          <a:off x="1592263" y="1389288"/>
          <a:ext cx="8802071" cy="493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08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EB949-20B6-412E-9CA4-7090D995ABB1}"/>
              </a:ext>
            </a:extLst>
          </p:cNvPr>
          <p:cNvSpPr>
            <a:spLocks noGrp="1"/>
          </p:cNvSpPr>
          <p:nvPr>
            <p:ph type="title"/>
          </p:nvPr>
        </p:nvSpPr>
        <p:spPr>
          <a:xfrm>
            <a:off x="2664423" y="339560"/>
            <a:ext cx="5603150" cy="609600"/>
          </a:xfrm>
        </p:spPr>
        <p:txBody>
          <a:bodyPr>
            <a:normAutofit/>
          </a:bodyPr>
          <a:lstStyle/>
          <a:p>
            <a:pPr algn="ctr"/>
            <a:r>
              <a:rPr lang="uk-UA" sz="3200" b="1" dirty="0">
                <a:latin typeface="Times New Roman" panose="02020603050405020304" pitchFamily="18" charset="0"/>
                <a:cs typeface="Times New Roman" panose="02020603050405020304" pitchFamily="18" charset="0"/>
              </a:rPr>
              <a:t>Аналіз документів</a:t>
            </a:r>
            <a:endParaRPr lang="ru-UA"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6533532-8A5C-4963-90AC-FBB53F46D430}"/>
              </a:ext>
            </a:extLst>
          </p:cNvPr>
          <p:cNvSpPr>
            <a:spLocks noGrp="1"/>
          </p:cNvSpPr>
          <p:nvPr>
            <p:ph idx="1"/>
          </p:nvPr>
        </p:nvSpPr>
        <p:spPr>
          <a:xfrm>
            <a:off x="702578" y="1051049"/>
            <a:ext cx="8945006" cy="5164221"/>
          </a:xfrm>
        </p:spPr>
        <p:txBody>
          <a:bodyPr>
            <a:normAutofit lnSpcReduction="10000"/>
          </a:bodyPr>
          <a:lstStyle/>
          <a:p>
            <a:pPr marL="0" indent="0" algn="just">
              <a:spcBef>
                <a:spcPts val="0"/>
              </a:spcBef>
              <a:buNone/>
            </a:pPr>
            <a:r>
              <a:rPr lang="uk-UA" sz="2400" b="1" i="1" dirty="0">
                <a:solidFill>
                  <a:schemeClr val="tx2">
                    <a:lumMod val="60000"/>
                    <a:lumOff val="40000"/>
                  </a:schemeClr>
                </a:solidFill>
                <a:latin typeface="Times New Roman" panose="02020603050405020304" pitchFamily="18" charset="0"/>
                <a:cs typeface="Times New Roman" panose="02020603050405020304" pitchFamily="18" charset="0"/>
              </a:rPr>
              <a:t>Аналіз документів </a:t>
            </a:r>
            <a:r>
              <a:rPr lang="uk-UA"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uk-UA" sz="2400" b="1" dirty="0">
                <a:solidFill>
                  <a:schemeClr val="accent3">
                    <a:lumMod val="75000"/>
                  </a:schemeClr>
                </a:solidFill>
                <a:latin typeface="Times New Roman" panose="02020603050405020304" pitchFamily="18" charset="0"/>
                <a:cs typeface="Times New Roman" panose="02020603050405020304" pitchFamily="18" charset="0"/>
              </a:rPr>
              <a:t>метод збору даних у дослідженнях, спрямований на одержання надійної ринкової інформації, яка міститься в різних документальних джерелах.</a:t>
            </a:r>
          </a:p>
          <a:p>
            <a:pPr marL="0" indent="0">
              <a:spcBef>
                <a:spcPts val="600"/>
              </a:spcBef>
              <a:buNone/>
            </a:pPr>
            <a:r>
              <a:rPr lang="uk-UA" sz="2400" b="1" dirty="0">
                <a:solidFill>
                  <a:schemeClr val="tx2">
                    <a:lumMod val="60000"/>
                    <a:lumOff val="40000"/>
                  </a:schemeClr>
                </a:solidFill>
                <a:latin typeface="Times New Roman" panose="02020603050405020304" pitchFamily="18" charset="0"/>
                <a:cs typeface="Times New Roman" panose="02020603050405020304" pitchFamily="18" charset="0"/>
              </a:rPr>
              <a:t>Виділяють два основні типи аналізу документів:</a:t>
            </a:r>
          </a:p>
          <a:p>
            <a:pPr marL="0" indent="0">
              <a:spcBef>
                <a:spcPts val="0"/>
              </a:spcBef>
              <a:buNone/>
            </a:pPr>
            <a:r>
              <a:rPr lang="uk-UA"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uk-UA" sz="2400" b="1" i="1" dirty="0">
                <a:solidFill>
                  <a:schemeClr val="tx2">
                    <a:lumMod val="60000"/>
                    <a:lumOff val="40000"/>
                  </a:schemeClr>
                </a:solidFill>
                <a:latin typeface="Times New Roman" panose="02020603050405020304" pitchFamily="18" charset="0"/>
                <a:cs typeface="Times New Roman" panose="02020603050405020304" pitchFamily="18" charset="0"/>
              </a:rPr>
              <a:t>традиційний, класичний або кабінетний</a:t>
            </a:r>
            <a:r>
              <a:rPr lang="uk-UA" sz="2400" b="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uk-UA" sz="2400" b="1" i="1" dirty="0">
                <a:solidFill>
                  <a:schemeClr val="tx2">
                    <a:lumMod val="60000"/>
                    <a:lumOff val="40000"/>
                  </a:schemeClr>
                </a:solidFill>
                <a:latin typeface="Times New Roman" panose="02020603050405020304" pitchFamily="18" charset="0"/>
                <a:cs typeface="Times New Roman" panose="02020603050405020304" pitchFamily="18" charset="0"/>
              </a:rPr>
              <a:t>контент-аналіз або формалізований аналіз</a:t>
            </a:r>
            <a:r>
              <a:rPr lang="uk-UA" sz="2400" b="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0" indent="0" algn="just">
              <a:spcBef>
                <a:spcPts val="600"/>
              </a:spcBef>
              <a:buNone/>
            </a:pPr>
            <a:r>
              <a:rPr lang="uk-UA" sz="2400" b="1" i="1" dirty="0">
                <a:solidFill>
                  <a:schemeClr val="tx2">
                    <a:lumMod val="60000"/>
                    <a:lumOff val="40000"/>
                  </a:schemeClr>
                </a:solidFill>
                <a:latin typeface="Times New Roman" panose="02020603050405020304" pitchFamily="18" charset="0"/>
                <a:cs typeface="Times New Roman" panose="02020603050405020304" pitchFamily="18" charset="0"/>
              </a:rPr>
              <a:t>Традиційний аналіз документів </a:t>
            </a:r>
            <a:r>
              <a:rPr lang="uk-UA" sz="2400" b="1" dirty="0">
                <a:solidFill>
                  <a:schemeClr val="accent3">
                    <a:lumMod val="75000"/>
                  </a:schemeClr>
                </a:solidFill>
                <a:latin typeface="Times New Roman" panose="02020603050405020304" pitchFamily="18" charset="0"/>
                <a:cs typeface="Times New Roman" panose="02020603050405020304" pitchFamily="18" charset="0"/>
              </a:rPr>
              <a:t>– перетворення початкової форми інформації в необхідну дослідникові форму, інтерпретація змісту документа, його тлумачення.</a:t>
            </a:r>
          </a:p>
          <a:p>
            <a:pPr marL="0" indent="0" algn="just">
              <a:spcBef>
                <a:spcPts val="600"/>
              </a:spcBef>
              <a:buNone/>
            </a:pPr>
            <a:r>
              <a:rPr lang="uk-UA" sz="2400" b="1" i="1" dirty="0">
                <a:solidFill>
                  <a:schemeClr val="tx2">
                    <a:lumMod val="60000"/>
                    <a:lumOff val="40000"/>
                  </a:schemeClr>
                </a:solidFill>
                <a:latin typeface="Times New Roman" panose="02020603050405020304" pitchFamily="18" charset="0"/>
                <a:cs typeface="Times New Roman" panose="02020603050405020304" pitchFamily="18" charset="0"/>
              </a:rPr>
              <a:t>Контент-аналіз</a:t>
            </a:r>
            <a:r>
              <a:rPr lang="uk-UA" sz="2400" b="1" dirty="0">
                <a:solidFill>
                  <a:schemeClr val="accent3">
                    <a:lumMod val="75000"/>
                  </a:schemeClr>
                </a:solidFill>
                <a:latin typeface="Times New Roman" panose="02020603050405020304" pitchFamily="18" charset="0"/>
                <a:cs typeface="Times New Roman" panose="02020603050405020304" pitchFamily="18" charset="0"/>
              </a:rPr>
              <a:t> – переведення текстової інформації в кількісні показники через виявлення в текстах документів легко підраховуваних ознак, властивостей документа (наприклад, частота вживання окремих термінів), які відображають певні суттєві сторони змісту</a:t>
            </a:r>
          </a:p>
        </p:txBody>
      </p:sp>
      <p:pic>
        <p:nvPicPr>
          <p:cNvPr id="4" name="Рисунок 3">
            <a:extLst>
              <a:ext uri="{FF2B5EF4-FFF2-40B4-BE49-F238E27FC236}">
                <a16:creationId xmlns:a16="http://schemas.microsoft.com/office/drawing/2014/main" id="{A0FDEDD8-B46F-45B0-B86A-92C89654E83D}"/>
              </a:ext>
            </a:extLst>
          </p:cNvPr>
          <p:cNvPicPr>
            <a:picLocks noChangeAspect="1"/>
          </p:cNvPicPr>
          <p:nvPr/>
        </p:nvPicPr>
        <p:blipFill>
          <a:blip r:embed="rId2"/>
          <a:stretch>
            <a:fillRect/>
          </a:stretch>
        </p:blipFill>
        <p:spPr>
          <a:xfrm>
            <a:off x="9832285" y="4479235"/>
            <a:ext cx="2095500" cy="1676400"/>
          </a:xfrm>
          <a:prstGeom prst="rect">
            <a:avLst/>
          </a:prstGeom>
        </p:spPr>
      </p:pic>
      <p:pic>
        <p:nvPicPr>
          <p:cNvPr id="5" name="Рисунок 4">
            <a:extLst>
              <a:ext uri="{FF2B5EF4-FFF2-40B4-BE49-F238E27FC236}">
                <a16:creationId xmlns:a16="http://schemas.microsoft.com/office/drawing/2014/main" id="{24E6033A-E1C8-49A1-AFCF-494B6E710503}"/>
              </a:ext>
            </a:extLst>
          </p:cNvPr>
          <p:cNvPicPr>
            <a:picLocks noChangeAspect="1"/>
          </p:cNvPicPr>
          <p:nvPr/>
        </p:nvPicPr>
        <p:blipFill>
          <a:blip r:embed="rId3"/>
          <a:stretch>
            <a:fillRect/>
          </a:stretch>
        </p:blipFill>
        <p:spPr>
          <a:xfrm>
            <a:off x="9832285" y="844826"/>
            <a:ext cx="2095500" cy="1683026"/>
          </a:xfrm>
          <a:prstGeom prst="rect">
            <a:avLst/>
          </a:prstGeom>
        </p:spPr>
      </p:pic>
    </p:spTree>
    <p:extLst>
      <p:ext uri="{BB962C8B-B14F-4D97-AF65-F5344CB8AC3E}">
        <p14:creationId xmlns:p14="http://schemas.microsoft.com/office/powerpoint/2010/main" val="2607309258"/>
      </p:ext>
    </p:extLst>
  </p:cSld>
  <p:clrMapOvr>
    <a:masterClrMapping/>
  </p:clrMapOvr>
</p:sld>
</file>

<file path=ppt/theme/theme1.xml><?xml version="1.0" encoding="utf-8"?>
<a:theme xmlns:a="http://schemas.openxmlformats.org/drawingml/2006/main" name="Аспект">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602</TotalTime>
  <Words>2442</Words>
  <Application>Microsoft Office PowerPoint</Application>
  <PresentationFormat>Широкоэкранный</PresentationFormat>
  <Paragraphs>595</Paragraphs>
  <Slides>37</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44" baseType="lpstr">
      <vt:lpstr>Arial</vt:lpstr>
      <vt:lpstr>Calibri</vt:lpstr>
      <vt:lpstr>Times New Roman</vt:lpstr>
      <vt:lpstr>Trebuchet MS</vt:lpstr>
      <vt:lpstr>Wingdings 3</vt:lpstr>
      <vt:lpstr>Аспект</vt:lpstr>
      <vt:lpstr>Document</vt:lpstr>
      <vt:lpstr>ТЕМА 3. Дослідження споживачів</vt:lpstr>
      <vt:lpstr> </vt:lpstr>
      <vt:lpstr>Етапи проведення дослідження </vt:lpstr>
      <vt:lpstr>Види досліджень у залежності від цілей</vt:lpstr>
      <vt:lpstr>Види ринкової інформації</vt:lpstr>
      <vt:lpstr>Види вторинної інформації</vt:lpstr>
      <vt:lpstr>Зовнішні джерела інформації  </vt:lpstr>
      <vt:lpstr>Методи проведення досліджень клієнтів </vt:lpstr>
      <vt:lpstr>Аналіз документів</vt:lpstr>
      <vt:lpstr>Спостереження</vt:lpstr>
      <vt:lpstr>Види спостережень</vt:lpstr>
      <vt:lpstr>Презентация PowerPoint</vt:lpstr>
      <vt:lpstr>Опитування</vt:lpstr>
      <vt:lpstr>Структура листа опитування</vt:lpstr>
      <vt:lpstr>Презентация PowerPoint</vt:lpstr>
      <vt:lpstr>Основна частина</vt:lpstr>
      <vt:lpstr>Презентация PowerPoint</vt:lpstr>
      <vt:lpstr>Презентация PowerPoint</vt:lpstr>
      <vt:lpstr>Питання зі шкалами відповідей</vt:lpstr>
      <vt:lpstr>Презентация PowerPoint</vt:lpstr>
      <vt:lpstr>Семантичний диференціал (оцінка реклами)</vt:lpstr>
      <vt:lpstr>Презентация PowerPoint</vt:lpstr>
      <vt:lpstr>Спеціальні опитувальні методики</vt:lpstr>
      <vt:lpstr>Методика SERVQUAL (Service Quality – якість сервісу) </vt:lpstr>
      <vt:lpstr>Презентация PowerPoint</vt:lpstr>
      <vt:lpstr>Критерії оцінки якості обслуговування в магазині роздрібної мережі</vt:lpstr>
      <vt:lpstr>Критерії оцінки якості послуг спортивно-оздоровчих закладів за методикою SERVQUAL</vt:lpstr>
      <vt:lpstr>Критерії оцінки якості послуг спортивно-оздоровчих закладів за методикою SERVQUAL</vt:lpstr>
      <vt:lpstr>Результати застосування методики SERVQUAL </vt:lpstr>
      <vt:lpstr>Карта результатів дослідження «коефіцієнт якості-важливість»</vt:lpstr>
      <vt:lpstr>Модель Норіакі Кано </vt:lpstr>
      <vt:lpstr>Презентация PowerPoint</vt:lpstr>
      <vt:lpstr>5 груп характеристик продукту </vt:lpstr>
      <vt:lpstr>Презентация PowerPoint</vt:lpstr>
      <vt:lpstr>Презентация PowerPoint</vt:lpstr>
      <vt:lpstr>Модель Норіакі Кано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Оля</dc:creator>
  <cp:lastModifiedBy>Оля</cp:lastModifiedBy>
  <cp:revision>51</cp:revision>
  <dcterms:created xsi:type="dcterms:W3CDTF">2025-02-04T13:49:10Z</dcterms:created>
  <dcterms:modified xsi:type="dcterms:W3CDTF">2025-10-28T07:57:33Z</dcterms:modified>
</cp:coreProperties>
</file>