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9836" y="849915"/>
            <a:ext cx="6799321" cy="5099491"/>
          </a:xfrm>
        </p:spPr>
      </p:pic>
    </p:spTree>
    <p:extLst>
      <p:ext uri="{BB962C8B-B14F-4D97-AF65-F5344CB8AC3E}">
        <p14:creationId xmlns:p14="http://schemas.microsoft.com/office/powerpoint/2010/main" val="41066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5461" r="8991" b="3815"/>
          <a:stretch/>
        </p:blipFill>
        <p:spPr>
          <a:xfrm rot="5400000">
            <a:off x="1582741" y="917975"/>
            <a:ext cx="6670921" cy="5068236"/>
          </a:xfrm>
        </p:spPr>
      </p:pic>
    </p:spTree>
    <p:extLst>
      <p:ext uri="{BB962C8B-B14F-4D97-AF65-F5344CB8AC3E}">
        <p14:creationId xmlns:p14="http://schemas.microsoft.com/office/powerpoint/2010/main" val="201684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4415" y="879960"/>
            <a:ext cx="6682689" cy="5012017"/>
          </a:xfrm>
        </p:spPr>
      </p:pic>
    </p:spTree>
    <p:extLst>
      <p:ext uri="{BB962C8B-B14F-4D97-AF65-F5344CB8AC3E}">
        <p14:creationId xmlns:p14="http://schemas.microsoft.com/office/powerpoint/2010/main" val="177530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3"/>
          <a:stretch/>
        </p:blipFill>
        <p:spPr>
          <a:xfrm rot="5400000">
            <a:off x="1615735" y="768642"/>
            <a:ext cx="6649931" cy="5201900"/>
          </a:xfrm>
        </p:spPr>
      </p:pic>
    </p:spTree>
    <p:extLst>
      <p:ext uri="{BB962C8B-B14F-4D97-AF65-F5344CB8AC3E}">
        <p14:creationId xmlns:p14="http://schemas.microsoft.com/office/powerpoint/2010/main" val="75830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" r="2439" b="1430"/>
          <a:stretch/>
        </p:blipFill>
        <p:spPr>
          <a:xfrm rot="5400000">
            <a:off x="1478852" y="1011523"/>
            <a:ext cx="6616678" cy="4826895"/>
          </a:xfrm>
        </p:spPr>
      </p:pic>
    </p:spTree>
    <p:extLst>
      <p:ext uri="{BB962C8B-B14F-4D97-AF65-F5344CB8AC3E}">
        <p14:creationId xmlns:p14="http://schemas.microsoft.com/office/powerpoint/2010/main" val="130777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 b="3879"/>
          <a:stretch/>
        </p:blipFill>
        <p:spPr>
          <a:xfrm rot="5400000">
            <a:off x="1620871" y="980344"/>
            <a:ext cx="6616676" cy="4889256"/>
          </a:xfrm>
        </p:spPr>
      </p:pic>
    </p:spTree>
    <p:extLst>
      <p:ext uri="{BB962C8B-B14F-4D97-AF65-F5344CB8AC3E}">
        <p14:creationId xmlns:p14="http://schemas.microsoft.com/office/powerpoint/2010/main" val="328829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b="1567"/>
          <a:stretch/>
        </p:blipFill>
        <p:spPr>
          <a:xfrm rot="5400000">
            <a:off x="1519578" y="1008816"/>
            <a:ext cx="6610680" cy="4826317"/>
          </a:xfrm>
        </p:spPr>
      </p:pic>
    </p:spTree>
    <p:extLst>
      <p:ext uri="{BB962C8B-B14F-4D97-AF65-F5344CB8AC3E}">
        <p14:creationId xmlns:p14="http://schemas.microsoft.com/office/powerpoint/2010/main" val="18657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0410" y="933966"/>
            <a:ext cx="6538673" cy="4904005"/>
          </a:xfrm>
        </p:spPr>
      </p:pic>
    </p:spTree>
    <p:extLst>
      <p:ext uri="{BB962C8B-B14F-4D97-AF65-F5344CB8AC3E}">
        <p14:creationId xmlns:p14="http://schemas.microsoft.com/office/powerpoint/2010/main" val="15525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3416" y="942967"/>
            <a:ext cx="6610681" cy="4958011"/>
          </a:xfrm>
        </p:spPr>
      </p:pic>
    </p:spTree>
    <p:extLst>
      <p:ext uri="{BB962C8B-B14F-4D97-AF65-F5344CB8AC3E}">
        <p14:creationId xmlns:p14="http://schemas.microsoft.com/office/powerpoint/2010/main" val="2885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2407" y="879960"/>
            <a:ext cx="6682689" cy="5012017"/>
          </a:xfrm>
        </p:spPr>
      </p:pic>
    </p:spTree>
    <p:extLst>
      <p:ext uri="{BB962C8B-B14F-4D97-AF65-F5344CB8AC3E}">
        <p14:creationId xmlns:p14="http://schemas.microsoft.com/office/powerpoint/2010/main" val="22354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8078" y="896296"/>
            <a:ext cx="6813377" cy="5110033"/>
          </a:xfrm>
        </p:spPr>
      </p:pic>
    </p:spTree>
    <p:extLst>
      <p:ext uri="{BB962C8B-B14F-4D97-AF65-F5344CB8AC3E}">
        <p14:creationId xmlns:p14="http://schemas.microsoft.com/office/powerpoint/2010/main" val="19529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5414" y="888961"/>
            <a:ext cx="6754697" cy="5066023"/>
          </a:xfrm>
        </p:spPr>
      </p:pic>
    </p:spTree>
    <p:extLst>
      <p:ext uri="{BB962C8B-B14F-4D97-AF65-F5344CB8AC3E}">
        <p14:creationId xmlns:p14="http://schemas.microsoft.com/office/powerpoint/2010/main" val="35648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4414" y="951968"/>
            <a:ext cx="6682689" cy="5012017"/>
          </a:xfrm>
        </p:spPr>
      </p:pic>
    </p:spTree>
    <p:extLst>
      <p:ext uri="{BB962C8B-B14F-4D97-AF65-F5344CB8AC3E}">
        <p14:creationId xmlns:p14="http://schemas.microsoft.com/office/powerpoint/2010/main" val="216785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3416" y="942967"/>
            <a:ext cx="6610681" cy="4958011"/>
          </a:xfrm>
        </p:spPr>
      </p:pic>
    </p:spTree>
    <p:extLst>
      <p:ext uri="{BB962C8B-B14F-4D97-AF65-F5344CB8AC3E}">
        <p14:creationId xmlns:p14="http://schemas.microsoft.com/office/powerpoint/2010/main" val="320092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4415" y="879960"/>
            <a:ext cx="6682689" cy="5012017"/>
          </a:xfrm>
        </p:spPr>
      </p:pic>
    </p:spTree>
    <p:extLst>
      <p:ext uri="{BB962C8B-B14F-4D97-AF65-F5344CB8AC3E}">
        <p14:creationId xmlns:p14="http://schemas.microsoft.com/office/powerpoint/2010/main" val="4222928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УЛЫБНИСЬ!</dc:creator>
  <cp:lastModifiedBy>Gyrocopter_UA</cp:lastModifiedBy>
  <cp:revision>2</cp:revision>
  <dcterms:created xsi:type="dcterms:W3CDTF">2020-12-18T15:22:00Z</dcterms:created>
  <dcterms:modified xsi:type="dcterms:W3CDTF">2020-12-18T15:37:54Z</dcterms:modified>
</cp:coreProperties>
</file>