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1" autoAdjust="0"/>
  </p:normalViewPr>
  <p:slideViewPr>
    <p:cSldViewPr>
      <p:cViewPr varScale="1">
        <p:scale>
          <a:sx n="67" d="100"/>
          <a:sy n="67" d="100"/>
        </p:scale>
        <p:origin x="12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3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3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AB161-380C-4D57-8878-B50277EC4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6B0C6-EB36-4ED3-B91E-E146F2BBD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E968A-9C3A-4E87-AF29-EB634BD32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BB673-B5AD-4AD2-B449-865C38626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40B9-CB4E-4457-8108-04689E029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9251E-6925-4DC3-86F4-3E10A4A01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12970-FC25-4E25-97CA-5AEE47433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AEDD9-832F-433A-8762-1122C6ADB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5A2D0-9E0C-4A24-930F-F93150D5D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4CCEF-79C6-485F-B96D-EF10CFDE9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CFEAE-5772-47A6-A0DC-87689A499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38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81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1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1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49AFE1F-CCD1-4BA3-BB00-AC97E5B77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dirty="0" smtClean="0"/>
              <a:t>ТУРИСТИЧНО-РЕКРЕАЦІЙНІ  </a:t>
            </a:r>
            <a:r>
              <a:rPr lang="ru-RU" sz="7200" b="1" dirty="0" smtClean="0"/>
              <a:t>РЕСУРСИ</a:t>
            </a:r>
            <a:br>
              <a:rPr lang="ru-RU" sz="7200" b="1" dirty="0" smtClean="0"/>
            </a:br>
            <a:r>
              <a:rPr lang="ru-RU" sz="7200" b="1" dirty="0" smtClean="0"/>
              <a:t>СВІТУ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 descr="podzub1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380999" y="380999"/>
            <a:ext cx="4522840" cy="3505201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11268" name="Picture 5" descr="podzub2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4191000" y="3590059"/>
            <a:ext cx="4495800" cy="2963141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11269" name="Picture 6" descr="podzub4"/>
          <p:cNvPicPr>
            <a:picLocks noChangeAspect="1" noChangeArrowheads="1"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380999" y="3352800"/>
            <a:ext cx="5029200" cy="320040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11270" name="Picture 7" descr="pechil1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>
            <a:off x="3647767" y="380999"/>
            <a:ext cx="5039034" cy="3810001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4114800" cy="58674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err="1" smtClean="0"/>
              <a:t>Рекреація</a:t>
            </a:r>
            <a:r>
              <a:rPr lang="ru-RU" sz="2800" dirty="0" smtClean="0"/>
              <a:t> – </a:t>
            </a:r>
            <a:r>
              <a:rPr lang="ru-RU" sz="2800" dirty="0" err="1" smtClean="0"/>
              <a:t>відновлення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здоров‘я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працездатності</a:t>
            </a:r>
            <a:r>
              <a:rPr lang="ru-RU" sz="2800" dirty="0" smtClean="0"/>
              <a:t> шляхом </a:t>
            </a:r>
            <a:r>
              <a:rPr lang="ru-RU" sz="2800" dirty="0" err="1" smtClean="0"/>
              <a:t>відпочинку</a:t>
            </a:r>
            <a:r>
              <a:rPr lang="ru-RU" sz="2800" dirty="0" smtClean="0"/>
              <a:t> за межами </a:t>
            </a:r>
            <a:r>
              <a:rPr lang="ru-RU" sz="2800" dirty="0" err="1" smtClean="0"/>
              <a:t>житла</a:t>
            </a:r>
            <a:r>
              <a:rPr lang="ru-RU" sz="2800" dirty="0" smtClean="0"/>
              <a:t> – на </a:t>
            </a:r>
            <a:r>
              <a:rPr lang="ru-RU" sz="2800" dirty="0" err="1" smtClean="0"/>
              <a:t>природі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туристичної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подорожі</a:t>
            </a:r>
            <a:r>
              <a:rPr lang="ru-RU" sz="2800" dirty="0" smtClean="0"/>
              <a:t>; </a:t>
            </a:r>
            <a:r>
              <a:rPr lang="ru-RU" sz="2800" dirty="0" err="1" smtClean="0"/>
              <a:t>рекреація</a:t>
            </a:r>
            <a:r>
              <a:rPr lang="ru-RU" sz="2800" dirty="0" smtClean="0"/>
              <a:t> – </a:t>
            </a:r>
            <a:r>
              <a:rPr lang="ru-RU" sz="2800" dirty="0" err="1" smtClean="0"/>
              <a:t>синонім</a:t>
            </a:r>
            <a:r>
              <a:rPr lang="ru-RU" sz="2800" dirty="0" smtClean="0"/>
              <a:t>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«</a:t>
            </a:r>
            <a:r>
              <a:rPr lang="ru-RU" sz="2800" dirty="0" err="1" smtClean="0"/>
              <a:t>відпочинок</a:t>
            </a:r>
            <a:r>
              <a:rPr lang="ru-RU" sz="2800" dirty="0" smtClean="0"/>
              <a:t>».</a:t>
            </a:r>
            <a:endParaRPr lang="ru-RU" sz="2800" b="1" dirty="0" smtClean="0">
              <a:latin typeface="Times New Roman" pitchFamily="18" charset="0"/>
            </a:endParaRPr>
          </a:p>
        </p:txBody>
      </p:sp>
      <p:pic>
        <p:nvPicPr>
          <p:cNvPr id="14338" name="Picture 4" descr="D:\Мои документы\Мои рисунки\Море\raduga-nad-vodopadom-1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3962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D:\Мои документы\Закачки\dc3df4780df4b4f656056-12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535363"/>
            <a:ext cx="3989388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</a:t>
            </a:r>
            <a:r>
              <a:rPr lang="ru-RU" sz="2800" dirty="0" err="1" smtClean="0"/>
              <a:t>Туристично-рекреаційні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поділяються</a:t>
            </a:r>
            <a:r>
              <a:rPr lang="ru-RU" sz="2800" dirty="0" smtClean="0"/>
              <a:t> не за </a:t>
            </a:r>
            <a:r>
              <a:rPr lang="ru-RU" sz="2800" dirty="0" err="1" smtClean="0"/>
              <a:t>походженням</a:t>
            </a:r>
            <a:r>
              <a:rPr lang="ru-RU" sz="2800" dirty="0" smtClean="0"/>
              <a:t>, а за характером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. До </a:t>
            </a:r>
            <a:r>
              <a:rPr lang="ru-RU" sz="2800" dirty="0" smtClean="0"/>
              <a:t>них належать </a:t>
            </a:r>
            <a:r>
              <a:rPr lang="ru-RU" sz="2800" dirty="0" smtClean="0"/>
              <a:t>як </a:t>
            </a:r>
            <a:r>
              <a:rPr lang="ru-RU" sz="2800" b="1" dirty="0" err="1" smtClean="0"/>
              <a:t>природні</a:t>
            </a:r>
            <a:r>
              <a:rPr lang="ru-RU" sz="2800" dirty="0" smtClean="0"/>
              <a:t>, так і </a:t>
            </a:r>
            <a:r>
              <a:rPr lang="ru-RU" sz="2800" b="1" dirty="0" err="1" smtClean="0"/>
              <a:t>антропогенні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об‘єкти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явища</a:t>
            </a:r>
            <a:r>
              <a:rPr lang="ru-RU" sz="2800" dirty="0" smtClean="0"/>
              <a:t>, </a:t>
            </a:r>
            <a:r>
              <a:rPr lang="ru-RU" sz="2800" dirty="0" err="1" smtClean="0"/>
              <a:t>котрі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використовивати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відпочинку</a:t>
            </a:r>
            <a:r>
              <a:rPr lang="ru-RU" sz="2800" dirty="0" smtClean="0"/>
              <a:t>, туризму </a:t>
            </a:r>
            <a:r>
              <a:rPr lang="ru-RU" sz="2800" dirty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лікування</a:t>
            </a:r>
            <a:r>
              <a:rPr lang="ru-RU" sz="2800" dirty="0" smtClean="0"/>
              <a:t>.</a:t>
            </a:r>
          </a:p>
        </p:txBody>
      </p:sp>
      <p:pic>
        <p:nvPicPr>
          <p:cNvPr id="15362" name="Picture 4" descr="D:\Мои документы\Загрузки\ed6b350b76455b90a1795-1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705225"/>
            <a:ext cx="3657600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D:\Мои документы\Закачки\Загрузки\Каменная могила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725863"/>
            <a:ext cx="384492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err="1" smtClean="0"/>
              <a:t>Туристично-р</a:t>
            </a:r>
            <a:r>
              <a:rPr lang="ru-RU" sz="4000" dirty="0" err="1" smtClean="0"/>
              <a:t>екреаційні</a:t>
            </a:r>
            <a:r>
              <a:rPr lang="ru-RU" sz="4000" dirty="0" smtClean="0"/>
              <a:t> </a:t>
            </a:r>
            <a:r>
              <a:rPr lang="ru-RU" sz="4000" dirty="0" err="1" smtClean="0"/>
              <a:t>ресурси</a:t>
            </a:r>
            <a:r>
              <a:rPr lang="ru-RU" sz="4000" dirty="0" smtClean="0"/>
              <a:t> </a:t>
            </a:r>
            <a:r>
              <a:rPr lang="ru-RU" sz="4000" dirty="0" err="1" smtClean="0"/>
              <a:t>поділяються</a:t>
            </a:r>
            <a:r>
              <a:rPr lang="ru-RU" sz="4000" dirty="0" smtClean="0"/>
              <a:t> на 4 </a:t>
            </a:r>
            <a:r>
              <a:rPr lang="ru-RU" sz="4000" dirty="0" err="1" smtClean="0"/>
              <a:t>типи</a:t>
            </a:r>
            <a:r>
              <a:rPr lang="ru-RU" sz="4000" dirty="0" smtClean="0"/>
              <a:t>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6868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/>
              <a:t>Рекреаційно-лікувальні</a:t>
            </a:r>
            <a:r>
              <a:rPr lang="ru-RU" sz="2800" dirty="0" smtClean="0"/>
              <a:t>(</a:t>
            </a:r>
            <a:r>
              <a:rPr lang="ru-RU" sz="2800" dirty="0" err="1" smtClean="0"/>
              <a:t>лікування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мінеральними</a:t>
            </a:r>
            <a:r>
              <a:rPr lang="ru-RU" sz="2800" dirty="0" smtClean="0"/>
              <a:t> водами)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/>
              <a:t>Рекреаційно-оздоровчі</a:t>
            </a:r>
            <a:r>
              <a:rPr lang="ru-RU" sz="2800" b="1" dirty="0" smtClean="0"/>
              <a:t> </a:t>
            </a:r>
            <a:r>
              <a:rPr lang="ru-RU" sz="2800" dirty="0" smtClean="0"/>
              <a:t>(купально-</a:t>
            </a:r>
            <a:r>
              <a:rPr lang="ru-RU" sz="2800" dirty="0" err="1" smtClean="0"/>
              <a:t>пляжні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місцевості</a:t>
            </a:r>
            <a:r>
              <a:rPr lang="ru-RU" sz="28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/>
              <a:t>Рекреаційно-спортивні</a:t>
            </a:r>
            <a:r>
              <a:rPr lang="ru-RU" sz="2800" b="1" dirty="0" smtClean="0"/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гірськолижні</a:t>
            </a:r>
            <a:r>
              <a:rPr lang="ru-RU" sz="2800" dirty="0" smtClean="0"/>
              <a:t> </a:t>
            </a:r>
            <a:r>
              <a:rPr lang="ru-RU" sz="2800" dirty="0" err="1" smtClean="0"/>
              <a:t>бази</a:t>
            </a:r>
            <a:r>
              <a:rPr lang="ru-RU" sz="28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/>
              <a:t>Рекреаційно-пізнавальні</a:t>
            </a:r>
            <a:r>
              <a:rPr lang="ru-RU" sz="2800" b="1" dirty="0"/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історичні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пам‘ятки</a:t>
            </a:r>
            <a:r>
              <a:rPr lang="ru-RU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685800"/>
            <a:ext cx="8229600" cy="3124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smtClean="0"/>
              <a:t>Широко </a:t>
            </a:r>
            <a:r>
              <a:rPr lang="ru-RU" sz="2800" dirty="0" err="1" smtClean="0"/>
              <a:t>застосовується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розподіл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туристично-рекреаційних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ресурсів</a:t>
            </a:r>
            <a:r>
              <a:rPr lang="ru-RU" sz="2800" dirty="0" smtClean="0"/>
              <a:t> на </a:t>
            </a:r>
            <a:r>
              <a:rPr lang="ru-RU" sz="2800" b="1" dirty="0" smtClean="0"/>
              <a:t>природно-</a:t>
            </a:r>
            <a:r>
              <a:rPr lang="ru-RU" sz="2800" b="1" dirty="0" err="1" smtClean="0"/>
              <a:t>рекреаційні</a:t>
            </a:r>
            <a:r>
              <a:rPr lang="ru-RU" sz="2800" b="1" dirty="0" smtClean="0"/>
              <a:t> та культурно-</a:t>
            </a:r>
            <a:r>
              <a:rPr lang="ru-RU" sz="2800" b="1" dirty="0" err="1" smtClean="0"/>
              <a:t>історичні</a:t>
            </a:r>
            <a:r>
              <a:rPr lang="ru-RU" sz="2800" b="1" dirty="0" smtClean="0"/>
              <a:t> </a:t>
            </a:r>
            <a:r>
              <a:rPr lang="ru-RU" sz="2800" dirty="0" err="1" smtClean="0"/>
              <a:t>пам'ятки</a:t>
            </a:r>
            <a:r>
              <a:rPr lang="ru-RU" sz="2800" dirty="0" smtClean="0"/>
              <a:t>.</a:t>
            </a:r>
          </a:p>
        </p:txBody>
      </p:sp>
      <p:pic>
        <p:nvPicPr>
          <p:cNvPr id="17410" name="Picture 4" descr="D:\Мои документы\Мои рисунки\Океан\hammock_by_the_ocean-14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3276600"/>
            <a:ext cx="447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 descr="D:\Мои документы\Мои рисунки\библиотеки\0_394a8_2eca9070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130425"/>
            <a:ext cx="33655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Природно-</a:t>
            </a:r>
            <a:r>
              <a:rPr lang="ru-RU" sz="4000" dirty="0" err="1" smtClean="0"/>
              <a:t>рекреаційні</a:t>
            </a:r>
            <a:r>
              <a:rPr lang="ru-RU" sz="4000" dirty="0" smtClean="0"/>
              <a:t> </a:t>
            </a:r>
            <a:r>
              <a:rPr lang="ru-RU" sz="4000" dirty="0" err="1" smtClean="0"/>
              <a:t>ресурси</a:t>
            </a:r>
            <a:endParaRPr lang="ru-RU" sz="40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4724400"/>
            <a:ext cx="8229600" cy="17526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err="1" smtClean="0"/>
              <a:t>Головні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природно-</a:t>
            </a:r>
            <a:r>
              <a:rPr lang="ru-RU" sz="2800" dirty="0" err="1" smtClean="0"/>
              <a:t>рекреаційних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територій</a:t>
            </a:r>
            <a:r>
              <a:rPr lang="ru-RU" sz="2800" dirty="0" smtClean="0"/>
              <a:t> – </a:t>
            </a:r>
            <a:r>
              <a:rPr lang="ru-RU" sz="2800" dirty="0" err="1" smtClean="0"/>
              <a:t>зелені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навколо</a:t>
            </a:r>
            <a:r>
              <a:rPr lang="ru-RU" sz="2800" dirty="0" smtClean="0"/>
              <a:t> великих </a:t>
            </a:r>
            <a:r>
              <a:rPr lang="ru-RU" sz="2800" dirty="0" err="1" smtClean="0"/>
              <a:t>міст</a:t>
            </a:r>
            <a:r>
              <a:rPr lang="ru-RU" sz="2800" dirty="0" smtClean="0"/>
              <a:t>, </a:t>
            </a:r>
            <a:r>
              <a:rPr lang="ru-RU" sz="2800" dirty="0" err="1" smtClean="0"/>
              <a:t>заповідники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національні</a:t>
            </a:r>
            <a:r>
              <a:rPr lang="ru-RU" sz="2800" dirty="0" smtClean="0"/>
              <a:t> парки.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4800" y="1771650"/>
            <a:ext cx="2590800" cy="914400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/>
              <a:t>Морські узбережжя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2200" y="1752600"/>
            <a:ext cx="2590800" cy="914400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/>
              <a:t>Береги річок та озер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72200" y="3429000"/>
            <a:ext cx="2590800" cy="914400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/>
              <a:t>Лісові масиви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6600" y="3429000"/>
            <a:ext cx="2590800" cy="914400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/>
              <a:t>Мінеральні джерела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3429000"/>
            <a:ext cx="2590800" cy="914400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/>
              <a:t>Лікувальні грязі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Розподіл туризму по регіонам</a:t>
            </a:r>
            <a:endParaRPr lang="ru-RU" dirty="0"/>
          </a:p>
        </p:txBody>
      </p:sp>
      <p:graphicFrame>
        <p:nvGraphicFramePr>
          <p:cNvPr id="20482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r:id="rId3" imgW="8327858" imgH="4633362" progId="Excel.Chart.8">
                  <p:embed/>
                </p:oleObj>
              </mc:Choice>
              <mc:Fallback>
                <p:oleObj r:id="rId3" imgW="8327858" imgH="4633362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3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Культурно-</a:t>
            </a:r>
            <a:r>
              <a:rPr lang="ru-RU" sz="4000" dirty="0" err="1" smtClean="0"/>
              <a:t>історичні</a:t>
            </a:r>
            <a:r>
              <a:rPr lang="ru-RU" sz="4000" dirty="0" smtClean="0"/>
              <a:t> </a:t>
            </a:r>
            <a:r>
              <a:rPr lang="ru-RU" sz="4000" dirty="0" err="1" smtClean="0"/>
              <a:t>пам'ятки</a:t>
            </a:r>
            <a:endParaRPr lang="ru-RU" sz="400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27125"/>
            <a:ext cx="8915400" cy="12954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smtClean="0"/>
              <a:t>Памятки </a:t>
            </a:r>
            <a:r>
              <a:rPr lang="ru-RU" sz="2800" dirty="0" err="1" smtClean="0"/>
              <a:t>історії</a:t>
            </a:r>
            <a:r>
              <a:rPr lang="ru-RU" sz="2800" dirty="0" smtClean="0"/>
              <a:t>, </a:t>
            </a:r>
            <a:r>
              <a:rPr lang="ru-RU" sz="2800" dirty="0" err="1" smtClean="0"/>
              <a:t>археології</a:t>
            </a:r>
            <a:r>
              <a:rPr lang="ru-RU" sz="2800" dirty="0" smtClean="0"/>
              <a:t>, </a:t>
            </a:r>
            <a:r>
              <a:rPr lang="ru-RU" sz="2800" dirty="0" err="1" smtClean="0"/>
              <a:t>архитектури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мистецтва</a:t>
            </a:r>
            <a:r>
              <a:rPr lang="ru-RU" sz="2800" dirty="0" smtClean="0"/>
              <a:t>.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276225" y="1806575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Херсонес</a:t>
            </a:r>
            <a:endParaRPr lang="ru-RU"/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5334000" y="1808163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/>
              <a:t>Софія Київська</a:t>
            </a:r>
          </a:p>
        </p:txBody>
      </p:sp>
      <p:pic>
        <p:nvPicPr>
          <p:cNvPr id="21509" name="Picture 9" descr="C:\Documents and Settings\Алексей\Рабочий стол\1-thumb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5350" y="2201863"/>
            <a:ext cx="405765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0" descr="C:\Documents and Settings\Алексей\Рабочий стол\lviv_sob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" y="4397375"/>
            <a:ext cx="4067175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1" descr="C:\Documents and Settings\Алексей\Рабочий стол\3759908ac4f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3" y="2211388"/>
            <a:ext cx="3157537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4495800" y="6019800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Собор Святого Юра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2819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800" smtClean="0"/>
              <a:t>Найбільн привабливі для відпочиваючих та туристів країни: Італія, Франція, США, Іспанія, Кіпр, Таіланд, Єгипет, Тур</a:t>
            </a:r>
            <a:r>
              <a:rPr lang="ru-RU" sz="2800" smtClean="0">
                <a:latin typeface="Arial" charset="0"/>
              </a:rPr>
              <a:t>еччина</a:t>
            </a:r>
            <a:r>
              <a:rPr lang="ru-RU" sz="2800" smtClean="0"/>
              <a:t>, де великий природно-ресурсний потенціал поєднується з культурно-історичними пам'ятками.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uk-UA" sz="2800" smtClean="0"/>
              <a:t>Все це стосуєтьс і окремих регіонів.</a:t>
            </a:r>
            <a:endParaRPr lang="ru-RU" sz="2800" smtClean="0"/>
          </a:p>
        </p:txBody>
      </p:sp>
      <p:pic>
        <p:nvPicPr>
          <p:cNvPr id="22530" name="Picture 4" descr="map_eur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429000"/>
            <a:ext cx="47339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194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Verdana</vt:lpstr>
      <vt:lpstr>Wingdings</vt:lpstr>
      <vt:lpstr>Склон</vt:lpstr>
      <vt:lpstr>Диаграмма Microsoft Excel</vt:lpstr>
      <vt:lpstr>ТУРИСТИЧНО-РЕКРЕАЦІЙНІ  РЕСУРСИ СВІТУ</vt:lpstr>
      <vt:lpstr>Презентация PowerPoint</vt:lpstr>
      <vt:lpstr>Презентация PowerPoint</vt:lpstr>
      <vt:lpstr>Туристично-рекреаційні ресурси поділяються на 4 типи:</vt:lpstr>
      <vt:lpstr>Презентация PowerPoint</vt:lpstr>
      <vt:lpstr>Природно-рекреаційні ресурси</vt:lpstr>
      <vt:lpstr>Розподіл туризму по регіонам</vt:lpstr>
      <vt:lpstr>Культурно-історичні пам'ятки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Администратор</cp:lastModifiedBy>
  <cp:revision>22</cp:revision>
  <cp:lastPrinted>1601-01-01T00:00:00Z</cp:lastPrinted>
  <dcterms:created xsi:type="dcterms:W3CDTF">1601-01-01T00:00:00Z</dcterms:created>
  <dcterms:modified xsi:type="dcterms:W3CDTF">2018-02-01T13:48:21Z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