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Створення ментальних карт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Ментальна карта державної служби щастя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94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Колаж мрії як прообраз ментальної карти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25" y="2052638"/>
            <a:ext cx="4230726" cy="4195762"/>
          </a:xfrm>
        </p:spPr>
      </p:pic>
    </p:spTree>
    <p:extLst>
      <p:ext uri="{BB962C8B-B14F-4D97-AF65-F5344CB8AC3E}">
        <p14:creationId xmlns:p14="http://schemas.microsoft.com/office/powerpoint/2010/main" val="356804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Правильно сформульований колаж мрії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1" y="2141838"/>
            <a:ext cx="6878595" cy="4160108"/>
          </a:xfrm>
        </p:spPr>
      </p:pic>
    </p:spTree>
    <p:extLst>
      <p:ext uri="{BB962C8B-B14F-4D97-AF65-F5344CB8AC3E}">
        <p14:creationId xmlns:p14="http://schemas.microsoft.com/office/powerpoint/2010/main" val="407773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Правила створення ментальної карта за Тоні </a:t>
            </a:r>
            <a:r>
              <a:rPr lang="uk-UA" b="1" dirty="0" err="1" smtClean="0"/>
              <a:t>Бьюзеном</a:t>
            </a:r>
            <a:r>
              <a:rPr lang="uk-UA" b="1" dirty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Автор має написати на аркуші слово, яке є об'єктом дослідження.</a:t>
            </a:r>
          </a:p>
          <a:p>
            <a:pPr algn="just"/>
            <a:r>
              <a:rPr lang="uk-UA" dirty="0" smtClean="0"/>
              <a:t>Завжди використовуйте </a:t>
            </a:r>
            <a:r>
              <a:rPr lang="uk-UA" i="1" dirty="0" smtClean="0"/>
              <a:t>центральний образ</a:t>
            </a:r>
            <a:r>
              <a:rPr lang="uk-UA" dirty="0" smtClean="0"/>
              <a:t>;</a:t>
            </a:r>
          </a:p>
          <a:p>
            <a:pPr algn="just"/>
            <a:r>
              <a:rPr lang="uk-UA" dirty="0" smtClean="0"/>
              <a:t>Відвести від нього десять гілок. </a:t>
            </a:r>
          </a:p>
          <a:p>
            <a:pPr algn="just"/>
            <a:r>
              <a:rPr lang="uk-UA" dirty="0" smtClean="0"/>
              <a:t>Біля кожної гілки треба написати асоціацію, яку викликає суб’єктивне бачення цього об’єкта. </a:t>
            </a:r>
          </a:p>
          <a:p>
            <a:pPr lvl="0"/>
            <a:r>
              <a:rPr lang="uk-UA" dirty="0" smtClean="0"/>
              <a:t>Необхідно  виділити значуще у потоці асоціацій;</a:t>
            </a:r>
          </a:p>
          <a:p>
            <a:pPr lvl="0"/>
            <a:r>
              <a:rPr lang="uk-UA" dirty="0" smtClean="0"/>
              <a:t>Використовуйте зрозумілі </a:t>
            </a:r>
            <a:r>
              <a:rPr lang="uk-UA" i="1" dirty="0" smtClean="0"/>
              <a:t>графічні зображення, додайте </a:t>
            </a:r>
            <a:r>
              <a:rPr lang="uk-UA" i="1" dirty="0"/>
              <a:t>об’єм</a:t>
            </a:r>
            <a:r>
              <a:rPr lang="uk-UA" dirty="0"/>
              <a:t> малюнкам та </a:t>
            </a:r>
            <a:r>
              <a:rPr lang="uk-UA" dirty="0" smtClean="0"/>
              <a:t>словам;</a:t>
            </a:r>
          </a:p>
          <a:p>
            <a:pPr lvl="0"/>
            <a:r>
              <a:rPr lang="uk-UA" dirty="0" smtClean="0"/>
              <a:t>Для </a:t>
            </a:r>
            <a:r>
              <a:rPr lang="uk-UA" dirty="0"/>
              <a:t>оформлення центрального образа використовуйте не </a:t>
            </a:r>
            <a:r>
              <a:rPr lang="uk-UA" i="1" dirty="0"/>
              <a:t>менше трьох кольорів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dirty="0" smtClean="0"/>
              <a:t>Додайте </a:t>
            </a:r>
            <a:r>
              <a:rPr lang="uk-UA" i="1" dirty="0"/>
              <a:t>індикатори руху</a:t>
            </a:r>
            <a:r>
              <a:rPr lang="uk-UA" dirty="0"/>
              <a:t> для важливих подій;</a:t>
            </a:r>
            <a:endParaRPr lang="ru-RU" dirty="0"/>
          </a:p>
          <a:p>
            <a:pPr lvl="0"/>
            <a:r>
              <a:rPr lang="uk-UA" dirty="0"/>
              <a:t>Використовуйте тільки </a:t>
            </a:r>
            <a:r>
              <a:rPr lang="uk-UA" i="1" dirty="0"/>
              <a:t>одне ключове слово</a:t>
            </a:r>
            <a:r>
              <a:rPr lang="uk-UA" dirty="0"/>
              <a:t> на кожну гілку;</a:t>
            </a:r>
            <a:endParaRPr lang="ru-RU" dirty="0"/>
          </a:p>
          <a:p>
            <a:pPr lvl="0"/>
            <a:r>
              <a:rPr lang="uk-UA" dirty="0"/>
              <a:t>Розташуйте </a:t>
            </a:r>
            <a:r>
              <a:rPr lang="uk-UA" i="1" dirty="0"/>
              <a:t>аркуш горизонтально</a:t>
            </a:r>
            <a:r>
              <a:rPr lang="uk-UA" dirty="0"/>
              <a:t> та використовуйте </a:t>
            </a:r>
            <a:r>
              <a:rPr lang="uk-UA" i="1" dirty="0"/>
              <a:t>печатні букви;</a:t>
            </a:r>
            <a:endParaRPr lang="ru-RU" dirty="0"/>
          </a:p>
          <a:p>
            <a:pPr lvl="0"/>
            <a:r>
              <a:rPr lang="uk-UA" dirty="0"/>
              <a:t> </a:t>
            </a:r>
            <a:r>
              <a:rPr lang="uk-UA" i="1" dirty="0"/>
              <a:t>Змінюйте розмір букв,</a:t>
            </a:r>
            <a:r>
              <a:rPr lang="uk-UA" dirty="0"/>
              <a:t> малюнків і товщину ліній;</a:t>
            </a:r>
            <a:endParaRPr lang="ru-RU" dirty="0"/>
          </a:p>
          <a:p>
            <a:pPr lvl="0"/>
            <a:r>
              <a:rPr lang="uk-UA" dirty="0"/>
              <a:t>Створюйте малюнки за допомогою ліній </a:t>
            </a:r>
            <a:r>
              <a:rPr lang="uk-UA" dirty="0" smtClean="0"/>
              <a:t>інтелект-карти.</a:t>
            </a:r>
            <a:endParaRPr lang="ru-RU" dirty="0"/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594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Приклад міні-ментальної карти: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55" y="1853248"/>
            <a:ext cx="7718854" cy="37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7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Ментальна карта для складного об'єкта дослідження: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08" y="2018270"/>
            <a:ext cx="6656173" cy="418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7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b="1" i="1" dirty="0" smtClean="0"/>
              <a:t>У цьому світі щасливі ті, для кого робота – це джерело задоволення.                 </a:t>
            </a:r>
          </a:p>
          <a:p>
            <a:pPr marL="0" indent="0" algn="r">
              <a:buNone/>
            </a:pPr>
            <a:r>
              <a:rPr lang="uk-UA" b="1" i="1" dirty="0" smtClean="0"/>
              <a:t>      В.С. Черчилль</a:t>
            </a:r>
          </a:p>
          <a:p>
            <a:pPr marL="0" indent="0" algn="just">
              <a:buNone/>
            </a:pP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3048000"/>
            <a:ext cx="595651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5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Управління щастя та покращення життя Херсонської ОДА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«</a:t>
            </a:r>
            <a:r>
              <a:rPr lang="uk-UA" i="1" dirty="0" smtClean="0"/>
              <a:t>В роботі облдержадміністрації, особистій роботі ми маємо спрямовувати кожен день на те, щоб робити якість життя людей кращою! Для нас це пілотний проект. Протягом 6 місяців ми досліджуватимемо ефективність роботи управління щастя та покращення якості життя»</a:t>
            </a:r>
            <a:r>
              <a:rPr lang="uk-UA" dirty="0" smtClean="0"/>
              <a:t> </a:t>
            </a:r>
          </a:p>
          <a:p>
            <a:pPr marL="0" indent="0" algn="just">
              <a:buNone/>
            </a:pPr>
            <a:endParaRPr lang="uk-UA" dirty="0" smtClean="0"/>
          </a:p>
          <a:p>
            <a:pPr marL="0" indent="0" algn="r">
              <a:buNone/>
            </a:pPr>
            <a:r>
              <a:rPr lang="uk-UA" b="1" smtClean="0"/>
              <a:t>Губернатор </a:t>
            </a:r>
            <a:r>
              <a:rPr lang="uk-UA" b="1" smtClean="0"/>
              <a:t>Херсонської </a:t>
            </a:r>
            <a:r>
              <a:rPr lang="uk-UA" b="1" dirty="0" smtClean="0"/>
              <a:t>ОДА Юрій Гусєв.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en-US" dirty="0" smtClean="0"/>
              <a:t>https</a:t>
            </a:r>
            <a:r>
              <a:rPr lang="en-US" dirty="0"/>
              <a:t>://khoda.gov.ua/jur%D1%96j-gus%D1%94v-predstaviv-novu-strukturu-oda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24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Допоможіть Юрію Гусєву: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Намалюйте ментальну карту для управління щастя та покращення життя Херсонської 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8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217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Створення ментальних карт</vt:lpstr>
      <vt:lpstr>Колаж мрії як прообраз ментальної карти</vt:lpstr>
      <vt:lpstr>Правильно сформульований колаж мрії</vt:lpstr>
      <vt:lpstr>Правила створення ментальної карта за Тоні Бьюзеном:</vt:lpstr>
      <vt:lpstr>Приклад міні-ментальної карти:</vt:lpstr>
      <vt:lpstr>Ментальна карта для складного об'єкта дослідження:</vt:lpstr>
      <vt:lpstr>Презентация PowerPoint</vt:lpstr>
      <vt:lpstr>Управління щастя та покращення життя Херсонської ОДА</vt:lpstr>
      <vt:lpstr>Допоможіть Юрію Гусєву: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ментальних карт</dc:title>
  <dc:creator>Oleg</dc:creator>
  <cp:lastModifiedBy>Oleg</cp:lastModifiedBy>
  <cp:revision>6</cp:revision>
  <dcterms:created xsi:type="dcterms:W3CDTF">2019-10-28T15:20:25Z</dcterms:created>
  <dcterms:modified xsi:type="dcterms:W3CDTF">2019-10-29T18:17:11Z</dcterms:modified>
</cp:coreProperties>
</file>